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</p:sldMasterIdLst>
  <p:notesMasterIdLst>
    <p:notesMasterId r:id="rId40"/>
  </p:notesMasterIdLst>
  <p:handoutMasterIdLst>
    <p:handoutMasterId r:id="rId41"/>
  </p:handoutMasterIdLst>
  <p:sldIdLst>
    <p:sldId id="266" r:id="rId2"/>
    <p:sldId id="785" r:id="rId3"/>
    <p:sldId id="786" r:id="rId4"/>
    <p:sldId id="609" r:id="rId5"/>
    <p:sldId id="570" r:id="rId6"/>
    <p:sldId id="613" r:id="rId7"/>
    <p:sldId id="634" r:id="rId8"/>
    <p:sldId id="753" r:id="rId9"/>
    <p:sldId id="730" r:id="rId10"/>
    <p:sldId id="733" r:id="rId11"/>
    <p:sldId id="787" r:id="rId12"/>
    <p:sldId id="734" r:id="rId13"/>
    <p:sldId id="399" r:id="rId14"/>
    <p:sldId id="631" r:id="rId15"/>
    <p:sldId id="353" r:id="rId16"/>
    <p:sldId id="301" r:id="rId17"/>
    <p:sldId id="302" r:id="rId18"/>
    <p:sldId id="285" r:id="rId19"/>
    <p:sldId id="765" r:id="rId20"/>
    <p:sldId id="307" r:id="rId21"/>
    <p:sldId id="308" r:id="rId22"/>
    <p:sldId id="772" r:id="rId23"/>
    <p:sldId id="778" r:id="rId24"/>
    <p:sldId id="588" r:id="rId25"/>
    <p:sldId id="780" r:id="rId26"/>
    <p:sldId id="781" r:id="rId27"/>
    <p:sldId id="779" r:id="rId28"/>
    <p:sldId id="782" r:id="rId29"/>
    <p:sldId id="783" r:id="rId30"/>
    <p:sldId id="584" r:id="rId31"/>
    <p:sldId id="748" r:id="rId32"/>
    <p:sldId id="295" r:id="rId33"/>
    <p:sldId id="747" r:id="rId34"/>
    <p:sldId id="757" r:id="rId35"/>
    <p:sldId id="325" r:id="rId36"/>
    <p:sldId id="784" r:id="rId37"/>
    <p:sldId id="269" r:id="rId38"/>
    <p:sldId id="258" r:id="rId39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8">
          <p15:clr>
            <a:srgbClr val="A4A3A4"/>
          </p15:clr>
        </p15:guide>
        <p15:guide id="2" orient="horz" pos="2902">
          <p15:clr>
            <a:srgbClr val="A4A3A4"/>
          </p15:clr>
        </p15:guide>
        <p15:guide id="3" pos="345">
          <p15:clr>
            <a:srgbClr val="A4A3A4"/>
          </p15:clr>
        </p15:guide>
        <p15:guide id="4" pos="5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FF3"/>
    <a:srgbClr val="E63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591F9-624D-DF41-8985-6CCE83BB28D9}" v="12" dt="2024-10-23T10:13:31.911"/>
    <p1510:client id="{DCC51E6D-9516-6B4E-83FF-A148DE8E4101}" v="150" dt="2024-10-23T11:47:53.965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668"/>
        <p:guide orient="horz" pos="2902"/>
        <p:guide pos="345"/>
        <p:guide pos="536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 Starz" userId="1f9e4a04-28f8-47e9-86a7-28edd79b128c" providerId="ADAL" clId="{85FAD9AF-D3F4-5A46-B2BB-BE16D87D8A11}"/>
    <pc:docChg chg="modSld">
      <pc:chgData name="Walter Starz" userId="1f9e4a04-28f8-47e9-86a7-28edd79b128c" providerId="ADAL" clId="{85FAD9AF-D3F4-5A46-B2BB-BE16D87D8A11}" dt="2024-10-23T10:48:57.228" v="18" actId="20577"/>
      <pc:docMkLst>
        <pc:docMk/>
      </pc:docMkLst>
      <pc:sldChg chg="modSp mod">
        <pc:chgData name="Walter Starz" userId="1f9e4a04-28f8-47e9-86a7-28edd79b128c" providerId="ADAL" clId="{85FAD9AF-D3F4-5A46-B2BB-BE16D87D8A11}" dt="2024-10-23T10:48:57.228" v="18" actId="20577"/>
        <pc:sldMkLst>
          <pc:docMk/>
          <pc:sldMk cId="2927531522" sldId="266"/>
        </pc:sldMkLst>
        <pc:spChg chg="mod">
          <ac:chgData name="Walter Starz" userId="1f9e4a04-28f8-47e9-86a7-28edd79b128c" providerId="ADAL" clId="{85FAD9AF-D3F4-5A46-B2BB-BE16D87D8A11}" dt="2024-10-23T10:48:57.228" v="18" actId="20577"/>
          <ac:spMkLst>
            <pc:docMk/>
            <pc:sldMk cId="2927531522" sldId="266"/>
            <ac:spMk id="7" creationId="{00000000-0000-0000-0000-000000000000}"/>
          </ac:spMkLst>
        </pc:spChg>
      </pc:sldChg>
    </pc:docChg>
  </pc:docChgLst>
  <pc:docChgLst>
    <pc:chgData name="Walter Starz" userId="1f9e4a04-28f8-47e9-86a7-28edd79b128c" providerId="ADAL" clId="{C7A591F9-624D-DF41-8985-6CCE83BB28D9}"/>
    <pc:docChg chg="undo custSel addSld delSld modSld sldOrd modMainMaster">
      <pc:chgData name="Walter Starz" userId="1f9e4a04-28f8-47e9-86a7-28edd79b128c" providerId="ADAL" clId="{C7A591F9-624D-DF41-8985-6CCE83BB28D9}" dt="2024-10-23T10:13:31.911" v="186"/>
      <pc:docMkLst>
        <pc:docMk/>
      </pc:docMkLst>
      <pc:sldChg chg="del">
        <pc:chgData name="Walter Starz" userId="1f9e4a04-28f8-47e9-86a7-28edd79b128c" providerId="ADAL" clId="{C7A591F9-624D-DF41-8985-6CCE83BB28D9}" dt="2024-10-22T10:50:15.359" v="121" actId="2696"/>
        <pc:sldMkLst>
          <pc:docMk/>
          <pc:sldMk cId="1831194097" sldId="263"/>
        </pc:sldMkLst>
      </pc:sldChg>
      <pc:sldChg chg="modSp mod">
        <pc:chgData name="Walter Starz" userId="1f9e4a04-28f8-47e9-86a7-28edd79b128c" providerId="ADAL" clId="{C7A591F9-624D-DF41-8985-6CCE83BB28D9}" dt="2024-10-23T10:08:08.055" v="181" actId="20577"/>
        <pc:sldMkLst>
          <pc:docMk/>
          <pc:sldMk cId="2927531522" sldId="266"/>
        </pc:sldMkLst>
        <pc:spChg chg="mod">
          <ac:chgData name="Walter Starz" userId="1f9e4a04-28f8-47e9-86a7-28edd79b128c" providerId="ADAL" clId="{C7A591F9-624D-DF41-8985-6CCE83BB28D9}" dt="2024-10-22T06:31:23.301" v="87" actId="20577"/>
          <ac:spMkLst>
            <pc:docMk/>
            <pc:sldMk cId="2927531522" sldId="266"/>
            <ac:spMk id="2" creationId="{00000000-0000-0000-0000-000000000000}"/>
          </ac:spMkLst>
        </pc:spChg>
        <pc:spChg chg="mod">
          <ac:chgData name="Walter Starz" userId="1f9e4a04-28f8-47e9-86a7-28edd79b128c" providerId="ADAL" clId="{C7A591F9-624D-DF41-8985-6CCE83BB28D9}" dt="2024-10-22T06:18:41.808" v="48" actId="20577"/>
          <ac:spMkLst>
            <pc:docMk/>
            <pc:sldMk cId="2927531522" sldId="266"/>
            <ac:spMk id="7" creationId="{00000000-0000-0000-0000-000000000000}"/>
          </ac:spMkLst>
        </pc:spChg>
        <pc:spChg chg="mod">
          <ac:chgData name="Walter Starz" userId="1f9e4a04-28f8-47e9-86a7-28edd79b128c" providerId="ADAL" clId="{C7A591F9-624D-DF41-8985-6CCE83BB28D9}" dt="2024-10-23T10:08:08.055" v="181" actId="20577"/>
          <ac:spMkLst>
            <pc:docMk/>
            <pc:sldMk cId="2927531522" sldId="266"/>
            <ac:spMk id="8" creationId="{00000000-0000-0000-0000-000000000000}"/>
          </ac:spMkLst>
        </pc:spChg>
      </pc:sldChg>
      <pc:sldChg chg="modSp add ord">
        <pc:chgData name="Walter Starz" userId="1f9e4a04-28f8-47e9-86a7-28edd79b128c" providerId="ADAL" clId="{C7A591F9-624D-DF41-8985-6CCE83BB28D9}" dt="2024-10-23T10:12:46.587" v="183"/>
        <pc:sldMkLst>
          <pc:docMk/>
          <pc:sldMk cId="3513433197" sldId="269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513433197" sldId="269"/>
            <ac:spMk id="4" creationId="{76FA45A5-620F-647B-36EA-A196DE84651B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279106507" sldId="272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279106507" sldId="272"/>
            <ac:spMk id="4" creationId="{90080B16-673E-928A-8AB4-2086884D9F67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3788567097" sldId="274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788567097" sldId="274"/>
            <ac:spMk id="4" creationId="{8EBE6A93-CC87-02AA-E59F-C709F7CED795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1205824955" sldId="275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1205824955" sldId="275"/>
            <ac:spMk id="3" creationId="{27AF23E1-A553-A16C-D40A-AF0A0F6FBD67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1238513652" sldId="276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1238513652" sldId="276"/>
            <ac:spMk id="4" creationId="{A1F35D6F-5596-AAC9-A343-D389908068F5}"/>
          </ac:spMkLst>
        </pc:spChg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2623910427" sldId="301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2623910427" sldId="301"/>
            <ac:spMk id="11" creationId="{DA808C6D-BC4C-DACC-F4F1-4C6D0D24EE48}"/>
          </ac:spMkLst>
        </pc:spChg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3064989268" sldId="302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3064989268" sldId="302"/>
            <ac:spMk id="6" creationId="{BFFEC140-DE43-A76C-B603-167056BA6959}"/>
          </ac:spMkLst>
        </pc:spChg>
      </pc:sldChg>
      <pc:sldChg chg="modSp mod">
        <pc:chgData name="Walter Starz" userId="1f9e4a04-28f8-47e9-86a7-28edd79b128c" providerId="ADAL" clId="{C7A591F9-624D-DF41-8985-6CCE83BB28D9}" dt="2024-10-23T10:12:59.962" v="184"/>
        <pc:sldMkLst>
          <pc:docMk/>
          <pc:sldMk cId="2344735570" sldId="303"/>
        </pc:sldMkLst>
        <pc:spChg chg="mod">
          <ac:chgData name="Walter Starz" userId="1f9e4a04-28f8-47e9-86a7-28edd79b128c" providerId="ADAL" clId="{C7A591F9-624D-DF41-8985-6CCE83BB28D9}" dt="2024-10-23T07:45:29.027" v="172" actId="20577"/>
          <ac:spMkLst>
            <pc:docMk/>
            <pc:sldMk cId="2344735570" sldId="303"/>
            <ac:spMk id="2" creationId="{00000000-0000-0000-0000-000000000000}"/>
          </ac:spMkLst>
        </pc:spChg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2344735570" sldId="303"/>
            <ac:spMk id="8" creationId="{35B97EBE-A023-D9AD-E635-443DA30811B9}"/>
          </ac:spMkLst>
        </pc:spChg>
      </pc:sldChg>
      <pc:sldChg chg="modSp mod">
        <pc:chgData name="Walter Starz" userId="1f9e4a04-28f8-47e9-86a7-28edd79b128c" providerId="ADAL" clId="{C7A591F9-624D-DF41-8985-6CCE83BB28D9}" dt="2024-10-23T10:12:59.962" v="184"/>
        <pc:sldMkLst>
          <pc:docMk/>
          <pc:sldMk cId="1268754618" sldId="304"/>
        </pc:sldMkLst>
        <pc:spChg chg="mod">
          <ac:chgData name="Walter Starz" userId="1f9e4a04-28f8-47e9-86a7-28edd79b128c" providerId="ADAL" clId="{C7A591F9-624D-DF41-8985-6CCE83BB28D9}" dt="2024-10-23T07:45:09.425" v="154" actId="20577"/>
          <ac:spMkLst>
            <pc:docMk/>
            <pc:sldMk cId="1268754618" sldId="304"/>
            <ac:spMk id="2" creationId="{00000000-0000-0000-0000-000000000000}"/>
          </ac:spMkLst>
        </pc:spChg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1268754618" sldId="304"/>
            <ac:spMk id="5" creationId="{9FF949C0-90C5-96F2-E745-6A9046A862A8}"/>
          </ac:spMkLst>
        </pc:spChg>
      </pc:sldChg>
      <pc:sldChg chg="del">
        <pc:chgData name="Walter Starz" userId="1f9e4a04-28f8-47e9-86a7-28edd79b128c" providerId="ADAL" clId="{C7A591F9-624D-DF41-8985-6CCE83BB28D9}" dt="2024-10-22T07:28:48.608" v="116" actId="2696"/>
        <pc:sldMkLst>
          <pc:docMk/>
          <pc:sldMk cId="33549206" sldId="306"/>
        </pc:sldMkLst>
      </pc:sldChg>
      <pc:sldChg chg="del">
        <pc:chgData name="Walter Starz" userId="1f9e4a04-28f8-47e9-86a7-28edd79b128c" providerId="ADAL" clId="{C7A591F9-624D-DF41-8985-6CCE83BB28D9}" dt="2024-10-22T07:28:48.620" v="117" actId="2696"/>
        <pc:sldMkLst>
          <pc:docMk/>
          <pc:sldMk cId="1418438795" sldId="307"/>
        </pc:sldMkLst>
      </pc:sldChg>
      <pc:sldChg chg="del">
        <pc:chgData name="Walter Starz" userId="1f9e4a04-28f8-47e9-86a7-28edd79b128c" providerId="ADAL" clId="{C7A591F9-624D-DF41-8985-6CCE83BB28D9}" dt="2024-10-22T07:28:48.632" v="118" actId="2696"/>
        <pc:sldMkLst>
          <pc:docMk/>
          <pc:sldMk cId="3632441259" sldId="308"/>
        </pc:sldMkLst>
      </pc:sldChg>
      <pc:sldChg chg="del">
        <pc:chgData name="Walter Starz" userId="1f9e4a04-28f8-47e9-86a7-28edd79b128c" providerId="ADAL" clId="{C7A591F9-624D-DF41-8985-6CCE83BB28D9}" dt="2024-10-22T07:17:05.398" v="109" actId="2696"/>
        <pc:sldMkLst>
          <pc:docMk/>
          <pc:sldMk cId="2579687658" sldId="358"/>
        </pc:sldMkLst>
      </pc:sldChg>
      <pc:sldChg chg="del">
        <pc:chgData name="Walter Starz" userId="1f9e4a04-28f8-47e9-86a7-28edd79b128c" providerId="ADAL" clId="{C7A591F9-624D-DF41-8985-6CCE83BB28D9}" dt="2024-10-22T07:18:16.942" v="115" actId="2696"/>
        <pc:sldMkLst>
          <pc:docMk/>
          <pc:sldMk cId="2613101221" sldId="379"/>
        </pc:sldMkLst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2280278623" sldId="399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2280278623" sldId="399"/>
            <ac:spMk id="4" creationId="{657C26A4-3D2B-22EF-9DAC-18141D0B79F7}"/>
          </ac:spMkLst>
        </pc:spChg>
      </pc:sldChg>
      <pc:sldChg chg="del">
        <pc:chgData name="Walter Starz" userId="1f9e4a04-28f8-47e9-86a7-28edd79b128c" providerId="ADAL" clId="{C7A591F9-624D-DF41-8985-6CCE83BB28D9}" dt="2024-10-22T10:50:31.690" v="122" actId="2696"/>
        <pc:sldMkLst>
          <pc:docMk/>
          <pc:sldMk cId="823845517" sldId="567"/>
        </pc:sldMkLst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1329959074" sldId="588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1329959074" sldId="588"/>
            <ac:spMk id="3" creationId="{00000000-0000-0000-0000-000000000000}"/>
          </ac:spMkLst>
        </pc:spChg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1583517341" sldId="609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1583517341" sldId="609"/>
            <ac:spMk id="7" creationId="{55C04BF3-F4A8-6149-8DB2-1235D9C83971}"/>
          </ac:spMkLst>
        </pc:spChg>
      </pc:sldChg>
      <pc:sldChg chg="modSp add del mod">
        <pc:chgData name="Walter Starz" userId="1f9e4a04-28f8-47e9-86a7-28edd79b128c" providerId="ADAL" clId="{C7A591F9-624D-DF41-8985-6CCE83BB28D9}" dt="2024-10-23T10:13:31.911" v="186"/>
        <pc:sldMkLst>
          <pc:docMk/>
          <pc:sldMk cId="4185150229" sldId="622"/>
        </pc:sldMkLst>
        <pc:spChg chg="mod">
          <ac:chgData name="Walter Starz" userId="1f9e4a04-28f8-47e9-86a7-28edd79b128c" providerId="ADAL" clId="{C7A591F9-624D-DF41-8985-6CCE83BB28D9}" dt="2024-10-23T07:44:19.168" v="137" actId="20577"/>
          <ac:spMkLst>
            <pc:docMk/>
            <pc:sldMk cId="4185150229" sldId="622"/>
            <ac:spMk id="2" creationId="{DF09E0D9-86BE-644E-918E-261A05343C89}"/>
          </ac:spMkLst>
        </pc:spChg>
        <pc:spChg chg="mod">
          <ac:chgData name="Walter Starz" userId="1f9e4a04-28f8-47e9-86a7-28edd79b128c" providerId="ADAL" clId="{C7A591F9-624D-DF41-8985-6CCE83BB28D9}" dt="2024-10-23T10:13:31.911" v="186"/>
          <ac:spMkLst>
            <pc:docMk/>
            <pc:sldMk cId="4185150229" sldId="622"/>
            <ac:spMk id="3" creationId="{C82D10A0-0794-E24D-B240-8CBDE6D5CF8F}"/>
          </ac:spMkLst>
        </pc:spChg>
      </pc:sldChg>
      <pc:sldChg chg="del">
        <pc:chgData name="Walter Starz" userId="1f9e4a04-28f8-47e9-86a7-28edd79b128c" providerId="ADAL" clId="{C7A591F9-624D-DF41-8985-6CCE83BB28D9}" dt="2024-10-22T07:16:56.351" v="103" actId="2696"/>
        <pc:sldMkLst>
          <pc:docMk/>
          <pc:sldMk cId="1184046473" sldId="623"/>
        </pc:sldMkLst>
      </pc:sldChg>
      <pc:sldChg chg="del">
        <pc:chgData name="Walter Starz" userId="1f9e4a04-28f8-47e9-86a7-28edd79b128c" providerId="ADAL" clId="{C7A591F9-624D-DF41-8985-6CCE83BB28D9}" dt="2024-10-22T10:50:43.289" v="123" actId="2696"/>
        <pc:sldMkLst>
          <pc:docMk/>
          <pc:sldMk cId="181446754" sldId="631"/>
        </pc:sldMkLst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1369323427" sldId="730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1369323427" sldId="730"/>
            <ac:spMk id="4" creationId="{5C123AA3-744D-6244-A017-394D2B4BA47F}"/>
          </ac:spMkLst>
        </pc:spChg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1731558550" sldId="733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1731558550" sldId="733"/>
            <ac:spMk id="6" creationId="{E4147659-D41B-4656-A674-B126A5639695}"/>
          </ac:spMkLst>
        </pc:spChg>
      </pc:sldChg>
      <pc:sldChg chg="modSp">
        <pc:chgData name="Walter Starz" userId="1f9e4a04-28f8-47e9-86a7-28edd79b128c" providerId="ADAL" clId="{C7A591F9-624D-DF41-8985-6CCE83BB28D9}" dt="2024-10-23T10:12:59.962" v="184"/>
        <pc:sldMkLst>
          <pc:docMk/>
          <pc:sldMk cId="3722925464" sldId="734"/>
        </pc:sld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k cId="3722925464" sldId="734"/>
            <ac:spMk id="3" creationId="{3F3869FB-E716-48DE-8002-4FCF72036ABB}"/>
          </ac:spMkLst>
        </pc:spChg>
      </pc:sldChg>
      <pc:sldChg chg="del">
        <pc:chgData name="Walter Starz" userId="1f9e4a04-28f8-47e9-86a7-28edd79b128c" providerId="ADAL" clId="{C7A591F9-624D-DF41-8985-6CCE83BB28D9}" dt="2024-10-22T07:29:23.498" v="119" actId="2696"/>
        <pc:sldMkLst>
          <pc:docMk/>
          <pc:sldMk cId="501426400" sldId="737"/>
        </pc:sldMkLst>
      </pc:sldChg>
      <pc:sldChg chg="del">
        <pc:chgData name="Walter Starz" userId="1f9e4a04-28f8-47e9-86a7-28edd79b128c" providerId="ADAL" clId="{C7A591F9-624D-DF41-8985-6CCE83BB28D9}" dt="2024-10-22T07:16:56.362" v="107" actId="2696"/>
        <pc:sldMkLst>
          <pc:docMk/>
          <pc:sldMk cId="3444358764" sldId="747"/>
        </pc:sldMkLst>
      </pc:sldChg>
      <pc:sldChg chg="del">
        <pc:chgData name="Walter Starz" userId="1f9e4a04-28f8-47e9-86a7-28edd79b128c" providerId="ADAL" clId="{C7A591F9-624D-DF41-8985-6CCE83BB28D9}" dt="2024-10-22T07:16:03.706" v="96" actId="2696"/>
        <pc:sldMkLst>
          <pc:docMk/>
          <pc:sldMk cId="2322328637" sldId="754"/>
        </pc:sldMkLst>
      </pc:sldChg>
      <pc:sldChg chg="del">
        <pc:chgData name="Walter Starz" userId="1f9e4a04-28f8-47e9-86a7-28edd79b128c" providerId="ADAL" clId="{C7A591F9-624D-DF41-8985-6CCE83BB28D9}" dt="2024-10-22T07:16:56.355" v="106" actId="2696"/>
        <pc:sldMkLst>
          <pc:docMk/>
          <pc:sldMk cId="2596022377" sldId="757"/>
        </pc:sldMkLst>
      </pc:sldChg>
      <pc:sldChg chg="del">
        <pc:chgData name="Walter Starz" userId="1f9e4a04-28f8-47e9-86a7-28edd79b128c" providerId="ADAL" clId="{C7A591F9-624D-DF41-8985-6CCE83BB28D9}" dt="2024-10-22T07:16:56.352" v="104" actId="2696"/>
        <pc:sldMkLst>
          <pc:docMk/>
          <pc:sldMk cId="3028222211" sldId="759"/>
        </pc:sldMkLst>
      </pc:sldChg>
      <pc:sldChg chg="del">
        <pc:chgData name="Walter Starz" userId="1f9e4a04-28f8-47e9-86a7-28edd79b128c" providerId="ADAL" clId="{C7A591F9-624D-DF41-8985-6CCE83BB28D9}" dt="2024-10-22T07:16:03.709" v="97" actId="2696"/>
        <pc:sldMkLst>
          <pc:docMk/>
          <pc:sldMk cId="4290470372" sldId="761"/>
        </pc:sldMkLst>
      </pc:sldChg>
      <pc:sldChg chg="del">
        <pc:chgData name="Walter Starz" userId="1f9e4a04-28f8-47e9-86a7-28edd79b128c" providerId="ADAL" clId="{C7A591F9-624D-DF41-8985-6CCE83BB28D9}" dt="2024-10-22T07:16:03.715" v="99" actId="2696"/>
        <pc:sldMkLst>
          <pc:docMk/>
          <pc:sldMk cId="3950335751" sldId="762"/>
        </pc:sldMkLst>
      </pc:sldChg>
      <pc:sldChg chg="del">
        <pc:chgData name="Walter Starz" userId="1f9e4a04-28f8-47e9-86a7-28edd79b128c" providerId="ADAL" clId="{C7A591F9-624D-DF41-8985-6CCE83BB28D9}" dt="2024-10-22T07:16:03.712" v="98" actId="2696"/>
        <pc:sldMkLst>
          <pc:docMk/>
          <pc:sldMk cId="3248464103" sldId="763"/>
        </pc:sldMkLst>
      </pc:sldChg>
      <pc:sldChg chg="del">
        <pc:chgData name="Walter Starz" userId="1f9e4a04-28f8-47e9-86a7-28edd79b128c" providerId="ADAL" clId="{C7A591F9-624D-DF41-8985-6CCE83BB28D9}" dt="2024-10-22T07:16:03.693" v="95" actId="2696"/>
        <pc:sldMkLst>
          <pc:docMk/>
          <pc:sldMk cId="609031778" sldId="764"/>
        </pc:sldMkLst>
      </pc:sldChg>
      <pc:sldChg chg="del">
        <pc:chgData name="Walter Starz" userId="1f9e4a04-28f8-47e9-86a7-28edd79b128c" providerId="ADAL" clId="{C7A591F9-624D-DF41-8985-6CCE83BB28D9}" dt="2024-10-23T07:46:16.078" v="173" actId="2696"/>
        <pc:sldMkLst>
          <pc:docMk/>
          <pc:sldMk cId="3689279701" sldId="765"/>
        </pc:sldMkLst>
      </pc:sldChg>
      <pc:sldChg chg="del">
        <pc:chgData name="Walter Starz" userId="1f9e4a04-28f8-47e9-86a7-28edd79b128c" providerId="ADAL" clId="{C7A591F9-624D-DF41-8985-6CCE83BB28D9}" dt="2024-10-22T07:16:56.350" v="101" actId="2696"/>
        <pc:sldMkLst>
          <pc:docMk/>
          <pc:sldMk cId="1206331144" sldId="766"/>
        </pc:sldMkLst>
      </pc:sldChg>
      <pc:sldChg chg="del">
        <pc:chgData name="Walter Starz" userId="1f9e4a04-28f8-47e9-86a7-28edd79b128c" providerId="ADAL" clId="{C7A591F9-624D-DF41-8985-6CCE83BB28D9}" dt="2024-10-22T07:16:56.350" v="102" actId="2696"/>
        <pc:sldMkLst>
          <pc:docMk/>
          <pc:sldMk cId="2809332758" sldId="767"/>
        </pc:sldMkLst>
      </pc:sldChg>
      <pc:sldChg chg="del">
        <pc:chgData name="Walter Starz" userId="1f9e4a04-28f8-47e9-86a7-28edd79b128c" providerId="ADAL" clId="{C7A591F9-624D-DF41-8985-6CCE83BB28D9}" dt="2024-10-22T07:16:56.373" v="108" actId="2696"/>
        <pc:sldMkLst>
          <pc:docMk/>
          <pc:sldMk cId="2835072415" sldId="768"/>
        </pc:sldMkLst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2822818110" sldId="769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2822818110" sldId="769"/>
            <ac:spMk id="3" creationId="{63CDAB50-B75F-FD60-C3E7-1CE08EFFC701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848115465" sldId="770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848115465" sldId="770"/>
            <ac:spMk id="4" creationId="{2203FEBA-F015-37D9-BC25-8CC44BB20B2A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2233506666" sldId="771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2233506666" sldId="771"/>
            <ac:spMk id="11" creationId="{BCFC4AAF-84CD-9EB4-8257-422873DC6706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3726336512" sldId="772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726336512" sldId="772"/>
            <ac:spMk id="10" creationId="{45E70BCA-D106-3FFE-3D20-27678C2C7E4B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1683887067" sldId="773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1683887067" sldId="773"/>
            <ac:spMk id="4" creationId="{BBF5118A-27F4-20AC-89D4-4481211674BE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859920230" sldId="774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859920230" sldId="774"/>
            <ac:spMk id="3" creationId="{9FF69D57-6560-2528-E0C0-0A28AF8BFEA1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3833960078" sldId="775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833960078" sldId="775"/>
            <ac:spMk id="4" creationId="{BAE83D3F-7813-638E-08AB-69AB16B62F91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3135992684" sldId="776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135992684" sldId="776"/>
            <ac:spMk id="3" creationId="{155216E8-93C8-FA39-75CD-46A29E4AC195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4020961528" sldId="777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4020961528" sldId="777"/>
            <ac:spMk id="3" creationId="{8E196213-3E3C-8D6A-5584-F8277C508D55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2785058358" sldId="778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2785058358" sldId="778"/>
            <ac:spMk id="4" creationId="{9F3A52EA-2EEC-0885-26B5-F21A99153515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530335935" sldId="779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530335935" sldId="779"/>
            <ac:spMk id="3" creationId="{35A2EF03-1F64-5032-364B-60441CB42AD1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2065349541" sldId="780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2065349541" sldId="780"/>
            <ac:spMk id="3" creationId="{AABE1862-04D3-9619-9227-F4F3A229516D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1868903813" sldId="781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1868903813" sldId="781"/>
            <ac:spMk id="3" creationId="{E5EDF898-1A67-C2BB-0003-CBBF92B17A4E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3756638169" sldId="782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756638169" sldId="782"/>
            <ac:spMk id="3" creationId="{0EDF42B8-3FD2-F97E-970F-3F66C2C1DCE5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4102564256" sldId="783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4102564256" sldId="783"/>
            <ac:spMk id="4" creationId="{A8707C3E-09C9-2EF9-D187-7533E624C7C5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3322641808" sldId="784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3322641808" sldId="784"/>
            <ac:spMk id="4" creationId="{300E3D6E-F6CC-8D6C-AC2B-2B777E36FA46}"/>
          </ac:spMkLst>
        </pc:spChg>
      </pc:sldChg>
      <pc:sldChg chg="modSp add mod">
        <pc:chgData name="Walter Starz" userId="1f9e4a04-28f8-47e9-86a7-28edd79b128c" providerId="ADAL" clId="{C7A591F9-624D-DF41-8985-6CCE83BB28D9}" dt="2024-10-23T10:12:01.585" v="182"/>
        <pc:sldMkLst>
          <pc:docMk/>
          <pc:sldMk cId="1345023872" sldId="785"/>
        </pc:sldMkLst>
        <pc:spChg chg="mod">
          <ac:chgData name="Walter Starz" userId="1f9e4a04-28f8-47e9-86a7-28edd79b128c" providerId="ADAL" clId="{C7A591F9-624D-DF41-8985-6CCE83BB28D9}" dt="2024-10-23T10:12:01.585" v="182"/>
          <ac:spMkLst>
            <pc:docMk/>
            <pc:sldMk cId="1345023872" sldId="785"/>
            <ac:spMk id="2" creationId="{F3E8D442-BD36-BBB4-95D2-FF4C425A657B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1359511315" sldId="786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1359511315" sldId="786"/>
            <ac:spMk id="2" creationId="{A17E2E38-1531-F545-2286-7062712ADCD4}"/>
          </ac:spMkLst>
        </pc:spChg>
      </pc:sldChg>
      <pc:sldChg chg="add del">
        <pc:chgData name="Walter Starz" userId="1f9e4a04-28f8-47e9-86a7-28edd79b128c" providerId="ADAL" clId="{C7A591F9-624D-DF41-8985-6CCE83BB28D9}" dt="2024-10-22T07:18:00.827" v="113" actId="2696"/>
        <pc:sldMkLst>
          <pc:docMk/>
          <pc:sldMk cId="1914115784" sldId="786"/>
        </pc:sldMkLst>
      </pc:sldChg>
      <pc:sldChg chg="modSp add">
        <pc:chgData name="Walter Starz" userId="1f9e4a04-28f8-47e9-86a7-28edd79b128c" providerId="ADAL" clId="{C7A591F9-624D-DF41-8985-6CCE83BB28D9}" dt="2024-10-23T10:13:14.180" v="185"/>
        <pc:sldMkLst>
          <pc:docMk/>
          <pc:sldMk cId="1714126425" sldId="787"/>
        </pc:sldMkLst>
        <pc:spChg chg="mod">
          <ac:chgData name="Walter Starz" userId="1f9e4a04-28f8-47e9-86a7-28edd79b128c" providerId="ADAL" clId="{C7A591F9-624D-DF41-8985-6CCE83BB28D9}" dt="2024-10-23T10:13:14.180" v="185"/>
          <ac:spMkLst>
            <pc:docMk/>
            <pc:sldMk cId="1714126425" sldId="787"/>
            <ac:spMk id="2" creationId="{7697108F-684F-96DC-AEDA-EC2D1A24182F}"/>
          </ac:spMkLst>
        </pc:spChg>
      </pc:sldChg>
      <pc:sldChg chg="modSp add">
        <pc:chgData name="Walter Starz" userId="1f9e4a04-28f8-47e9-86a7-28edd79b128c" providerId="ADAL" clId="{C7A591F9-624D-DF41-8985-6CCE83BB28D9}" dt="2024-10-23T10:12:46.587" v="183"/>
        <pc:sldMkLst>
          <pc:docMk/>
          <pc:sldMk cId="710630962" sldId="788"/>
        </pc:sldMkLst>
        <pc:spChg chg="mod">
          <ac:chgData name="Walter Starz" userId="1f9e4a04-28f8-47e9-86a7-28edd79b128c" providerId="ADAL" clId="{C7A591F9-624D-DF41-8985-6CCE83BB28D9}" dt="2024-10-23T10:12:46.587" v="183"/>
          <ac:spMkLst>
            <pc:docMk/>
            <pc:sldMk cId="710630962" sldId="788"/>
            <ac:spMk id="4" creationId="{A8707C3E-09C9-2EF9-D187-7533E624C7C5}"/>
          </ac:spMkLst>
        </pc:spChg>
      </pc:sldChg>
      <pc:sldMasterChg chg="modSp modSldLayout">
        <pc:chgData name="Walter Starz" userId="1f9e4a04-28f8-47e9-86a7-28edd79b128c" providerId="ADAL" clId="{C7A591F9-624D-DF41-8985-6CCE83BB28D9}" dt="2024-10-23T10:12:59.962" v="184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C7A591F9-624D-DF41-8985-6CCE83BB28D9}" dt="2024-10-23T10:12:59.962" v="184"/>
          <ac:spMkLst>
            <pc:docMk/>
            <pc:sldMasterMk cId="1263382439" sldId="2147483713"/>
            <ac:spMk id="9" creationId="{00000000-0000-0000-0000-000000000000}"/>
          </ac:spMkLst>
        </pc:spChg>
        <pc:sldLayoutChg chg="modSp">
          <pc:chgData name="Walter Starz" userId="1f9e4a04-28f8-47e9-86a7-28edd79b128c" providerId="ADAL" clId="{C7A591F9-624D-DF41-8985-6CCE83BB28D9}" dt="2024-10-23T10:12:59.962" v="184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C7A591F9-624D-DF41-8985-6CCE83BB28D9}" dt="2024-10-23T10:12:59.962" v="184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C7A591F9-624D-DF41-8985-6CCE83BB28D9}" dt="2024-10-23T10:12:59.962" v="184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C7A591F9-624D-DF41-8985-6CCE83BB28D9}" dt="2024-10-23T10:12:59.962" v="184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C7A591F9-624D-DF41-8985-6CCE83BB28D9}" dt="2024-10-23T10:12:59.962" v="184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C7A591F9-624D-DF41-8985-6CCE83BB28D9}" dt="2024-10-23T10:12:59.962" v="184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C7A591F9-624D-DF41-8985-6CCE83BB28D9}" dt="2024-10-23T10:12:59.962" v="184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C7A591F9-624D-DF41-8985-6CCE83BB28D9}" dt="2024-10-23T10:12:59.962" v="184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C7A591F9-624D-DF41-8985-6CCE83BB28D9}" dt="2024-10-23T10:12:59.962" v="184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C7A591F9-624D-DF41-8985-6CCE83BB28D9}" dt="2024-10-23T10:12:59.962" v="184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  <pc:docChgLst>
    <pc:chgData name="Walter Starz" userId="1f9e4a04-28f8-47e9-86a7-28edd79b128c" providerId="ADAL" clId="{E59CE16A-F6C7-414F-AF42-9F62113020CD}"/>
    <pc:docChg chg="undo custSel addSld delSld modSld sldOrd modMainMaster">
      <pc:chgData name="Walter Starz" userId="1f9e4a04-28f8-47e9-86a7-28edd79b128c" providerId="ADAL" clId="{E59CE16A-F6C7-414F-AF42-9F62113020CD}" dt="2023-11-30T07:06:56.044" v="1361" actId="20577"/>
      <pc:docMkLst>
        <pc:docMk/>
      </pc:docMkLst>
      <pc:sldChg chg="addSp delSp modSp mod">
        <pc:chgData name="Walter Starz" userId="1f9e4a04-28f8-47e9-86a7-28edd79b128c" providerId="ADAL" clId="{E59CE16A-F6C7-414F-AF42-9F62113020CD}" dt="2023-11-16T08:38:14.597" v="482" actId="20577"/>
        <pc:sldMkLst>
          <pc:docMk/>
          <pc:sldMk cId="1831194097" sldId="263"/>
        </pc:sldMkLst>
        <pc:spChg chg="del">
          <ac:chgData name="Walter Starz" userId="1f9e4a04-28f8-47e9-86a7-28edd79b128c" providerId="ADAL" clId="{E59CE16A-F6C7-414F-AF42-9F62113020CD}" dt="2023-11-16T08:38:03.495" v="457" actId="478"/>
          <ac:spMkLst>
            <pc:docMk/>
            <pc:sldMk cId="1831194097" sldId="263"/>
            <ac:spMk id="2" creationId="{ABC18EF0-A979-5B39-AD97-CD8213D3BBA5}"/>
          </ac:spMkLst>
        </pc:spChg>
        <pc:spChg chg="add mod">
          <ac:chgData name="Walter Starz" userId="1f9e4a04-28f8-47e9-86a7-28edd79b128c" providerId="ADAL" clId="{E59CE16A-F6C7-414F-AF42-9F62113020CD}" dt="2023-11-16T08:38:04.045" v="458"/>
          <ac:spMkLst>
            <pc:docMk/>
            <pc:sldMk cId="1831194097" sldId="263"/>
            <ac:spMk id="3" creationId="{ED27A5EC-F958-8531-C32A-60E1456989A8}"/>
          </ac:spMkLst>
        </pc:spChg>
        <pc:spChg chg="mod">
          <ac:chgData name="Walter Starz" userId="1f9e4a04-28f8-47e9-86a7-28edd79b128c" providerId="ADAL" clId="{E59CE16A-F6C7-414F-AF42-9F62113020CD}" dt="2023-11-16T08:38:14.597" v="482" actId="20577"/>
          <ac:spMkLst>
            <pc:docMk/>
            <pc:sldMk cId="1831194097" sldId="263"/>
            <ac:spMk id="11266" creationId="{00000000-0000-0000-0000-000000000000}"/>
          </ac:spMkLst>
        </pc:spChg>
        <pc:spChg chg="mod">
          <ac:chgData name="Walter Starz" userId="1f9e4a04-28f8-47e9-86a7-28edd79b128c" providerId="ADAL" clId="{E59CE16A-F6C7-414F-AF42-9F62113020CD}" dt="2023-11-15T16:35:21.909" v="173" actId="20577"/>
          <ac:spMkLst>
            <pc:docMk/>
            <pc:sldMk cId="1831194097" sldId="263"/>
            <ac:spMk id="11267" creationId="{00000000-0000-0000-0000-000000000000}"/>
          </ac:spMkLst>
        </pc:spChg>
      </pc:sldChg>
      <pc:sldChg chg="modSp del">
        <pc:chgData name="Walter Starz" userId="1f9e4a04-28f8-47e9-86a7-28edd79b128c" providerId="ADAL" clId="{E59CE16A-F6C7-414F-AF42-9F62113020CD}" dt="2023-11-16T11:09:35.374" v="1001" actId="2696"/>
        <pc:sldMkLst>
          <pc:docMk/>
          <pc:sldMk cId="726229407" sldId="264"/>
        </pc:sldMkLst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726229407" sldId="264"/>
            <ac:spMk id="2" creationId="{8F6F3CBC-4126-3DEE-DEFB-5757F511AA77}"/>
          </ac:spMkLst>
        </pc:spChg>
      </pc:sldChg>
      <pc:sldChg chg="modSp mod">
        <pc:chgData name="Walter Starz" userId="1f9e4a04-28f8-47e9-86a7-28edd79b128c" providerId="ADAL" clId="{E59CE16A-F6C7-414F-AF42-9F62113020CD}" dt="2023-11-18T18:20:09.339" v="1349" actId="20577"/>
        <pc:sldMkLst>
          <pc:docMk/>
          <pc:sldMk cId="2927531522" sldId="266"/>
        </pc:sldMkLst>
        <pc:spChg chg="mod">
          <ac:chgData name="Walter Starz" userId="1f9e4a04-28f8-47e9-86a7-28edd79b128c" providerId="ADAL" clId="{E59CE16A-F6C7-414F-AF42-9F62113020CD}" dt="2023-11-18T18:20:09.339" v="1349" actId="20577"/>
          <ac:spMkLst>
            <pc:docMk/>
            <pc:sldMk cId="2927531522" sldId="266"/>
            <ac:spMk id="2" creationId="{00000000-0000-0000-0000-000000000000}"/>
          </ac:spMkLst>
        </pc:spChg>
        <pc:spChg chg="mod">
          <ac:chgData name="Walter Starz" userId="1f9e4a04-28f8-47e9-86a7-28edd79b128c" providerId="ADAL" clId="{E59CE16A-F6C7-414F-AF42-9F62113020CD}" dt="2023-11-10T15:30:44.521" v="43" actId="20577"/>
          <ac:spMkLst>
            <pc:docMk/>
            <pc:sldMk cId="2927531522" sldId="266"/>
            <ac:spMk id="7" creationId="{00000000-0000-0000-0000-000000000000}"/>
          </ac:spMkLst>
        </pc:spChg>
        <pc:spChg chg="mod">
          <ac:chgData name="Walter Starz" userId="1f9e4a04-28f8-47e9-86a7-28edd79b128c" providerId="ADAL" clId="{E59CE16A-F6C7-414F-AF42-9F62113020CD}" dt="2023-11-18T17:34:14.512" v="1105" actId="2710"/>
          <ac:spMkLst>
            <pc:docMk/>
            <pc:sldMk cId="2927531522" sldId="266"/>
            <ac:spMk id="8" creationId="{00000000-0000-0000-0000-000000000000}"/>
          </ac:spMkLst>
        </pc:spChg>
      </pc:sldChg>
      <pc:sldChg chg="modSp del">
        <pc:chgData name="Walter Starz" userId="1f9e4a04-28f8-47e9-86a7-28edd79b128c" providerId="ADAL" clId="{E59CE16A-F6C7-414F-AF42-9F62113020CD}" dt="2023-11-16T11:09:35.342" v="999" actId="2696"/>
        <pc:sldMkLst>
          <pc:docMk/>
          <pc:sldMk cId="446997157" sldId="295"/>
        </pc:sldMkLst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446997157" sldId="295"/>
            <ac:spMk id="14" creationId="{35071955-817F-584F-BF56-C31325EF87B2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18T17:55:34.426" v="1293" actId="113"/>
        <pc:sldMkLst>
          <pc:docMk/>
          <pc:sldMk cId="3483713012" sldId="301"/>
        </pc:sldMkLst>
        <pc:spChg chg="mod">
          <ac:chgData name="Walter Starz" userId="1f9e4a04-28f8-47e9-86a7-28edd79b128c" providerId="ADAL" clId="{E59CE16A-F6C7-414F-AF42-9F62113020CD}" dt="2023-11-18T17:42:20.880" v="1248" actId="207"/>
          <ac:spMkLst>
            <pc:docMk/>
            <pc:sldMk cId="3483713012" sldId="301"/>
            <ac:spMk id="4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5:34.426" v="1293" actId="113"/>
          <ac:spMkLst>
            <pc:docMk/>
            <pc:sldMk cId="3483713012" sldId="301"/>
            <ac:spMk id="5" creationId="{5383E83B-9D44-8706-DF48-197FD4825018}"/>
          </ac:spMkLst>
        </pc:spChg>
        <pc:spChg chg="add del mod">
          <ac:chgData name="Walter Starz" userId="1f9e4a04-28f8-47e9-86a7-28edd79b128c" providerId="ADAL" clId="{E59CE16A-F6C7-414F-AF42-9F62113020CD}" dt="2023-11-18T17:46:38.128" v="1259" actId="478"/>
          <ac:spMkLst>
            <pc:docMk/>
            <pc:sldMk cId="3483713012" sldId="301"/>
            <ac:spMk id="7" creationId="{8CA3BC7A-52AF-BDDD-6B88-CF529AF3E3B1}"/>
          </ac:spMkLst>
        </pc:spChg>
        <pc:spChg chg="del">
          <ac:chgData name="Walter Starz" userId="1f9e4a04-28f8-47e9-86a7-28edd79b128c" providerId="ADAL" clId="{E59CE16A-F6C7-414F-AF42-9F62113020CD}" dt="2023-11-18T17:46:12.361" v="1255" actId="478"/>
          <ac:spMkLst>
            <pc:docMk/>
            <pc:sldMk cId="3483713012" sldId="301"/>
            <ac:spMk id="10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3:04.657" v="1262" actId="108"/>
          <ac:spMkLst>
            <pc:docMk/>
            <pc:sldMk cId="3483713012" sldId="301"/>
            <ac:spMk id="11" creationId="{DA808C6D-BC4C-DACC-F4F1-4C6D0D24EE48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21T19:59:26.710" v="1355" actId="1076"/>
        <pc:sldMkLst>
          <pc:docMk/>
          <pc:sldMk cId="1304005925" sldId="302"/>
        </pc:sldMkLst>
        <pc:spChg chg="mod">
          <ac:chgData name="Walter Starz" userId="1f9e4a04-28f8-47e9-86a7-28edd79b128c" providerId="ADAL" clId="{E59CE16A-F6C7-414F-AF42-9F62113020CD}" dt="2023-11-18T17:42:29.915" v="1249" actId="207"/>
          <ac:spMkLst>
            <pc:docMk/>
            <pc:sldMk cId="1304005925" sldId="302"/>
            <ac:spMk id="4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5:46.009" v="1295" actId="113"/>
          <ac:spMkLst>
            <pc:docMk/>
            <pc:sldMk cId="1304005925" sldId="302"/>
            <ac:spMk id="5" creationId="{06FE4E42-1851-902B-DD50-A9C215753331}"/>
          </ac:spMkLst>
        </pc:spChg>
        <pc:spChg chg="add mod">
          <ac:chgData name="Walter Starz" userId="1f9e4a04-28f8-47e9-86a7-28edd79b128c" providerId="ADAL" clId="{E59CE16A-F6C7-414F-AF42-9F62113020CD}" dt="2023-11-18T17:53:10.135" v="1263" actId="108"/>
          <ac:spMkLst>
            <pc:docMk/>
            <pc:sldMk cId="1304005925" sldId="302"/>
            <ac:spMk id="6" creationId="{BFFEC140-DE43-A76C-B603-167056BA6959}"/>
          </ac:spMkLst>
        </pc:spChg>
        <pc:spChg chg="del">
          <ac:chgData name="Walter Starz" userId="1f9e4a04-28f8-47e9-86a7-28edd79b128c" providerId="ADAL" clId="{E59CE16A-F6C7-414F-AF42-9F62113020CD}" dt="2023-11-18T17:46:20.407" v="1257" actId="478"/>
          <ac:spMkLst>
            <pc:docMk/>
            <pc:sldMk cId="1304005925" sldId="302"/>
            <ac:spMk id="9" creationId="{00000000-0000-0000-0000-000000000000}"/>
          </ac:spMkLst>
        </pc:spChg>
        <pc:picChg chg="mod">
          <ac:chgData name="Walter Starz" userId="1f9e4a04-28f8-47e9-86a7-28edd79b128c" providerId="ADAL" clId="{E59CE16A-F6C7-414F-AF42-9F62113020CD}" dt="2023-11-21T19:59:26.710" v="1355" actId="1076"/>
          <ac:picMkLst>
            <pc:docMk/>
            <pc:sldMk cId="1304005925" sldId="302"/>
            <ac:picMk id="7" creationId="{00000000-0000-0000-0000-000000000000}"/>
          </ac:picMkLst>
        </pc:picChg>
      </pc:sldChg>
      <pc:sldChg chg="addSp delSp modSp add mod">
        <pc:chgData name="Walter Starz" userId="1f9e4a04-28f8-47e9-86a7-28edd79b128c" providerId="ADAL" clId="{E59CE16A-F6C7-414F-AF42-9F62113020CD}" dt="2023-11-18T18:16:14.111" v="1345" actId="478"/>
        <pc:sldMkLst>
          <pc:docMk/>
          <pc:sldMk cId="1036137320" sldId="303"/>
        </pc:sldMkLst>
        <pc:spChg chg="add mod">
          <ac:chgData name="Walter Starz" userId="1f9e4a04-28f8-47e9-86a7-28edd79b128c" providerId="ADAL" clId="{E59CE16A-F6C7-414F-AF42-9F62113020CD}" dt="2023-11-18T17:55:51.742" v="1297" actId="113"/>
          <ac:spMkLst>
            <pc:docMk/>
            <pc:sldMk cId="1036137320" sldId="303"/>
            <ac:spMk id="5" creationId="{2A7AA193-2A04-1DB6-1E1D-5F9E4B4C591B}"/>
          </ac:spMkLst>
        </pc:spChg>
        <pc:spChg chg="del">
          <ac:chgData name="Walter Starz" userId="1f9e4a04-28f8-47e9-86a7-28edd79b128c" providerId="ADAL" clId="{E59CE16A-F6C7-414F-AF42-9F62113020CD}" dt="2023-11-18T18:16:14.111" v="1345" actId="478"/>
          <ac:spMkLst>
            <pc:docMk/>
            <pc:sldMk cId="1036137320" sldId="303"/>
            <ac:spMk id="6" creationId="{00000000-0000-0000-0000-000000000000}"/>
          </ac:spMkLst>
        </pc:spChg>
        <pc:spChg chg="del">
          <ac:chgData name="Walter Starz" userId="1f9e4a04-28f8-47e9-86a7-28edd79b128c" providerId="ADAL" clId="{E59CE16A-F6C7-414F-AF42-9F62113020CD}" dt="2023-11-18T17:53:35.468" v="1265" actId="478"/>
          <ac:spMkLst>
            <pc:docMk/>
            <pc:sldMk cId="1036137320" sldId="303"/>
            <ac:spMk id="7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3:40.476" v="1266"/>
          <ac:spMkLst>
            <pc:docMk/>
            <pc:sldMk cId="1036137320" sldId="303"/>
            <ac:spMk id="8" creationId="{35B97EBE-A023-D9AD-E635-443DA30811B9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18T17:55:58.911" v="1299" actId="113"/>
        <pc:sldMkLst>
          <pc:docMk/>
          <pc:sldMk cId="1355521001" sldId="304"/>
        </pc:sldMkLst>
        <pc:spChg chg="add mod">
          <ac:chgData name="Walter Starz" userId="1f9e4a04-28f8-47e9-86a7-28edd79b128c" providerId="ADAL" clId="{E59CE16A-F6C7-414F-AF42-9F62113020CD}" dt="2023-11-18T17:55:58.911" v="1299" actId="113"/>
          <ac:spMkLst>
            <pc:docMk/>
            <pc:sldMk cId="1355521001" sldId="304"/>
            <ac:spMk id="4" creationId="{85FFB18D-15F5-853D-1AA8-E9A40DDEEB93}"/>
          </ac:spMkLst>
        </pc:spChg>
        <pc:spChg chg="add mod">
          <ac:chgData name="Walter Starz" userId="1f9e4a04-28f8-47e9-86a7-28edd79b128c" providerId="ADAL" clId="{E59CE16A-F6C7-414F-AF42-9F62113020CD}" dt="2023-11-18T17:53:46.517" v="1268"/>
          <ac:spMkLst>
            <pc:docMk/>
            <pc:sldMk cId="1355521001" sldId="304"/>
            <ac:spMk id="5" creationId="{9FF949C0-90C5-96F2-E745-6A9046A862A8}"/>
          </ac:spMkLst>
        </pc:spChg>
        <pc:spChg chg="del">
          <ac:chgData name="Walter Starz" userId="1f9e4a04-28f8-47e9-86a7-28edd79b128c" providerId="ADAL" clId="{E59CE16A-F6C7-414F-AF42-9F62113020CD}" dt="2023-11-18T17:53:46.078" v="1267" actId="478"/>
          <ac:spMkLst>
            <pc:docMk/>
            <pc:sldMk cId="1355521001" sldId="304"/>
            <ac:spMk id="9" creationId="{00000000-0000-0000-0000-000000000000}"/>
          </ac:spMkLst>
        </pc:spChg>
      </pc:sldChg>
      <pc:sldChg chg="del">
        <pc:chgData name="Walter Starz" userId="1f9e4a04-28f8-47e9-86a7-28edd79b128c" providerId="ADAL" clId="{E59CE16A-F6C7-414F-AF42-9F62113020CD}" dt="2023-11-15T16:36:19.716" v="218" actId="2696"/>
        <pc:sldMkLst>
          <pc:docMk/>
          <pc:sldMk cId="3005046779" sldId="304"/>
        </pc:sldMkLst>
      </pc:sldChg>
      <pc:sldChg chg="addSp delSp modSp add mod">
        <pc:chgData name="Walter Starz" userId="1f9e4a04-28f8-47e9-86a7-28edd79b128c" providerId="ADAL" clId="{E59CE16A-F6C7-414F-AF42-9F62113020CD}" dt="2023-11-18T18:16:28.442" v="1348" actId="478"/>
        <pc:sldMkLst>
          <pc:docMk/>
          <pc:sldMk cId="3473439202" sldId="306"/>
        </pc:sldMkLst>
        <pc:spChg chg="add mod">
          <ac:chgData name="Walter Starz" userId="1f9e4a04-28f8-47e9-86a7-28edd79b128c" providerId="ADAL" clId="{E59CE16A-F6C7-414F-AF42-9F62113020CD}" dt="2023-11-18T17:56:05.659" v="1301" actId="113"/>
          <ac:spMkLst>
            <pc:docMk/>
            <pc:sldMk cId="3473439202" sldId="306"/>
            <ac:spMk id="5" creationId="{B9FA376B-AC8F-D7CE-387E-346523FFA950}"/>
          </ac:spMkLst>
        </pc:spChg>
        <pc:spChg chg="del">
          <ac:chgData name="Walter Starz" userId="1f9e4a04-28f8-47e9-86a7-28edd79b128c" providerId="ADAL" clId="{E59CE16A-F6C7-414F-AF42-9F62113020CD}" dt="2023-11-18T18:16:28.442" v="1348" actId="478"/>
          <ac:spMkLst>
            <pc:docMk/>
            <pc:sldMk cId="3473439202" sldId="306"/>
            <ac:spMk id="6" creationId="{00000000-0000-0000-0000-000000000000}"/>
          </ac:spMkLst>
        </pc:spChg>
        <pc:spChg chg="del">
          <ac:chgData name="Walter Starz" userId="1f9e4a04-28f8-47e9-86a7-28edd79b128c" providerId="ADAL" clId="{E59CE16A-F6C7-414F-AF42-9F62113020CD}" dt="2023-11-18T17:53:50.147" v="1269" actId="478"/>
          <ac:spMkLst>
            <pc:docMk/>
            <pc:sldMk cId="3473439202" sldId="306"/>
            <ac:spMk id="8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3:50.943" v="1270"/>
          <ac:spMkLst>
            <pc:docMk/>
            <pc:sldMk cId="3473439202" sldId="306"/>
            <ac:spMk id="9" creationId="{06B186D9-D7CE-0980-00F1-CC928FF37E63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18T18:16:23.718" v="1347" actId="478"/>
        <pc:sldMkLst>
          <pc:docMk/>
          <pc:sldMk cId="1658959564" sldId="307"/>
        </pc:sldMkLst>
        <pc:spChg chg="mod">
          <ac:chgData name="Walter Starz" userId="1f9e4a04-28f8-47e9-86a7-28edd79b128c" providerId="ADAL" clId="{E59CE16A-F6C7-414F-AF42-9F62113020CD}" dt="2023-11-18T17:58:04.582" v="1315" actId="948"/>
          <ac:spMkLst>
            <pc:docMk/>
            <pc:sldMk cId="1658959564" sldId="307"/>
            <ac:spMk id="3" creationId="{00000000-0000-0000-0000-000000000000}"/>
          </ac:spMkLst>
        </pc:spChg>
        <pc:spChg chg="mod">
          <ac:chgData name="Walter Starz" userId="1f9e4a04-28f8-47e9-86a7-28edd79b128c" providerId="ADAL" clId="{E59CE16A-F6C7-414F-AF42-9F62113020CD}" dt="2023-11-18T17:42:14.195" v="1247" actId="207"/>
          <ac:spMkLst>
            <pc:docMk/>
            <pc:sldMk cId="1658959564" sldId="307"/>
            <ac:spMk id="4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6:15.392" v="1303" actId="113"/>
          <ac:spMkLst>
            <pc:docMk/>
            <pc:sldMk cId="1658959564" sldId="307"/>
            <ac:spMk id="5" creationId="{D0C566B6-6012-05C9-1E8D-67B2AA84EB45}"/>
          </ac:spMkLst>
        </pc:spChg>
        <pc:spChg chg="del">
          <ac:chgData name="Walter Starz" userId="1f9e4a04-28f8-47e9-86a7-28edd79b128c" providerId="ADAL" clId="{E59CE16A-F6C7-414F-AF42-9F62113020CD}" dt="2023-11-18T18:16:23.718" v="1347" actId="478"/>
          <ac:spMkLst>
            <pc:docMk/>
            <pc:sldMk cId="1658959564" sldId="307"/>
            <ac:spMk id="7" creationId="{00000000-0000-0000-0000-000000000000}"/>
          </ac:spMkLst>
        </pc:spChg>
        <pc:spChg chg="del">
          <ac:chgData name="Walter Starz" userId="1f9e4a04-28f8-47e9-86a7-28edd79b128c" providerId="ADAL" clId="{E59CE16A-F6C7-414F-AF42-9F62113020CD}" dt="2023-11-18T17:53:55.222" v="1271" actId="478"/>
          <ac:spMkLst>
            <pc:docMk/>
            <pc:sldMk cId="1658959564" sldId="307"/>
            <ac:spMk id="8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3:55.630" v="1272"/>
          <ac:spMkLst>
            <pc:docMk/>
            <pc:sldMk cId="1658959564" sldId="307"/>
            <ac:spMk id="9" creationId="{ECD1923B-B9A7-52B3-2C4D-1E4284054250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18T18:16:19.097" v="1346" actId="478"/>
        <pc:sldMkLst>
          <pc:docMk/>
          <pc:sldMk cId="2403083365" sldId="308"/>
        </pc:sldMkLst>
        <pc:spChg chg="mod">
          <ac:chgData name="Walter Starz" userId="1f9e4a04-28f8-47e9-86a7-28edd79b128c" providerId="ADAL" clId="{E59CE16A-F6C7-414F-AF42-9F62113020CD}" dt="2023-11-18T17:45:07.991" v="1253" actId="14100"/>
          <ac:spMkLst>
            <pc:docMk/>
            <pc:sldMk cId="2403083365" sldId="308"/>
            <ac:spMk id="3" creationId="{00000000-0000-0000-0000-000000000000}"/>
          </ac:spMkLst>
        </pc:spChg>
        <pc:spChg chg="mod">
          <ac:chgData name="Walter Starz" userId="1f9e4a04-28f8-47e9-86a7-28edd79b128c" providerId="ADAL" clId="{E59CE16A-F6C7-414F-AF42-9F62113020CD}" dt="2023-11-18T17:42:37.281" v="1251" actId="207"/>
          <ac:spMkLst>
            <pc:docMk/>
            <pc:sldMk cId="2403083365" sldId="308"/>
            <ac:spMk id="4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6:30.524" v="1305" actId="113"/>
          <ac:spMkLst>
            <pc:docMk/>
            <pc:sldMk cId="2403083365" sldId="308"/>
            <ac:spMk id="5" creationId="{58FF4B7F-2096-46F4-6AF5-5DA509375560}"/>
          </ac:spMkLst>
        </pc:spChg>
        <pc:spChg chg="del">
          <ac:chgData name="Walter Starz" userId="1f9e4a04-28f8-47e9-86a7-28edd79b128c" providerId="ADAL" clId="{E59CE16A-F6C7-414F-AF42-9F62113020CD}" dt="2023-11-18T18:16:19.097" v="1346" actId="478"/>
          <ac:spMkLst>
            <pc:docMk/>
            <pc:sldMk cId="2403083365" sldId="308"/>
            <ac:spMk id="8" creationId="{00000000-0000-0000-0000-000000000000}"/>
          </ac:spMkLst>
        </pc:spChg>
        <pc:spChg chg="del">
          <ac:chgData name="Walter Starz" userId="1f9e4a04-28f8-47e9-86a7-28edd79b128c" providerId="ADAL" clId="{E59CE16A-F6C7-414F-AF42-9F62113020CD}" dt="2023-11-18T17:54:01.678" v="1273" actId="478"/>
          <ac:spMkLst>
            <pc:docMk/>
            <pc:sldMk cId="2403083365" sldId="308"/>
            <ac:spMk id="9" creationId="{00000000-0000-0000-0000-000000000000}"/>
          </ac:spMkLst>
        </pc:spChg>
        <pc:spChg chg="add mod">
          <ac:chgData name="Walter Starz" userId="1f9e4a04-28f8-47e9-86a7-28edd79b128c" providerId="ADAL" clId="{E59CE16A-F6C7-414F-AF42-9F62113020CD}" dt="2023-11-18T17:54:02.460" v="1274"/>
          <ac:spMkLst>
            <pc:docMk/>
            <pc:sldMk cId="2403083365" sldId="308"/>
            <ac:spMk id="10" creationId="{7B9C325F-6F04-3A86-6853-97329BDB0690}"/>
          </ac:spMkLst>
        </pc:spChg>
        <pc:picChg chg="mod modCrop">
          <ac:chgData name="Walter Starz" userId="1f9e4a04-28f8-47e9-86a7-28edd79b128c" providerId="ADAL" clId="{E59CE16A-F6C7-414F-AF42-9F62113020CD}" dt="2023-11-18T17:45:17.556" v="1254" actId="732"/>
          <ac:picMkLst>
            <pc:docMk/>
            <pc:sldMk cId="2403083365" sldId="308"/>
            <ac:picMk id="7" creationId="{00000000-0000-0000-0000-000000000000}"/>
          </ac:picMkLst>
        </pc:picChg>
      </pc:sldChg>
      <pc:sldChg chg="del">
        <pc:chgData name="Walter Starz" userId="1f9e4a04-28f8-47e9-86a7-28edd79b128c" providerId="ADAL" clId="{E59CE16A-F6C7-414F-AF42-9F62113020CD}" dt="2023-11-16T07:18:27.253" v="304" actId="2696"/>
        <pc:sldMkLst>
          <pc:docMk/>
          <pc:sldMk cId="2801839564" sldId="323"/>
        </pc:sldMkLst>
      </pc:sldChg>
      <pc:sldChg chg="del">
        <pc:chgData name="Walter Starz" userId="1f9e4a04-28f8-47e9-86a7-28edd79b128c" providerId="ADAL" clId="{E59CE16A-F6C7-414F-AF42-9F62113020CD}" dt="2023-11-16T07:18:27.286" v="305" actId="2696"/>
        <pc:sldMkLst>
          <pc:docMk/>
          <pc:sldMk cId="3046882658" sldId="325"/>
        </pc:sldMkLst>
      </pc:sldChg>
      <pc:sldChg chg="del">
        <pc:chgData name="Walter Starz" userId="1f9e4a04-28f8-47e9-86a7-28edd79b128c" providerId="ADAL" clId="{E59CE16A-F6C7-414F-AF42-9F62113020CD}" dt="2023-11-15T16:38:52.921" v="229" actId="2696"/>
        <pc:sldMkLst>
          <pc:docMk/>
          <pc:sldMk cId="1828456406" sldId="333"/>
        </pc:sldMkLst>
      </pc:sldChg>
      <pc:sldChg chg="addSp delSp modSp add mod">
        <pc:chgData name="Walter Starz" userId="1f9e4a04-28f8-47e9-86a7-28edd79b128c" providerId="ADAL" clId="{E59CE16A-F6C7-414F-AF42-9F62113020CD}" dt="2023-11-16T14:47:53.051" v="1056" actId="20577"/>
        <pc:sldMkLst>
          <pc:docMk/>
          <pc:sldMk cId="2579687658" sldId="358"/>
        </pc:sldMkLst>
        <pc:spChg chg="mod">
          <ac:chgData name="Walter Starz" userId="1f9e4a04-28f8-47e9-86a7-28edd79b128c" providerId="ADAL" clId="{E59CE16A-F6C7-414F-AF42-9F62113020CD}" dt="2023-11-16T14:47:53.051" v="1056" actId="20577"/>
          <ac:spMkLst>
            <pc:docMk/>
            <pc:sldMk cId="2579687658" sldId="358"/>
            <ac:spMk id="2" creationId="{C6E35847-649A-FD77-00F8-B4A285FB28FC}"/>
          </ac:spMkLst>
        </pc:spChg>
        <pc:spChg chg="add mod">
          <ac:chgData name="Walter Starz" userId="1f9e4a04-28f8-47e9-86a7-28edd79b128c" providerId="ADAL" clId="{E59CE16A-F6C7-414F-AF42-9F62113020CD}" dt="2023-11-16T14:47:41.636" v="1048"/>
          <ac:spMkLst>
            <pc:docMk/>
            <pc:sldMk cId="2579687658" sldId="358"/>
            <ac:spMk id="4" creationId="{9F3A52EA-2EEC-0885-26B5-F21A99153515}"/>
          </ac:spMkLst>
        </pc:spChg>
        <pc:spChg chg="del">
          <ac:chgData name="Walter Starz" userId="1f9e4a04-28f8-47e9-86a7-28edd79b128c" providerId="ADAL" clId="{E59CE16A-F6C7-414F-AF42-9F62113020CD}" dt="2023-11-16T14:47:40.697" v="1047" actId="478"/>
          <ac:spMkLst>
            <pc:docMk/>
            <pc:sldMk cId="2579687658" sldId="358"/>
            <ac:spMk id="6" creationId="{0D750909-B690-B2F6-0E2D-B9C4CA6C93A0}"/>
          </ac:spMkLst>
        </pc:spChg>
      </pc:sldChg>
      <pc:sldChg chg="modSp add del mod">
        <pc:chgData name="Walter Starz" userId="1f9e4a04-28f8-47e9-86a7-28edd79b128c" providerId="ADAL" clId="{E59CE16A-F6C7-414F-AF42-9F62113020CD}" dt="2023-11-16T14:46:55.519" v="1004" actId="2696"/>
        <pc:sldMkLst>
          <pc:docMk/>
          <pc:sldMk cId="3583344479" sldId="358"/>
        </pc:sldMkLst>
        <pc:spChg chg="mod">
          <ac:chgData name="Walter Starz" userId="1f9e4a04-28f8-47e9-86a7-28edd79b128c" providerId="ADAL" clId="{E59CE16A-F6C7-414F-AF42-9F62113020CD}" dt="2023-11-16T08:28:44.398" v="322" actId="20577"/>
          <ac:spMkLst>
            <pc:docMk/>
            <pc:sldMk cId="3583344479" sldId="358"/>
            <ac:spMk id="2" creationId="{C6E35847-649A-FD77-00F8-B4A285FB28FC}"/>
          </ac:spMkLst>
        </pc:spChg>
        <pc:spChg chg="mod">
          <ac:chgData name="Walter Starz" userId="1f9e4a04-28f8-47e9-86a7-28edd79b128c" providerId="ADAL" clId="{E59CE16A-F6C7-414F-AF42-9F62113020CD}" dt="2023-11-16T08:28:34.023" v="307"/>
          <ac:spMkLst>
            <pc:docMk/>
            <pc:sldMk cId="3583344479" sldId="358"/>
            <ac:spMk id="6" creationId="{0D750909-B690-B2F6-0E2D-B9C4CA6C93A0}"/>
          </ac:spMkLst>
        </pc:spChg>
      </pc:sldChg>
      <pc:sldChg chg="del ord">
        <pc:chgData name="Walter Starz" userId="1f9e4a04-28f8-47e9-86a7-28edd79b128c" providerId="ADAL" clId="{E59CE16A-F6C7-414F-AF42-9F62113020CD}" dt="2023-11-16T08:34:02.161" v="328" actId="2696"/>
        <pc:sldMkLst>
          <pc:docMk/>
          <pc:sldMk cId="2441063673" sldId="379"/>
        </pc:sldMkLst>
      </pc:sldChg>
      <pc:sldChg chg="modSp add mod">
        <pc:chgData name="Walter Starz" userId="1f9e4a04-28f8-47e9-86a7-28edd79b128c" providerId="ADAL" clId="{E59CE16A-F6C7-414F-AF42-9F62113020CD}" dt="2023-11-18T17:34:55.068" v="1144" actId="113"/>
        <pc:sldMkLst>
          <pc:docMk/>
          <pc:sldMk cId="2613101221" sldId="379"/>
        </pc:sldMkLst>
        <pc:spChg chg="mod">
          <ac:chgData name="Walter Starz" userId="1f9e4a04-28f8-47e9-86a7-28edd79b128c" providerId="ADAL" clId="{E59CE16A-F6C7-414F-AF42-9F62113020CD}" dt="2023-11-18T17:34:55.068" v="1144" actId="113"/>
          <ac:spMkLst>
            <pc:docMk/>
            <pc:sldMk cId="2613101221" sldId="379"/>
            <ac:spMk id="6" creationId="{00000000-0000-0000-0000-000000000000}"/>
          </ac:spMkLst>
        </pc:spChg>
        <pc:spChg chg="mod">
          <ac:chgData name="Walter Starz" userId="1f9e4a04-28f8-47e9-86a7-28edd79b128c" providerId="ADAL" clId="{E59CE16A-F6C7-414F-AF42-9F62113020CD}" dt="2023-11-16T08:35:46.869" v="342" actId="113"/>
          <ac:spMkLst>
            <pc:docMk/>
            <pc:sldMk cId="2613101221" sldId="379"/>
            <ac:spMk id="9" creationId="{27137738-4B9C-DC4D-A819-C67E01070646}"/>
          </ac:spMkLst>
        </pc:spChg>
      </pc:sldChg>
      <pc:sldChg chg="add del">
        <pc:chgData name="Walter Starz" userId="1f9e4a04-28f8-47e9-86a7-28edd79b128c" providerId="ADAL" clId="{E59CE16A-F6C7-414F-AF42-9F62113020CD}" dt="2023-11-15T16:37:41.770" v="223" actId="2696"/>
        <pc:sldMkLst>
          <pc:docMk/>
          <pc:sldMk cId="681605863" sldId="399"/>
        </pc:sldMkLst>
      </pc:sldChg>
      <pc:sldChg chg="addSp delSp modSp add mod">
        <pc:chgData name="Walter Starz" userId="1f9e4a04-28f8-47e9-86a7-28edd79b128c" providerId="ADAL" clId="{E59CE16A-F6C7-414F-AF42-9F62113020CD}" dt="2023-11-18T18:15:29.521" v="1344" actId="14100"/>
        <pc:sldMkLst>
          <pc:docMk/>
          <pc:sldMk cId="2280278623" sldId="399"/>
        </pc:sldMkLst>
        <pc:spChg chg="mod">
          <ac:chgData name="Walter Starz" userId="1f9e4a04-28f8-47e9-86a7-28edd79b128c" providerId="ADAL" clId="{E59CE16A-F6C7-414F-AF42-9F62113020CD}" dt="2023-11-18T18:15:29.521" v="1344" actId="14100"/>
          <ac:spMkLst>
            <pc:docMk/>
            <pc:sldMk cId="2280278623" sldId="399"/>
            <ac:spMk id="3" creationId="{52A37ECF-13A6-B547-8630-0D6F1CFC7F94}"/>
          </ac:spMkLst>
        </pc:spChg>
        <pc:spChg chg="add mod">
          <ac:chgData name="Walter Starz" userId="1f9e4a04-28f8-47e9-86a7-28edd79b128c" providerId="ADAL" clId="{E59CE16A-F6C7-414F-AF42-9F62113020CD}" dt="2023-11-16T09:44:02.804" v="944"/>
          <ac:spMkLst>
            <pc:docMk/>
            <pc:sldMk cId="2280278623" sldId="399"/>
            <ac:spMk id="4" creationId="{657C26A4-3D2B-22EF-9DAC-18141D0B79F7}"/>
          </ac:spMkLst>
        </pc:spChg>
        <pc:spChg chg="del">
          <ac:chgData name="Walter Starz" userId="1f9e4a04-28f8-47e9-86a7-28edd79b128c" providerId="ADAL" clId="{E59CE16A-F6C7-414F-AF42-9F62113020CD}" dt="2023-11-16T09:44:01.972" v="943" actId="478"/>
          <ac:spMkLst>
            <pc:docMk/>
            <pc:sldMk cId="2280278623" sldId="399"/>
            <ac:spMk id="8" creationId="{39F60B90-B828-3A4C-92F8-12B355FE5F48}"/>
          </ac:spMkLst>
        </pc:spChg>
      </pc:sldChg>
      <pc:sldChg chg="modSp add mod">
        <pc:chgData name="Walter Starz" userId="1f9e4a04-28f8-47e9-86a7-28edd79b128c" providerId="ADAL" clId="{E59CE16A-F6C7-414F-AF42-9F62113020CD}" dt="2023-11-16T08:37:11.578" v="414" actId="113"/>
        <pc:sldMkLst>
          <pc:docMk/>
          <pc:sldMk cId="823845517" sldId="567"/>
        </pc:sldMkLst>
        <pc:spChg chg="mod">
          <ac:chgData name="Walter Starz" userId="1f9e4a04-28f8-47e9-86a7-28edd79b128c" providerId="ADAL" clId="{E59CE16A-F6C7-414F-AF42-9F62113020CD}" dt="2023-11-16T08:37:11.578" v="414" actId="113"/>
          <ac:spMkLst>
            <pc:docMk/>
            <pc:sldMk cId="823845517" sldId="567"/>
            <ac:spMk id="9" creationId="{B1DAD967-95D5-034A-9DE5-2AF18D20FF8A}"/>
          </ac:spMkLst>
        </pc:spChg>
      </pc:sldChg>
      <pc:sldChg chg="del">
        <pc:chgData name="Walter Starz" userId="1f9e4a04-28f8-47e9-86a7-28edd79b128c" providerId="ADAL" clId="{E59CE16A-F6C7-414F-AF42-9F62113020CD}" dt="2023-11-16T08:34:15.658" v="330" actId="2696"/>
        <pc:sldMkLst>
          <pc:docMk/>
          <pc:sldMk cId="3151839016" sldId="567"/>
        </pc:sldMkLst>
      </pc:sldChg>
      <pc:sldChg chg="del">
        <pc:chgData name="Walter Starz" userId="1f9e4a04-28f8-47e9-86a7-28edd79b128c" providerId="ADAL" clId="{E59CE16A-F6C7-414F-AF42-9F62113020CD}" dt="2023-11-16T08:34:15.658" v="330" actId="2696"/>
        <pc:sldMkLst>
          <pc:docMk/>
          <pc:sldMk cId="2625809662" sldId="570"/>
        </pc:sldMkLst>
      </pc:sldChg>
      <pc:sldChg chg="modSp add mod">
        <pc:chgData name="Walter Starz" userId="1f9e4a04-28f8-47e9-86a7-28edd79b128c" providerId="ADAL" clId="{E59CE16A-F6C7-414F-AF42-9F62113020CD}" dt="2023-11-16T08:37:30.745" v="448" actId="113"/>
        <pc:sldMkLst>
          <pc:docMk/>
          <pc:sldMk cId="3150389159" sldId="570"/>
        </pc:sldMkLst>
        <pc:spChg chg="mod">
          <ac:chgData name="Walter Starz" userId="1f9e4a04-28f8-47e9-86a7-28edd79b128c" providerId="ADAL" clId="{E59CE16A-F6C7-414F-AF42-9F62113020CD}" dt="2023-11-16T08:37:30.745" v="448" actId="113"/>
          <ac:spMkLst>
            <pc:docMk/>
            <pc:sldMk cId="3150389159" sldId="570"/>
            <ac:spMk id="13" creationId="{B85BC8A7-1313-0949-88A9-E55C9204099D}"/>
          </ac:spMkLst>
        </pc:spChg>
      </pc:sldChg>
      <pc:sldChg chg="del">
        <pc:chgData name="Walter Starz" userId="1f9e4a04-28f8-47e9-86a7-28edd79b128c" providerId="ADAL" clId="{E59CE16A-F6C7-414F-AF42-9F62113020CD}" dt="2023-11-15T16:38:41.095" v="226" actId="2696"/>
        <pc:sldMkLst>
          <pc:docMk/>
          <pc:sldMk cId="487440749" sldId="573"/>
        </pc:sldMkLst>
      </pc:sldChg>
      <pc:sldChg chg="del">
        <pc:chgData name="Walter Starz" userId="1f9e4a04-28f8-47e9-86a7-28edd79b128c" providerId="ADAL" clId="{E59CE16A-F6C7-414F-AF42-9F62113020CD}" dt="2023-11-15T16:33:07.874" v="124" actId="2696"/>
        <pc:sldMkLst>
          <pc:docMk/>
          <pc:sldMk cId="2820191892" sldId="578"/>
        </pc:sldMkLst>
      </pc:sldChg>
      <pc:sldChg chg="modSp del">
        <pc:chgData name="Walter Starz" userId="1f9e4a04-28f8-47e9-86a7-28edd79b128c" providerId="ADAL" clId="{E59CE16A-F6C7-414F-AF42-9F62113020CD}" dt="2023-11-16T11:09:35.378" v="1002" actId="2696"/>
        <pc:sldMkLst>
          <pc:docMk/>
          <pc:sldMk cId="1913678407" sldId="584"/>
        </pc:sldMkLst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1913678407" sldId="584"/>
            <ac:spMk id="7" creationId="{5424FE07-AD47-B448-9702-C31C8B99BCF0}"/>
          </ac:spMkLst>
        </pc:spChg>
      </pc:sldChg>
      <pc:sldChg chg="modSp del mod">
        <pc:chgData name="Walter Starz" userId="1f9e4a04-28f8-47e9-86a7-28edd79b128c" providerId="ADAL" clId="{E59CE16A-F6C7-414F-AF42-9F62113020CD}" dt="2023-11-18T17:58:30.644" v="1316" actId="2696"/>
        <pc:sldMkLst>
          <pc:docMk/>
          <pc:sldMk cId="848068829" sldId="586"/>
        </pc:sldMkLst>
        <pc:spChg chg="mod">
          <ac:chgData name="Walter Starz" userId="1f9e4a04-28f8-47e9-86a7-28edd79b128c" providerId="ADAL" clId="{E59CE16A-F6C7-414F-AF42-9F62113020CD}" dt="2023-11-16T11:09:54.742" v="1003" actId="20577"/>
          <ac:spMkLst>
            <pc:docMk/>
            <pc:sldMk cId="848068829" sldId="586"/>
            <ac:spMk id="3" creationId="{C8828A12-2126-9343-AF22-1A1AC3B90460}"/>
          </ac:spMkLst>
        </pc:spChg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848068829" sldId="586"/>
            <ac:spMk id="6" creationId="{D4DA430A-DB36-A343-A932-D47D86F8B438}"/>
          </ac:spMkLst>
        </pc:spChg>
      </pc:sldChg>
      <pc:sldChg chg="del">
        <pc:chgData name="Walter Starz" userId="1f9e4a04-28f8-47e9-86a7-28edd79b128c" providerId="ADAL" clId="{E59CE16A-F6C7-414F-AF42-9F62113020CD}" dt="2023-11-15T16:36:14.150" v="217" actId="2696"/>
        <pc:sldMkLst>
          <pc:docMk/>
          <pc:sldMk cId="1879831827" sldId="608"/>
        </pc:sldMkLst>
      </pc:sldChg>
      <pc:sldChg chg="addSp delSp modSp add mod">
        <pc:chgData name="Walter Starz" userId="1f9e4a04-28f8-47e9-86a7-28edd79b128c" providerId="ADAL" clId="{E59CE16A-F6C7-414F-AF42-9F62113020CD}" dt="2023-11-16T08:36:54.745" v="380" actId="113"/>
        <pc:sldMkLst>
          <pc:docMk/>
          <pc:sldMk cId="1583517341" sldId="609"/>
        </pc:sldMkLst>
        <pc:spChg chg="add del mod">
          <ac:chgData name="Walter Starz" userId="1f9e4a04-28f8-47e9-86a7-28edd79b128c" providerId="ADAL" clId="{E59CE16A-F6C7-414F-AF42-9F62113020CD}" dt="2023-11-16T08:36:54.745" v="380" actId="113"/>
          <ac:spMkLst>
            <pc:docMk/>
            <pc:sldMk cId="1583517341" sldId="609"/>
            <ac:spMk id="7" creationId="{55C04BF3-F4A8-6149-8DB2-1235D9C83971}"/>
          </ac:spMkLst>
        </pc:spChg>
      </pc:sldChg>
      <pc:sldChg chg="del">
        <pc:chgData name="Walter Starz" userId="1f9e4a04-28f8-47e9-86a7-28edd79b128c" providerId="ADAL" clId="{E59CE16A-F6C7-414F-AF42-9F62113020CD}" dt="2023-11-16T08:34:15.658" v="330" actId="2696"/>
        <pc:sldMkLst>
          <pc:docMk/>
          <pc:sldMk cId="2946790935" sldId="609"/>
        </pc:sldMkLst>
      </pc:sldChg>
      <pc:sldChg chg="del">
        <pc:chgData name="Walter Starz" userId="1f9e4a04-28f8-47e9-86a7-28edd79b128c" providerId="ADAL" clId="{E59CE16A-F6C7-414F-AF42-9F62113020CD}" dt="2023-11-16T08:34:38.224" v="332" actId="2696"/>
        <pc:sldMkLst>
          <pc:docMk/>
          <pc:sldMk cId="231767008" sldId="613"/>
        </pc:sldMkLst>
      </pc:sldChg>
      <pc:sldChg chg="addSp delSp modSp add mod">
        <pc:chgData name="Walter Starz" userId="1f9e4a04-28f8-47e9-86a7-28edd79b128c" providerId="ADAL" clId="{E59CE16A-F6C7-414F-AF42-9F62113020CD}" dt="2023-11-16T08:37:40.428" v="450"/>
        <pc:sldMkLst>
          <pc:docMk/>
          <pc:sldMk cId="1390604048" sldId="613"/>
        </pc:sldMkLst>
        <pc:spChg chg="del">
          <ac:chgData name="Walter Starz" userId="1f9e4a04-28f8-47e9-86a7-28edd79b128c" providerId="ADAL" clId="{E59CE16A-F6C7-414F-AF42-9F62113020CD}" dt="2023-11-16T08:37:39.786" v="449" actId="478"/>
          <ac:spMkLst>
            <pc:docMk/>
            <pc:sldMk cId="1390604048" sldId="613"/>
            <ac:spMk id="3" creationId="{31074D6B-4ADD-344C-99DA-318DEC34E511}"/>
          </ac:spMkLst>
        </pc:spChg>
        <pc:spChg chg="add mod">
          <ac:chgData name="Walter Starz" userId="1f9e4a04-28f8-47e9-86a7-28edd79b128c" providerId="ADAL" clId="{E59CE16A-F6C7-414F-AF42-9F62113020CD}" dt="2023-11-16T08:37:40.428" v="450"/>
          <ac:spMkLst>
            <pc:docMk/>
            <pc:sldMk cId="1390604048" sldId="613"/>
            <ac:spMk id="5" creationId="{2A6A2767-0C10-195C-4336-807B4E52EDCA}"/>
          </ac:spMkLst>
        </pc:spChg>
      </pc:sldChg>
      <pc:sldChg chg="del">
        <pc:chgData name="Walter Starz" userId="1f9e4a04-28f8-47e9-86a7-28edd79b128c" providerId="ADAL" clId="{E59CE16A-F6C7-414F-AF42-9F62113020CD}" dt="2023-11-15T16:36:50.805" v="221" actId="2696"/>
        <pc:sldMkLst>
          <pc:docMk/>
          <pc:sldMk cId="101579939" sldId="629"/>
        </pc:sldMkLst>
      </pc:sldChg>
      <pc:sldChg chg="del">
        <pc:chgData name="Walter Starz" userId="1f9e4a04-28f8-47e9-86a7-28edd79b128c" providerId="ADAL" clId="{E59CE16A-F6C7-414F-AF42-9F62113020CD}" dt="2023-11-15T16:33:09.377" v="125" actId="2696"/>
        <pc:sldMkLst>
          <pc:docMk/>
          <pc:sldMk cId="75619188" sldId="630"/>
        </pc:sldMkLst>
      </pc:sldChg>
      <pc:sldChg chg="addSp delSp modSp mod">
        <pc:chgData name="Walter Starz" userId="1f9e4a04-28f8-47e9-86a7-28edd79b128c" providerId="ADAL" clId="{E59CE16A-F6C7-414F-AF42-9F62113020CD}" dt="2023-11-16T09:43:58.006" v="942"/>
        <pc:sldMkLst>
          <pc:docMk/>
          <pc:sldMk cId="181446754" sldId="631"/>
        </pc:sldMkLst>
        <pc:spChg chg="mod">
          <ac:chgData name="Walter Starz" userId="1f9e4a04-28f8-47e9-86a7-28edd79b128c" providerId="ADAL" clId="{E59CE16A-F6C7-414F-AF42-9F62113020CD}" dt="2023-11-15T16:33:05.303" v="123" actId="20577"/>
          <ac:spMkLst>
            <pc:docMk/>
            <pc:sldMk cId="181446754" sldId="631"/>
            <ac:spMk id="2" creationId="{F142C7F3-F7AD-AC49-A5B5-026A2F216D66}"/>
          </ac:spMkLst>
        </pc:spChg>
        <pc:spChg chg="del">
          <ac:chgData name="Walter Starz" userId="1f9e4a04-28f8-47e9-86a7-28edd79b128c" providerId="ADAL" clId="{E59CE16A-F6C7-414F-AF42-9F62113020CD}" dt="2023-11-16T09:43:57.163" v="941" actId="478"/>
          <ac:spMkLst>
            <pc:docMk/>
            <pc:sldMk cId="181446754" sldId="631"/>
            <ac:spMk id="4" creationId="{2C258004-065B-CD47-AD5B-D81D7D29AB19}"/>
          </ac:spMkLst>
        </pc:spChg>
        <pc:spChg chg="add mod">
          <ac:chgData name="Walter Starz" userId="1f9e4a04-28f8-47e9-86a7-28edd79b128c" providerId="ADAL" clId="{E59CE16A-F6C7-414F-AF42-9F62113020CD}" dt="2023-11-16T09:43:58.006" v="942"/>
          <ac:spMkLst>
            <pc:docMk/>
            <pc:sldMk cId="181446754" sldId="631"/>
            <ac:spMk id="14" creationId="{B92580EE-A2AA-36E9-B58E-8363FB9321E5}"/>
          </ac:spMkLst>
        </pc:spChg>
      </pc:sldChg>
      <pc:sldChg chg="del">
        <pc:chgData name="Walter Starz" userId="1f9e4a04-28f8-47e9-86a7-28edd79b128c" providerId="ADAL" clId="{E59CE16A-F6C7-414F-AF42-9F62113020CD}" dt="2023-11-15T16:34:42.961" v="127" actId="2696"/>
        <pc:sldMkLst>
          <pc:docMk/>
          <pc:sldMk cId="2099683673" sldId="633"/>
        </pc:sldMkLst>
      </pc:sldChg>
      <pc:sldChg chg="del">
        <pc:chgData name="Walter Starz" userId="1f9e4a04-28f8-47e9-86a7-28edd79b128c" providerId="ADAL" clId="{E59CE16A-F6C7-414F-AF42-9F62113020CD}" dt="2023-11-16T08:34:38.224" v="332" actId="2696"/>
        <pc:sldMkLst>
          <pc:docMk/>
          <pc:sldMk cId="1467696164" sldId="634"/>
        </pc:sldMkLst>
      </pc:sldChg>
      <pc:sldChg chg="addSp delSp modSp add mod">
        <pc:chgData name="Walter Starz" userId="1f9e4a04-28f8-47e9-86a7-28edd79b128c" providerId="ADAL" clId="{E59CE16A-F6C7-414F-AF42-9F62113020CD}" dt="2023-11-16T08:37:44.435" v="452"/>
        <pc:sldMkLst>
          <pc:docMk/>
          <pc:sldMk cId="2494356918" sldId="634"/>
        </pc:sldMkLst>
        <pc:spChg chg="del">
          <ac:chgData name="Walter Starz" userId="1f9e4a04-28f8-47e9-86a7-28edd79b128c" providerId="ADAL" clId="{E59CE16A-F6C7-414F-AF42-9F62113020CD}" dt="2023-11-16T08:37:43.833" v="451" actId="478"/>
          <ac:spMkLst>
            <pc:docMk/>
            <pc:sldMk cId="2494356918" sldId="634"/>
            <ac:spMk id="3" creationId="{E070DAC5-5E95-AB4E-BBD2-4F0EE34AFE8C}"/>
          </ac:spMkLst>
        </pc:spChg>
        <pc:spChg chg="add mod">
          <ac:chgData name="Walter Starz" userId="1f9e4a04-28f8-47e9-86a7-28edd79b128c" providerId="ADAL" clId="{E59CE16A-F6C7-414F-AF42-9F62113020CD}" dt="2023-11-16T08:37:44.435" v="452"/>
          <ac:spMkLst>
            <pc:docMk/>
            <pc:sldMk cId="2494356918" sldId="634"/>
            <ac:spMk id="5" creationId="{77B65984-2D41-2C89-D580-66232BD5DD34}"/>
          </ac:spMkLst>
        </pc:spChg>
      </pc:sldChg>
      <pc:sldChg chg="modSp add del mod">
        <pc:chgData name="Walter Starz" userId="1f9e4a04-28f8-47e9-86a7-28edd79b128c" providerId="ADAL" clId="{E59CE16A-F6C7-414F-AF42-9F62113020CD}" dt="2023-11-16T08:35:02.751" v="334" actId="2696"/>
        <pc:sldMkLst>
          <pc:docMk/>
          <pc:sldMk cId="938388995" sldId="730"/>
        </pc:sldMkLst>
        <pc:spChg chg="mod">
          <ac:chgData name="Walter Starz" userId="1f9e4a04-28f8-47e9-86a7-28edd79b128c" providerId="ADAL" clId="{E59CE16A-F6C7-414F-AF42-9F62113020CD}" dt="2023-11-16T08:33:42.731" v="327" actId="20577"/>
          <ac:spMkLst>
            <pc:docMk/>
            <pc:sldMk cId="938388995" sldId="730"/>
            <ac:spMk id="4" creationId="{5C123AA3-744D-6244-A017-394D2B4BA47F}"/>
          </ac:spMkLst>
        </pc:spChg>
      </pc:sldChg>
      <pc:sldChg chg="add">
        <pc:chgData name="Walter Starz" userId="1f9e4a04-28f8-47e9-86a7-28edd79b128c" providerId="ADAL" clId="{E59CE16A-F6C7-414F-AF42-9F62113020CD}" dt="2023-11-16T08:35:14.244" v="335"/>
        <pc:sldMkLst>
          <pc:docMk/>
          <pc:sldMk cId="1369323427" sldId="730"/>
        </pc:sldMkLst>
      </pc:sldChg>
      <pc:sldChg chg="addSp delSp modSp add mod">
        <pc:chgData name="Walter Starz" userId="1f9e4a04-28f8-47e9-86a7-28edd79b128c" providerId="ADAL" clId="{E59CE16A-F6C7-414F-AF42-9F62113020CD}" dt="2023-11-16T09:43:47.417" v="938"/>
        <pc:sldMkLst>
          <pc:docMk/>
          <pc:sldMk cId="861388270" sldId="731"/>
        </pc:sldMkLst>
        <pc:spChg chg="add mod">
          <ac:chgData name="Walter Starz" userId="1f9e4a04-28f8-47e9-86a7-28edd79b128c" providerId="ADAL" clId="{E59CE16A-F6C7-414F-AF42-9F62113020CD}" dt="2023-11-16T09:43:47.417" v="938"/>
          <ac:spMkLst>
            <pc:docMk/>
            <pc:sldMk cId="861388270" sldId="731"/>
            <ac:spMk id="3" creationId="{6C8FD2A8-0365-7C13-AC7D-819F72270156}"/>
          </ac:spMkLst>
        </pc:spChg>
        <pc:spChg chg="del">
          <ac:chgData name="Walter Starz" userId="1f9e4a04-28f8-47e9-86a7-28edd79b128c" providerId="ADAL" clId="{E59CE16A-F6C7-414F-AF42-9F62113020CD}" dt="2023-11-16T09:43:46.452" v="937" actId="478"/>
          <ac:spMkLst>
            <pc:docMk/>
            <pc:sldMk cId="861388270" sldId="731"/>
            <ac:spMk id="4" creationId="{198452C1-8CD5-8B46-B08C-707E20B4E7D1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16T08:37:57.877" v="456"/>
        <pc:sldMkLst>
          <pc:docMk/>
          <pc:sldMk cId="1731558550" sldId="733"/>
        </pc:sldMkLst>
        <pc:spChg chg="mod">
          <ac:chgData name="Walter Starz" userId="1f9e4a04-28f8-47e9-86a7-28edd79b128c" providerId="ADAL" clId="{E59CE16A-F6C7-414F-AF42-9F62113020CD}" dt="2023-11-15T16:36:06.159" v="216" actId="113"/>
          <ac:spMkLst>
            <pc:docMk/>
            <pc:sldMk cId="1731558550" sldId="733"/>
            <ac:spMk id="3" creationId="{69ABFBB5-0F00-9C46-AA6B-7860D07F434B}"/>
          </ac:spMkLst>
        </pc:spChg>
        <pc:spChg chg="del">
          <ac:chgData name="Walter Starz" userId="1f9e4a04-28f8-47e9-86a7-28edd79b128c" providerId="ADAL" clId="{E59CE16A-F6C7-414F-AF42-9F62113020CD}" dt="2023-11-16T08:37:56.309" v="455" actId="478"/>
          <ac:spMkLst>
            <pc:docMk/>
            <pc:sldMk cId="1731558550" sldId="733"/>
            <ac:spMk id="4" creationId="{2E44E8AC-79A8-9D4F-A107-EDA9DF909EBB}"/>
          </ac:spMkLst>
        </pc:spChg>
        <pc:spChg chg="add mod">
          <ac:chgData name="Walter Starz" userId="1f9e4a04-28f8-47e9-86a7-28edd79b128c" providerId="ADAL" clId="{E59CE16A-F6C7-414F-AF42-9F62113020CD}" dt="2023-11-16T08:37:57.877" v="456"/>
          <ac:spMkLst>
            <pc:docMk/>
            <pc:sldMk cId="1731558550" sldId="733"/>
            <ac:spMk id="6" creationId="{E4147659-D41B-4656-A674-B126A5639695}"/>
          </ac:spMkLst>
        </pc:spChg>
      </pc:sldChg>
      <pc:sldChg chg="addSp delSp modSp mod ord">
        <pc:chgData name="Walter Starz" userId="1f9e4a04-28f8-47e9-86a7-28edd79b128c" providerId="ADAL" clId="{E59CE16A-F6C7-414F-AF42-9F62113020CD}" dt="2023-11-16T09:43:42.531" v="936"/>
        <pc:sldMkLst>
          <pc:docMk/>
          <pc:sldMk cId="3722925464" sldId="734"/>
        </pc:sldMkLst>
        <pc:spChg chg="add mod">
          <ac:chgData name="Walter Starz" userId="1f9e4a04-28f8-47e9-86a7-28edd79b128c" providerId="ADAL" clId="{E59CE16A-F6C7-414F-AF42-9F62113020CD}" dt="2023-11-16T09:43:42.531" v="936"/>
          <ac:spMkLst>
            <pc:docMk/>
            <pc:sldMk cId="3722925464" sldId="734"/>
            <ac:spMk id="3" creationId="{3F3869FB-E716-48DE-8002-4FCF72036ABB}"/>
          </ac:spMkLst>
        </pc:spChg>
        <pc:spChg chg="del">
          <ac:chgData name="Walter Starz" userId="1f9e4a04-28f8-47e9-86a7-28edd79b128c" providerId="ADAL" clId="{E59CE16A-F6C7-414F-AF42-9F62113020CD}" dt="2023-11-16T09:43:41.484" v="935" actId="478"/>
          <ac:spMkLst>
            <pc:docMk/>
            <pc:sldMk cId="3722925464" sldId="734"/>
            <ac:spMk id="6" creationId="{183A2C17-B25D-A9A4-E88C-9C085B618DDF}"/>
          </ac:spMkLst>
        </pc:spChg>
      </pc:sldChg>
      <pc:sldChg chg="addSp delSp modSp add mod">
        <pc:chgData name="Walter Starz" userId="1f9e4a04-28f8-47e9-86a7-28edd79b128c" providerId="ADAL" clId="{E59CE16A-F6C7-414F-AF42-9F62113020CD}" dt="2023-11-16T09:43:52.592" v="940"/>
        <pc:sldMkLst>
          <pc:docMk/>
          <pc:sldMk cId="501426400" sldId="737"/>
        </pc:sldMkLst>
        <pc:spChg chg="del">
          <ac:chgData name="Walter Starz" userId="1f9e4a04-28f8-47e9-86a7-28edd79b128c" providerId="ADAL" clId="{E59CE16A-F6C7-414F-AF42-9F62113020CD}" dt="2023-11-16T09:43:51.570" v="939" actId="478"/>
          <ac:spMkLst>
            <pc:docMk/>
            <pc:sldMk cId="501426400" sldId="737"/>
            <ac:spMk id="3" creationId="{593B467E-C682-A148-85C4-9B78B25F3727}"/>
          </ac:spMkLst>
        </pc:spChg>
        <pc:spChg chg="add mod">
          <ac:chgData name="Walter Starz" userId="1f9e4a04-28f8-47e9-86a7-28edd79b128c" providerId="ADAL" clId="{E59CE16A-F6C7-414F-AF42-9F62113020CD}" dt="2023-11-16T09:43:52.592" v="940"/>
          <ac:spMkLst>
            <pc:docMk/>
            <pc:sldMk cId="501426400" sldId="737"/>
            <ac:spMk id="5" creationId="{E022BCAD-256A-3140-9D2C-F7692B734727}"/>
          </ac:spMkLst>
        </pc:spChg>
      </pc:sldChg>
      <pc:sldChg chg="addSp delSp modSp add del mod">
        <pc:chgData name="Walter Starz" userId="1f9e4a04-28f8-47e9-86a7-28edd79b128c" providerId="ADAL" clId="{E59CE16A-F6C7-414F-AF42-9F62113020CD}" dt="2023-11-18T17:58:56.092" v="1317" actId="2696"/>
        <pc:sldMkLst>
          <pc:docMk/>
          <pc:sldMk cId="1533047775" sldId="747"/>
        </pc:sldMkLst>
        <pc:spChg chg="del mod">
          <ac:chgData name="Walter Starz" userId="1f9e4a04-28f8-47e9-86a7-28edd79b128c" providerId="ADAL" clId="{E59CE16A-F6C7-414F-AF42-9F62113020CD}" dt="2023-11-18T17:54:45.351" v="1289" actId="478"/>
          <ac:spMkLst>
            <pc:docMk/>
            <pc:sldMk cId="1533047775" sldId="747"/>
            <ac:spMk id="3" creationId="{470A2E96-0EA2-A24E-A7E4-4B8A598C56A7}"/>
          </ac:spMkLst>
        </pc:spChg>
        <pc:spChg chg="del">
          <ac:chgData name="Walter Starz" userId="1f9e4a04-28f8-47e9-86a7-28edd79b128c" providerId="ADAL" clId="{E59CE16A-F6C7-414F-AF42-9F62113020CD}" dt="2023-11-18T17:54:48.576" v="1290" actId="478"/>
          <ac:spMkLst>
            <pc:docMk/>
            <pc:sldMk cId="1533047775" sldId="747"/>
            <ac:spMk id="4" creationId="{05EB468B-0051-1E41-8BCC-FBFEF4097012}"/>
          </ac:spMkLst>
        </pc:spChg>
        <pc:spChg chg="add mod">
          <ac:chgData name="Walter Starz" userId="1f9e4a04-28f8-47e9-86a7-28edd79b128c" providerId="ADAL" clId="{E59CE16A-F6C7-414F-AF42-9F62113020CD}" dt="2023-11-18T17:56:56.608" v="1313" actId="113"/>
          <ac:spMkLst>
            <pc:docMk/>
            <pc:sldMk cId="1533047775" sldId="747"/>
            <ac:spMk id="5" creationId="{59FAE676-C4C5-F304-576F-1650BFA44037}"/>
          </ac:spMkLst>
        </pc:spChg>
        <pc:spChg chg="add mod">
          <ac:chgData name="Walter Starz" userId="1f9e4a04-28f8-47e9-86a7-28edd79b128c" providerId="ADAL" clId="{E59CE16A-F6C7-414F-AF42-9F62113020CD}" dt="2023-11-18T17:54:49.303" v="1291"/>
          <ac:spMkLst>
            <pc:docMk/>
            <pc:sldMk cId="1533047775" sldId="747"/>
            <ac:spMk id="6" creationId="{8310CE2B-7046-77C7-75FD-880904448C26}"/>
          </ac:spMkLst>
        </pc:spChg>
      </pc:sldChg>
      <pc:sldChg chg="del">
        <pc:chgData name="Walter Starz" userId="1f9e4a04-28f8-47e9-86a7-28edd79b128c" providerId="ADAL" clId="{E59CE16A-F6C7-414F-AF42-9F62113020CD}" dt="2023-11-16T07:17:38.050" v="302" actId="2696"/>
        <pc:sldMkLst>
          <pc:docMk/>
          <pc:sldMk cId="3206598548" sldId="747"/>
        </pc:sldMkLst>
      </pc:sldChg>
      <pc:sldChg chg="add">
        <pc:chgData name="Walter Starz" userId="1f9e4a04-28f8-47e9-86a7-28edd79b128c" providerId="ADAL" clId="{E59CE16A-F6C7-414F-AF42-9F62113020CD}" dt="2023-11-18T17:59:03.074" v="1318"/>
        <pc:sldMkLst>
          <pc:docMk/>
          <pc:sldMk cId="3444358764" sldId="747"/>
        </pc:sldMkLst>
      </pc:sldChg>
      <pc:sldChg chg="modSp del">
        <pc:chgData name="Walter Starz" userId="1f9e4a04-28f8-47e9-86a7-28edd79b128c" providerId="ADAL" clId="{E59CE16A-F6C7-414F-AF42-9F62113020CD}" dt="2023-11-16T11:09:35.371" v="1000" actId="2696"/>
        <pc:sldMkLst>
          <pc:docMk/>
          <pc:sldMk cId="125411318" sldId="748"/>
        </pc:sldMkLst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125411318" sldId="748"/>
            <ac:spMk id="3" creationId="{0CF203A7-27AD-9246-A511-BAE36DDC955F}"/>
          </ac:spMkLst>
        </pc:spChg>
      </pc:sldChg>
      <pc:sldChg chg="del">
        <pc:chgData name="Walter Starz" userId="1f9e4a04-28f8-47e9-86a7-28edd79b128c" providerId="ADAL" clId="{E59CE16A-F6C7-414F-AF42-9F62113020CD}" dt="2023-11-15T16:38:52.864" v="227" actId="2696"/>
        <pc:sldMkLst>
          <pc:docMk/>
          <pc:sldMk cId="2204613691" sldId="749"/>
        </pc:sldMkLst>
      </pc:sldChg>
      <pc:sldChg chg="del">
        <pc:chgData name="Walter Starz" userId="1f9e4a04-28f8-47e9-86a7-28edd79b128c" providerId="ADAL" clId="{E59CE16A-F6C7-414F-AF42-9F62113020CD}" dt="2023-11-15T16:38:52.890" v="228" actId="2696"/>
        <pc:sldMkLst>
          <pc:docMk/>
          <pc:sldMk cId="2424923421" sldId="750"/>
        </pc:sldMkLst>
      </pc:sldChg>
      <pc:sldChg chg="addSp delSp modSp add mod">
        <pc:chgData name="Walter Starz" userId="1f9e4a04-28f8-47e9-86a7-28edd79b128c" providerId="ADAL" clId="{E59CE16A-F6C7-414F-AF42-9F62113020CD}" dt="2023-11-16T08:37:49.433" v="454"/>
        <pc:sldMkLst>
          <pc:docMk/>
          <pc:sldMk cId="89545885" sldId="753"/>
        </pc:sldMkLst>
        <pc:spChg chg="del">
          <ac:chgData name="Walter Starz" userId="1f9e4a04-28f8-47e9-86a7-28edd79b128c" providerId="ADAL" clId="{E59CE16A-F6C7-414F-AF42-9F62113020CD}" dt="2023-11-16T08:37:48.842" v="453" actId="478"/>
          <ac:spMkLst>
            <pc:docMk/>
            <pc:sldMk cId="89545885" sldId="753"/>
            <ac:spMk id="3" creationId="{18245CAE-400B-1D4E-9E23-084F0B37F37A}"/>
          </ac:spMkLst>
        </pc:spChg>
        <pc:spChg chg="add mod">
          <ac:chgData name="Walter Starz" userId="1f9e4a04-28f8-47e9-86a7-28edd79b128c" providerId="ADAL" clId="{E59CE16A-F6C7-414F-AF42-9F62113020CD}" dt="2023-11-16T08:37:49.433" v="454"/>
          <ac:spMkLst>
            <pc:docMk/>
            <pc:sldMk cId="89545885" sldId="753"/>
            <ac:spMk id="5" creationId="{1565C108-5220-4BD4-C14C-FDD76D4142E6}"/>
          </ac:spMkLst>
        </pc:spChg>
      </pc:sldChg>
      <pc:sldChg chg="del">
        <pc:chgData name="Walter Starz" userId="1f9e4a04-28f8-47e9-86a7-28edd79b128c" providerId="ADAL" clId="{E59CE16A-F6C7-414F-AF42-9F62113020CD}" dt="2023-11-16T08:34:38.224" v="332" actId="2696"/>
        <pc:sldMkLst>
          <pc:docMk/>
          <pc:sldMk cId="1558245475" sldId="753"/>
        </pc:sldMkLst>
      </pc:sldChg>
      <pc:sldChg chg="addSp delSp modSp new mod">
        <pc:chgData name="Walter Starz" userId="1f9e4a04-28f8-47e9-86a7-28edd79b128c" providerId="ADAL" clId="{E59CE16A-F6C7-414F-AF42-9F62113020CD}" dt="2023-11-16T09:44:07.699" v="946"/>
        <pc:sldMkLst>
          <pc:docMk/>
          <pc:sldMk cId="2322328637" sldId="754"/>
        </pc:sldMkLst>
        <pc:spChg chg="mod">
          <ac:chgData name="Walter Starz" userId="1f9e4a04-28f8-47e9-86a7-28edd79b128c" providerId="ADAL" clId="{E59CE16A-F6C7-414F-AF42-9F62113020CD}" dt="2023-11-16T09:43:13.158" v="934" actId="20577"/>
          <ac:spMkLst>
            <pc:docMk/>
            <pc:sldMk cId="2322328637" sldId="754"/>
            <ac:spMk id="2" creationId="{B65F72CB-159B-79D9-729B-E14BE178E595}"/>
          </ac:spMkLst>
        </pc:spChg>
        <pc:spChg chg="del">
          <ac:chgData name="Walter Starz" userId="1f9e4a04-28f8-47e9-86a7-28edd79b128c" providerId="ADAL" clId="{E59CE16A-F6C7-414F-AF42-9F62113020CD}" dt="2023-11-15T19:00:02.298" v="300" actId="478"/>
          <ac:spMkLst>
            <pc:docMk/>
            <pc:sldMk cId="2322328637" sldId="754"/>
            <ac:spMk id="3" creationId="{F9A75B11-078F-F717-6910-7AE5330679F6}"/>
          </ac:spMkLst>
        </pc:spChg>
        <pc:spChg chg="del">
          <ac:chgData name="Walter Starz" userId="1f9e4a04-28f8-47e9-86a7-28edd79b128c" providerId="ADAL" clId="{E59CE16A-F6C7-414F-AF42-9F62113020CD}" dt="2023-11-16T09:44:06.699" v="945" actId="478"/>
          <ac:spMkLst>
            <pc:docMk/>
            <pc:sldMk cId="2322328637" sldId="754"/>
            <ac:spMk id="4" creationId="{B7DAE161-585F-99F2-FDEC-EC194909AF96}"/>
          </ac:spMkLst>
        </pc:spChg>
        <pc:spChg chg="add mod">
          <ac:chgData name="Walter Starz" userId="1f9e4a04-28f8-47e9-86a7-28edd79b128c" providerId="ADAL" clId="{E59CE16A-F6C7-414F-AF42-9F62113020CD}" dt="2023-11-16T09:44:07.699" v="946"/>
          <ac:spMkLst>
            <pc:docMk/>
            <pc:sldMk cId="2322328637" sldId="754"/>
            <ac:spMk id="10" creationId="{45E70BCA-D106-3FFE-3D20-27678C2C7E4B}"/>
          </ac:spMkLst>
        </pc:spChg>
        <pc:picChg chg="add del mod">
          <ac:chgData name="Walter Starz" userId="1f9e4a04-28f8-47e9-86a7-28edd79b128c" providerId="ADAL" clId="{E59CE16A-F6C7-414F-AF42-9F62113020CD}" dt="2023-11-15T18:57:23.717" v="235" actId="478"/>
          <ac:picMkLst>
            <pc:docMk/>
            <pc:sldMk cId="2322328637" sldId="754"/>
            <ac:picMk id="6" creationId="{2B656537-EED7-B5D2-4FCD-7D5EB12C86FE}"/>
          </ac:picMkLst>
        </pc:picChg>
        <pc:picChg chg="add del mod">
          <ac:chgData name="Walter Starz" userId="1f9e4a04-28f8-47e9-86a7-28edd79b128c" providerId="ADAL" clId="{E59CE16A-F6C7-414F-AF42-9F62113020CD}" dt="2023-11-15T18:57:28.139" v="237" actId="21"/>
          <ac:picMkLst>
            <pc:docMk/>
            <pc:sldMk cId="2322328637" sldId="754"/>
            <ac:picMk id="7" creationId="{3C8A08E9-F4FA-C98B-E472-BC7F20ACA336}"/>
          </ac:picMkLst>
        </pc:picChg>
        <pc:picChg chg="add mod">
          <ac:chgData name="Walter Starz" userId="1f9e4a04-28f8-47e9-86a7-28edd79b128c" providerId="ADAL" clId="{E59CE16A-F6C7-414F-AF42-9F62113020CD}" dt="2023-11-15T18:58:46.162" v="256" actId="1076"/>
          <ac:picMkLst>
            <pc:docMk/>
            <pc:sldMk cId="2322328637" sldId="754"/>
            <ac:picMk id="8" creationId="{F4F433CB-6D70-ECE3-FA6C-3558F59AEBAA}"/>
          </ac:picMkLst>
        </pc:picChg>
        <pc:picChg chg="add mod">
          <ac:chgData name="Walter Starz" userId="1f9e4a04-28f8-47e9-86a7-28edd79b128c" providerId="ADAL" clId="{E59CE16A-F6C7-414F-AF42-9F62113020CD}" dt="2023-11-15T18:58:53.530" v="257" actId="1076"/>
          <ac:picMkLst>
            <pc:docMk/>
            <pc:sldMk cId="2322328637" sldId="754"/>
            <ac:picMk id="9" creationId="{C5A13FBC-9C9D-B77E-3CCB-79D657F5FF1C}"/>
          </ac:picMkLst>
        </pc:picChg>
      </pc:sldChg>
      <pc:sldChg chg="addSp delSp modSp add del mod">
        <pc:chgData name="Walter Starz" userId="1f9e4a04-28f8-47e9-86a7-28edd79b128c" providerId="ADAL" clId="{E59CE16A-F6C7-414F-AF42-9F62113020CD}" dt="2023-11-18T17:58:56.092" v="1317" actId="2696"/>
        <pc:sldMkLst>
          <pc:docMk/>
          <pc:sldMk cId="343846490" sldId="757"/>
        </pc:sldMkLst>
        <pc:spChg chg="del">
          <ac:chgData name="Walter Starz" userId="1f9e4a04-28f8-47e9-86a7-28edd79b128c" providerId="ADAL" clId="{E59CE16A-F6C7-414F-AF42-9F62113020CD}" dt="2023-11-18T17:54:06.778" v="1275" actId="478"/>
          <ac:spMkLst>
            <pc:docMk/>
            <pc:sldMk cId="343846490" sldId="757"/>
            <ac:spMk id="3" creationId="{05C22F9B-48E2-4031-243B-B0423C644384}"/>
          </ac:spMkLst>
        </pc:spChg>
        <pc:spChg chg="del">
          <ac:chgData name="Walter Starz" userId="1f9e4a04-28f8-47e9-86a7-28edd79b128c" providerId="ADAL" clId="{E59CE16A-F6C7-414F-AF42-9F62113020CD}" dt="2023-11-18T17:54:27.794" v="1283" actId="478"/>
          <ac:spMkLst>
            <pc:docMk/>
            <pc:sldMk cId="343846490" sldId="757"/>
            <ac:spMk id="4" creationId="{0EB56EF7-5CE0-F6F7-104D-8F781F3B1924}"/>
          </ac:spMkLst>
        </pc:spChg>
        <pc:spChg chg="add del mod">
          <ac:chgData name="Walter Starz" userId="1f9e4a04-28f8-47e9-86a7-28edd79b128c" providerId="ADAL" clId="{E59CE16A-F6C7-414F-AF42-9F62113020CD}" dt="2023-11-18T17:54:25.045" v="1282" actId="478"/>
          <ac:spMkLst>
            <pc:docMk/>
            <pc:sldMk cId="343846490" sldId="757"/>
            <ac:spMk id="6" creationId="{99818CC1-5A3D-EC75-6AF2-DF771221871D}"/>
          </ac:spMkLst>
        </pc:spChg>
        <pc:spChg chg="add del mod">
          <ac:chgData name="Walter Starz" userId="1f9e4a04-28f8-47e9-86a7-28edd79b128c" providerId="ADAL" clId="{E59CE16A-F6C7-414F-AF42-9F62113020CD}" dt="2023-11-18T17:54:30.319" v="1284" actId="478"/>
          <ac:spMkLst>
            <pc:docMk/>
            <pc:sldMk cId="343846490" sldId="757"/>
            <ac:spMk id="7" creationId="{F8F6B393-9436-A79A-2F75-8AB18B76E3EF}"/>
          </ac:spMkLst>
        </pc:spChg>
        <pc:spChg chg="add mod">
          <ac:chgData name="Walter Starz" userId="1f9e4a04-28f8-47e9-86a7-28edd79b128c" providerId="ADAL" clId="{E59CE16A-F6C7-414F-AF42-9F62113020CD}" dt="2023-11-18T17:56:36.558" v="1307" actId="113"/>
          <ac:spMkLst>
            <pc:docMk/>
            <pc:sldMk cId="343846490" sldId="757"/>
            <ac:spMk id="9" creationId="{46FFBF26-A488-9A8D-8330-5783C0C083EB}"/>
          </ac:spMkLst>
        </pc:spChg>
        <pc:spChg chg="add mod">
          <ac:chgData name="Walter Starz" userId="1f9e4a04-28f8-47e9-86a7-28edd79b128c" providerId="ADAL" clId="{E59CE16A-F6C7-414F-AF42-9F62113020CD}" dt="2023-11-18T17:54:30.752" v="1285"/>
          <ac:spMkLst>
            <pc:docMk/>
            <pc:sldMk cId="343846490" sldId="757"/>
            <ac:spMk id="10" creationId="{5E83B249-73E6-783F-FB7E-115DBC5CF3A4}"/>
          </ac:spMkLst>
        </pc:spChg>
      </pc:sldChg>
      <pc:sldChg chg="modSp add mod">
        <pc:chgData name="Walter Starz" userId="1f9e4a04-28f8-47e9-86a7-28edd79b128c" providerId="ADAL" clId="{E59CE16A-F6C7-414F-AF42-9F62113020CD}" dt="2023-11-21T19:37:13.021" v="1352" actId="113"/>
        <pc:sldMkLst>
          <pc:docMk/>
          <pc:sldMk cId="2596022377" sldId="757"/>
        </pc:sldMkLst>
        <pc:spChg chg="mod">
          <ac:chgData name="Walter Starz" userId="1f9e4a04-28f8-47e9-86a7-28edd79b128c" providerId="ADAL" clId="{E59CE16A-F6C7-414F-AF42-9F62113020CD}" dt="2023-11-21T19:37:13.021" v="1352" actId="113"/>
          <ac:spMkLst>
            <pc:docMk/>
            <pc:sldMk cId="2596022377" sldId="757"/>
            <ac:spMk id="5" creationId="{3E325525-8EF6-0F16-1823-11BE78156843}"/>
          </ac:spMkLst>
        </pc:spChg>
      </pc:sldChg>
      <pc:sldChg chg="addSp delSp modSp add del mod">
        <pc:chgData name="Walter Starz" userId="1f9e4a04-28f8-47e9-86a7-28edd79b128c" providerId="ADAL" clId="{E59CE16A-F6C7-414F-AF42-9F62113020CD}" dt="2023-11-18T17:58:56.092" v="1317" actId="2696"/>
        <pc:sldMkLst>
          <pc:docMk/>
          <pc:sldMk cId="778725512" sldId="758"/>
        </pc:sldMkLst>
        <pc:spChg chg="add del mod">
          <ac:chgData name="Walter Starz" userId="1f9e4a04-28f8-47e9-86a7-28edd79b128c" providerId="ADAL" clId="{E59CE16A-F6C7-414F-AF42-9F62113020CD}" dt="2023-11-18T17:54:16.980" v="1279"/>
          <ac:spMkLst>
            <pc:docMk/>
            <pc:sldMk cId="778725512" sldId="758"/>
            <ac:spMk id="4" creationId="{E8DC7CF7-B863-171B-ED31-2AEEF67CAB9B}"/>
          </ac:spMkLst>
        </pc:spChg>
        <pc:spChg chg="del">
          <ac:chgData name="Walter Starz" userId="1f9e4a04-28f8-47e9-86a7-28edd79b128c" providerId="ADAL" clId="{E59CE16A-F6C7-414F-AF42-9F62113020CD}" dt="2023-11-18T17:54:13.002" v="1277" actId="478"/>
          <ac:spMkLst>
            <pc:docMk/>
            <pc:sldMk cId="778725512" sldId="758"/>
            <ac:spMk id="6" creationId="{76823E0E-718F-E34C-8868-C381013CF9C1}"/>
          </ac:spMkLst>
        </pc:spChg>
        <pc:spChg chg="del">
          <ac:chgData name="Walter Starz" userId="1f9e4a04-28f8-47e9-86a7-28edd79b128c" providerId="ADAL" clId="{E59CE16A-F6C7-414F-AF42-9F62113020CD}" dt="2023-11-18T17:54:19.881" v="1280" actId="478"/>
          <ac:spMkLst>
            <pc:docMk/>
            <pc:sldMk cId="778725512" sldId="758"/>
            <ac:spMk id="7" creationId="{0E74DC50-B925-584D-8B5B-259782F4437F}"/>
          </ac:spMkLst>
        </pc:spChg>
        <pc:spChg chg="add del mod">
          <ac:chgData name="Walter Starz" userId="1f9e4a04-28f8-47e9-86a7-28edd79b128c" providerId="ADAL" clId="{E59CE16A-F6C7-414F-AF42-9F62113020CD}" dt="2023-11-18T17:54:16.980" v="1279"/>
          <ac:spMkLst>
            <pc:docMk/>
            <pc:sldMk cId="778725512" sldId="758"/>
            <ac:spMk id="8" creationId="{2229F2EA-F26A-5E14-11BD-691C0E74C7C6}"/>
          </ac:spMkLst>
        </pc:spChg>
        <pc:spChg chg="add mod">
          <ac:chgData name="Walter Starz" userId="1f9e4a04-28f8-47e9-86a7-28edd79b128c" providerId="ADAL" clId="{E59CE16A-F6C7-414F-AF42-9F62113020CD}" dt="2023-11-18T17:56:43.291" v="1309" actId="113"/>
          <ac:spMkLst>
            <pc:docMk/>
            <pc:sldMk cId="778725512" sldId="758"/>
            <ac:spMk id="9" creationId="{F91EC6B6-55FC-8304-B79E-5D274496B634}"/>
          </ac:spMkLst>
        </pc:spChg>
        <pc:spChg chg="add mod">
          <ac:chgData name="Walter Starz" userId="1f9e4a04-28f8-47e9-86a7-28edd79b128c" providerId="ADAL" clId="{E59CE16A-F6C7-414F-AF42-9F62113020CD}" dt="2023-11-18T17:54:20.365" v="1281"/>
          <ac:spMkLst>
            <pc:docMk/>
            <pc:sldMk cId="778725512" sldId="758"/>
            <ac:spMk id="10" creationId="{1637A4AF-3B99-A798-2963-10CF3C259331}"/>
          </ac:spMkLst>
        </pc:spChg>
      </pc:sldChg>
      <pc:sldChg chg="add">
        <pc:chgData name="Walter Starz" userId="1f9e4a04-28f8-47e9-86a7-28edd79b128c" providerId="ADAL" clId="{E59CE16A-F6C7-414F-AF42-9F62113020CD}" dt="2023-11-18T17:59:03.074" v="1318"/>
        <pc:sldMkLst>
          <pc:docMk/>
          <pc:sldMk cId="2096142722" sldId="758"/>
        </pc:sldMkLst>
      </pc:sldChg>
      <pc:sldChg chg="add">
        <pc:chgData name="Walter Starz" userId="1f9e4a04-28f8-47e9-86a7-28edd79b128c" providerId="ADAL" clId="{E59CE16A-F6C7-414F-AF42-9F62113020CD}" dt="2023-11-18T17:59:03.074" v="1318"/>
        <pc:sldMkLst>
          <pc:docMk/>
          <pc:sldMk cId="3028222211" sldId="759"/>
        </pc:sldMkLst>
      </pc:sldChg>
      <pc:sldChg chg="addSp delSp modSp add del mod">
        <pc:chgData name="Walter Starz" userId="1f9e4a04-28f8-47e9-86a7-28edd79b128c" providerId="ADAL" clId="{E59CE16A-F6C7-414F-AF42-9F62113020CD}" dt="2023-11-18T17:58:56.092" v="1317" actId="2696"/>
        <pc:sldMkLst>
          <pc:docMk/>
          <pc:sldMk cId="4147429217" sldId="759"/>
        </pc:sldMkLst>
        <pc:spChg chg="add mod">
          <ac:chgData name="Walter Starz" userId="1f9e4a04-28f8-47e9-86a7-28edd79b128c" providerId="ADAL" clId="{E59CE16A-F6C7-414F-AF42-9F62113020CD}" dt="2023-11-18T17:56:50.042" v="1311" actId="113"/>
          <ac:spMkLst>
            <pc:docMk/>
            <pc:sldMk cId="4147429217" sldId="759"/>
            <ac:spMk id="2" creationId="{82F45139-B39C-02FD-1899-2F03D0B3EDB4}"/>
          </ac:spMkLst>
        </pc:spChg>
        <pc:spChg chg="add mod">
          <ac:chgData name="Walter Starz" userId="1f9e4a04-28f8-47e9-86a7-28edd79b128c" providerId="ADAL" clId="{E59CE16A-F6C7-414F-AF42-9F62113020CD}" dt="2023-11-18T17:54:41.184" v="1288"/>
          <ac:spMkLst>
            <pc:docMk/>
            <pc:sldMk cId="4147429217" sldId="759"/>
            <ac:spMk id="3" creationId="{3CC96BDB-90AA-6AE7-52A7-63E060AD0B32}"/>
          </ac:spMkLst>
        </pc:spChg>
        <pc:spChg chg="del">
          <ac:chgData name="Walter Starz" userId="1f9e4a04-28f8-47e9-86a7-28edd79b128c" providerId="ADAL" clId="{E59CE16A-F6C7-414F-AF42-9F62113020CD}" dt="2023-11-18T17:54:37.316" v="1286" actId="478"/>
          <ac:spMkLst>
            <pc:docMk/>
            <pc:sldMk cId="4147429217" sldId="759"/>
            <ac:spMk id="6" creationId="{7E0C8DA9-D197-F146-8072-F84C269452CC}"/>
          </ac:spMkLst>
        </pc:spChg>
        <pc:spChg chg="del">
          <ac:chgData name="Walter Starz" userId="1f9e4a04-28f8-47e9-86a7-28edd79b128c" providerId="ADAL" clId="{E59CE16A-F6C7-414F-AF42-9F62113020CD}" dt="2023-11-18T17:54:40.592" v="1287" actId="478"/>
          <ac:spMkLst>
            <pc:docMk/>
            <pc:sldMk cId="4147429217" sldId="759"/>
            <ac:spMk id="7" creationId="{9D32B5BA-751F-1E4B-BD6C-2D605A4A10C9}"/>
          </ac:spMkLst>
        </pc:spChg>
      </pc:sldChg>
      <pc:sldChg chg="add del">
        <pc:chgData name="Walter Starz" userId="1f9e4a04-28f8-47e9-86a7-28edd79b128c" providerId="ADAL" clId="{E59CE16A-F6C7-414F-AF42-9F62113020CD}" dt="2023-11-18T17:42:47.875" v="1252" actId="2696"/>
        <pc:sldMkLst>
          <pc:docMk/>
          <pc:sldMk cId="1683091479" sldId="760"/>
        </pc:sldMkLst>
      </pc:sldChg>
      <pc:sldChg chg="addSp delSp modSp new mod modClrScheme chgLayout">
        <pc:chgData name="Walter Starz" userId="1f9e4a04-28f8-47e9-86a7-28edd79b128c" providerId="ADAL" clId="{E59CE16A-F6C7-414F-AF42-9F62113020CD}" dt="2023-11-16T09:47:52.398" v="998"/>
        <pc:sldMkLst>
          <pc:docMk/>
          <pc:sldMk cId="4290470372" sldId="761"/>
        </pc:sldMkLst>
        <pc:spChg chg="del mod ord">
          <ac:chgData name="Walter Starz" userId="1f9e4a04-28f8-47e9-86a7-28edd79b128c" providerId="ADAL" clId="{E59CE16A-F6C7-414F-AF42-9F62113020CD}" dt="2023-11-16T09:04:43.634" v="484" actId="700"/>
          <ac:spMkLst>
            <pc:docMk/>
            <pc:sldMk cId="4290470372" sldId="761"/>
            <ac:spMk id="2" creationId="{19741673-D273-A58F-99AC-5E95EC209C6A}"/>
          </ac:spMkLst>
        </pc:spChg>
        <pc:spChg chg="del mod ord">
          <ac:chgData name="Walter Starz" userId="1f9e4a04-28f8-47e9-86a7-28edd79b128c" providerId="ADAL" clId="{E59CE16A-F6C7-414F-AF42-9F62113020CD}" dt="2023-11-16T09:04:43.634" v="484" actId="700"/>
          <ac:spMkLst>
            <pc:docMk/>
            <pc:sldMk cId="4290470372" sldId="761"/>
            <ac:spMk id="3" creationId="{0064955C-9F00-1634-0F49-BB017B082CA0}"/>
          </ac:spMkLst>
        </pc:spChg>
        <pc:spChg chg="mod ord">
          <ac:chgData name="Walter Starz" userId="1f9e4a04-28f8-47e9-86a7-28edd79b128c" providerId="ADAL" clId="{E59CE16A-F6C7-414F-AF42-9F62113020CD}" dt="2023-11-16T09:47:52.398" v="998"/>
          <ac:spMkLst>
            <pc:docMk/>
            <pc:sldMk cId="4290470372" sldId="761"/>
            <ac:spMk id="4" creationId="{BBF5118A-27F4-20AC-89D4-4481211674BE}"/>
          </ac:spMkLst>
        </pc:spChg>
        <pc:spChg chg="mod ord">
          <ac:chgData name="Walter Starz" userId="1f9e4a04-28f8-47e9-86a7-28edd79b128c" providerId="ADAL" clId="{E59CE16A-F6C7-414F-AF42-9F62113020CD}" dt="2023-11-16T09:04:43.634" v="484" actId="700"/>
          <ac:spMkLst>
            <pc:docMk/>
            <pc:sldMk cId="4290470372" sldId="761"/>
            <ac:spMk id="5" creationId="{72307542-D40B-59BD-CC4C-1CA144B55990}"/>
          </ac:spMkLst>
        </pc:spChg>
        <pc:spChg chg="add mod ord">
          <ac:chgData name="Walter Starz" userId="1f9e4a04-28f8-47e9-86a7-28edd79b128c" providerId="ADAL" clId="{E59CE16A-F6C7-414F-AF42-9F62113020CD}" dt="2023-11-16T09:34:18.978" v="887" actId="20577"/>
          <ac:spMkLst>
            <pc:docMk/>
            <pc:sldMk cId="4290470372" sldId="761"/>
            <ac:spMk id="6" creationId="{443B0569-BDD1-4F83-3FF9-95C77D406709}"/>
          </ac:spMkLst>
        </pc:spChg>
        <pc:spChg chg="add del mod ord">
          <ac:chgData name="Walter Starz" userId="1f9e4a04-28f8-47e9-86a7-28edd79b128c" providerId="ADAL" clId="{E59CE16A-F6C7-414F-AF42-9F62113020CD}" dt="2023-11-16T09:04:46.467" v="486"/>
          <ac:spMkLst>
            <pc:docMk/>
            <pc:sldMk cId="4290470372" sldId="761"/>
            <ac:spMk id="7" creationId="{9473FC43-BAA5-F82E-3F47-83A6DD8DCEEF}"/>
          </ac:spMkLst>
        </pc:spChg>
        <pc:spChg chg="add del mod ord">
          <ac:chgData name="Walter Starz" userId="1f9e4a04-28f8-47e9-86a7-28edd79b128c" providerId="ADAL" clId="{E59CE16A-F6C7-414F-AF42-9F62113020CD}" dt="2023-11-16T09:15:52.770" v="536"/>
          <ac:spMkLst>
            <pc:docMk/>
            <pc:sldMk cId="4290470372" sldId="761"/>
            <ac:spMk id="8" creationId="{EDE8028A-E887-ABAD-AA6A-33732C28484B}"/>
          </ac:spMkLst>
        </pc:spChg>
        <pc:spChg chg="add del mod">
          <ac:chgData name="Walter Starz" userId="1f9e4a04-28f8-47e9-86a7-28edd79b128c" providerId="ADAL" clId="{E59CE16A-F6C7-414F-AF42-9F62113020CD}" dt="2023-11-16T09:15:42.033" v="535"/>
          <ac:spMkLst>
            <pc:docMk/>
            <pc:sldMk cId="4290470372" sldId="761"/>
            <ac:spMk id="11" creationId="{899CFB4C-E3CF-9F29-3D9D-1F8E50BD62BF}"/>
          </ac:spMkLst>
        </pc:spChg>
        <pc:graphicFrameChg chg="add del mod">
          <ac:chgData name="Walter Starz" userId="1f9e4a04-28f8-47e9-86a7-28edd79b128c" providerId="ADAL" clId="{E59CE16A-F6C7-414F-AF42-9F62113020CD}" dt="2023-11-16T09:04:49.793" v="487" actId="478"/>
          <ac:graphicFrameMkLst>
            <pc:docMk/>
            <pc:sldMk cId="4290470372" sldId="761"/>
            <ac:graphicFrameMk id="9" creationId="{00000000-0008-0000-0000-000004000000}"/>
          </ac:graphicFrameMkLst>
        </pc:graphicFrameChg>
        <pc:picChg chg="add mod">
          <ac:chgData name="Walter Starz" userId="1f9e4a04-28f8-47e9-86a7-28edd79b128c" providerId="ADAL" clId="{E59CE16A-F6C7-414F-AF42-9F62113020CD}" dt="2023-11-16T09:15:42.033" v="535"/>
          <ac:picMkLst>
            <pc:docMk/>
            <pc:sldMk cId="4290470372" sldId="761"/>
            <ac:picMk id="12" creationId="{E72B48F3-7C5B-4DE9-CE67-66FEA850A571}"/>
          </ac:picMkLst>
        </pc:picChg>
        <pc:picChg chg="add mod">
          <ac:chgData name="Walter Starz" userId="1f9e4a04-28f8-47e9-86a7-28edd79b128c" providerId="ADAL" clId="{E59CE16A-F6C7-414F-AF42-9F62113020CD}" dt="2023-11-16T09:15:52.770" v="536"/>
          <ac:picMkLst>
            <pc:docMk/>
            <pc:sldMk cId="4290470372" sldId="761"/>
            <ac:picMk id="13" creationId="{7E343109-F8B8-09C3-74E9-073F711722EC}"/>
          </ac:picMkLst>
        </pc:picChg>
      </pc:sldChg>
      <pc:sldChg chg="modSp new mod">
        <pc:chgData name="Walter Starz" userId="1f9e4a04-28f8-47e9-86a7-28edd79b128c" providerId="ADAL" clId="{E59CE16A-F6C7-414F-AF42-9F62113020CD}" dt="2023-11-16T09:47:52.398" v="998"/>
        <pc:sldMkLst>
          <pc:docMk/>
          <pc:sldMk cId="3950335751" sldId="762"/>
        </pc:sldMkLst>
        <pc:spChg chg="mod">
          <ac:chgData name="Walter Starz" userId="1f9e4a04-28f8-47e9-86a7-28edd79b128c" providerId="ADAL" clId="{E59CE16A-F6C7-414F-AF42-9F62113020CD}" dt="2023-11-16T09:16:14.499" v="538"/>
          <ac:spMkLst>
            <pc:docMk/>
            <pc:sldMk cId="3950335751" sldId="762"/>
            <ac:spMk id="2" creationId="{7FFCFFE8-9968-1F45-DC33-C406B1C44167}"/>
          </ac:spMkLst>
        </pc:spChg>
        <pc:spChg chg="mod">
          <ac:chgData name="Walter Starz" userId="1f9e4a04-28f8-47e9-86a7-28edd79b128c" providerId="ADAL" clId="{E59CE16A-F6C7-414F-AF42-9F62113020CD}" dt="2023-11-16T09:35:18.994" v="917" actId="20577"/>
          <ac:spMkLst>
            <pc:docMk/>
            <pc:sldMk cId="3950335751" sldId="762"/>
            <ac:spMk id="3" creationId="{658E8D8C-CE4A-1A53-05F3-CA194261A02A}"/>
          </ac:spMkLst>
        </pc:spChg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3950335751" sldId="762"/>
            <ac:spMk id="4" creationId="{2203FEBA-F015-37D9-BC25-8CC44BB20B2A}"/>
          </ac:spMkLst>
        </pc:spChg>
      </pc:sldChg>
      <pc:sldChg chg="addSp delSp modSp new mod">
        <pc:chgData name="Walter Starz" userId="1f9e4a04-28f8-47e9-86a7-28edd79b128c" providerId="ADAL" clId="{E59CE16A-F6C7-414F-AF42-9F62113020CD}" dt="2023-11-30T07:06:56.044" v="1361" actId="20577"/>
        <pc:sldMkLst>
          <pc:docMk/>
          <pc:sldMk cId="3248464103" sldId="763"/>
        </pc:sldMkLst>
        <pc:spChg chg="mod">
          <ac:chgData name="Walter Starz" userId="1f9e4a04-28f8-47e9-86a7-28edd79b128c" providerId="ADAL" clId="{E59CE16A-F6C7-414F-AF42-9F62113020CD}" dt="2023-11-30T07:06:56.044" v="1361" actId="20577"/>
          <ac:spMkLst>
            <pc:docMk/>
            <pc:sldMk cId="3248464103" sldId="763"/>
            <ac:spMk id="2" creationId="{84286DF0-1829-5794-4E7F-065E473868D9}"/>
          </ac:spMkLst>
        </pc:spChg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k cId="3248464103" sldId="763"/>
            <ac:spMk id="3" creationId="{9FF69D57-6560-2528-E0C0-0A28AF8BFEA1}"/>
          </ac:spMkLst>
        </pc:spChg>
        <pc:spChg chg="del">
          <ac:chgData name="Walter Starz" userId="1f9e4a04-28f8-47e9-86a7-28edd79b128c" providerId="ADAL" clId="{E59CE16A-F6C7-414F-AF42-9F62113020CD}" dt="2023-11-16T09:33:34.740" v="797"/>
          <ac:spMkLst>
            <pc:docMk/>
            <pc:sldMk cId="3248464103" sldId="763"/>
            <ac:spMk id="5" creationId="{6EF1EAD3-1E2C-2105-E3A2-011136E961ED}"/>
          </ac:spMkLst>
        </pc:spChg>
        <pc:spChg chg="del">
          <ac:chgData name="Walter Starz" userId="1f9e4a04-28f8-47e9-86a7-28edd79b128c" providerId="ADAL" clId="{E59CE16A-F6C7-414F-AF42-9F62113020CD}" dt="2023-11-16T09:33:45.731" v="798"/>
          <ac:spMkLst>
            <pc:docMk/>
            <pc:sldMk cId="3248464103" sldId="763"/>
            <ac:spMk id="6" creationId="{5F326E81-EE1D-3B20-D9F9-49C167428FCD}"/>
          </ac:spMkLst>
        </pc:spChg>
        <pc:picChg chg="add mod">
          <ac:chgData name="Walter Starz" userId="1f9e4a04-28f8-47e9-86a7-28edd79b128c" providerId="ADAL" clId="{E59CE16A-F6C7-414F-AF42-9F62113020CD}" dt="2023-11-16T09:33:34.740" v="797"/>
          <ac:picMkLst>
            <pc:docMk/>
            <pc:sldMk cId="3248464103" sldId="763"/>
            <ac:picMk id="7" creationId="{2C84F898-244A-0AD8-FB61-BFE83ACC83B8}"/>
          </ac:picMkLst>
        </pc:picChg>
        <pc:picChg chg="add mod">
          <ac:chgData name="Walter Starz" userId="1f9e4a04-28f8-47e9-86a7-28edd79b128c" providerId="ADAL" clId="{E59CE16A-F6C7-414F-AF42-9F62113020CD}" dt="2023-11-16T09:33:45.731" v="798"/>
          <ac:picMkLst>
            <pc:docMk/>
            <pc:sldMk cId="3248464103" sldId="763"/>
            <ac:picMk id="8" creationId="{F5A3904A-8F04-C31C-81F7-C1167B1B46C3}"/>
          </ac:picMkLst>
        </pc:picChg>
      </pc:sldChg>
      <pc:sldChg chg="addSp delSp modSp new mod">
        <pc:chgData name="Walter Starz" userId="1f9e4a04-28f8-47e9-86a7-28edd79b128c" providerId="ADAL" clId="{E59CE16A-F6C7-414F-AF42-9F62113020CD}" dt="2023-11-16T09:47:52.398" v="998"/>
        <pc:sldMkLst>
          <pc:docMk/>
          <pc:sldMk cId="609031778" sldId="764"/>
        </pc:sldMkLst>
        <pc:spChg chg="mod">
          <ac:chgData name="Walter Starz" userId="1f9e4a04-28f8-47e9-86a7-28edd79b128c" providerId="ADAL" clId="{E59CE16A-F6C7-414F-AF42-9F62113020CD}" dt="2023-11-16T09:44:35.599" v="987" actId="20577"/>
          <ac:spMkLst>
            <pc:docMk/>
            <pc:sldMk cId="609031778" sldId="764"/>
            <ac:spMk id="2" creationId="{3A4D5A1E-6703-6796-7EB1-C62B11246929}"/>
          </ac:spMkLst>
        </pc:spChg>
        <pc:spChg chg="del">
          <ac:chgData name="Walter Starz" userId="1f9e4a04-28f8-47e9-86a7-28edd79b128c" providerId="ADAL" clId="{E59CE16A-F6C7-414F-AF42-9F62113020CD}" dt="2023-11-16T09:46:57.153" v="994" actId="478"/>
          <ac:spMkLst>
            <pc:docMk/>
            <pc:sldMk cId="609031778" sldId="764"/>
            <ac:spMk id="3" creationId="{93F3B6DB-7FD8-D5CA-76E4-23033546BE2C}"/>
          </ac:spMkLst>
        </pc:spChg>
        <pc:spChg chg="del">
          <ac:chgData name="Walter Starz" userId="1f9e4a04-28f8-47e9-86a7-28edd79b128c" providerId="ADAL" clId="{E59CE16A-F6C7-414F-AF42-9F62113020CD}" dt="2023-11-16T09:46:38.501" v="988" actId="931"/>
          <ac:spMkLst>
            <pc:docMk/>
            <pc:sldMk cId="609031778" sldId="764"/>
            <ac:spMk id="5" creationId="{285585FE-FB33-A403-683D-AAC2535C4D50}"/>
          </ac:spMkLst>
        </pc:spChg>
        <pc:spChg chg="del mod">
          <ac:chgData name="Walter Starz" userId="1f9e4a04-28f8-47e9-86a7-28edd79b128c" providerId="ADAL" clId="{E59CE16A-F6C7-414F-AF42-9F62113020CD}" dt="2023-11-16T09:46:46.944" v="991" actId="931"/>
          <ac:spMkLst>
            <pc:docMk/>
            <pc:sldMk cId="609031778" sldId="764"/>
            <ac:spMk id="6" creationId="{EF2A67F2-621F-1088-E21D-E7D3F374D19E}"/>
          </ac:spMkLst>
        </pc:spChg>
        <pc:spChg chg="add mod">
          <ac:chgData name="Walter Starz" userId="1f9e4a04-28f8-47e9-86a7-28edd79b128c" providerId="ADAL" clId="{E59CE16A-F6C7-414F-AF42-9F62113020CD}" dt="2023-11-16T09:47:52.398" v="998"/>
          <ac:spMkLst>
            <pc:docMk/>
            <pc:sldMk cId="609031778" sldId="764"/>
            <ac:spMk id="11" creationId="{BCFC4AAF-84CD-9EB4-8257-422873DC6706}"/>
          </ac:spMkLst>
        </pc:spChg>
        <pc:picChg chg="add mod">
          <ac:chgData name="Walter Starz" userId="1f9e4a04-28f8-47e9-86a7-28edd79b128c" providerId="ADAL" clId="{E59CE16A-F6C7-414F-AF42-9F62113020CD}" dt="2023-11-16T09:46:46.944" v="991" actId="931"/>
          <ac:picMkLst>
            <pc:docMk/>
            <pc:sldMk cId="609031778" sldId="764"/>
            <ac:picMk id="8" creationId="{E17E29B3-6A78-C396-A297-1C327531E5E9}"/>
          </ac:picMkLst>
        </pc:picChg>
        <pc:picChg chg="add mod">
          <ac:chgData name="Walter Starz" userId="1f9e4a04-28f8-47e9-86a7-28edd79b128c" providerId="ADAL" clId="{E59CE16A-F6C7-414F-AF42-9F62113020CD}" dt="2023-11-16T09:46:48.835" v="993" actId="962"/>
          <ac:picMkLst>
            <pc:docMk/>
            <pc:sldMk cId="609031778" sldId="764"/>
            <ac:picMk id="10" creationId="{D23B35FF-A7AD-D642-9E1E-545C596EC829}"/>
          </ac:picMkLst>
        </pc:picChg>
      </pc:sldChg>
      <pc:sldChg chg="modSp new del mod">
        <pc:chgData name="Walter Starz" userId="1f9e4a04-28f8-47e9-86a7-28edd79b128c" providerId="ADAL" clId="{E59CE16A-F6C7-414F-AF42-9F62113020CD}" dt="2023-11-18T18:12:19.971" v="1319" actId="2696"/>
        <pc:sldMkLst>
          <pc:docMk/>
          <pc:sldMk cId="3730427560" sldId="765"/>
        </pc:sldMkLst>
        <pc:spChg chg="mod">
          <ac:chgData name="Walter Starz" userId="1f9e4a04-28f8-47e9-86a7-28edd79b128c" providerId="ADAL" clId="{E59CE16A-F6C7-414F-AF42-9F62113020CD}" dt="2023-11-18T17:41:12.951" v="1244" actId="20577"/>
          <ac:spMkLst>
            <pc:docMk/>
            <pc:sldMk cId="3730427560" sldId="765"/>
            <ac:spMk id="2" creationId="{722CBCDD-B1D9-F78F-FFB1-2A4BB8693D08}"/>
          </ac:spMkLst>
        </pc:spChg>
      </pc:sldChg>
      <pc:sldMasterChg chg="modSp modSldLayout">
        <pc:chgData name="Walter Starz" userId="1f9e4a04-28f8-47e9-86a7-28edd79b128c" providerId="ADAL" clId="{E59CE16A-F6C7-414F-AF42-9F62113020CD}" dt="2023-11-16T09:47:52.398" v="998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E59CE16A-F6C7-414F-AF42-9F62113020CD}" dt="2023-11-16T09:47:52.398" v="998"/>
          <ac:spMkLst>
            <pc:docMk/>
            <pc:sldMasterMk cId="1263382439" sldId="2147483713"/>
            <ac:spMk id="9" creationId="{00000000-0000-0000-0000-000000000000}"/>
          </ac:spMkLst>
        </pc:spChg>
        <pc:picChg chg="mod">
          <ac:chgData name="Walter Starz" userId="1f9e4a04-28f8-47e9-86a7-28edd79b128c" providerId="ADAL" clId="{E59CE16A-F6C7-414F-AF42-9F62113020CD}" dt="2023-11-15T18:50:26.662" v="230" actId="1076"/>
          <ac:picMkLst>
            <pc:docMk/>
            <pc:sldMasterMk cId="1263382439" sldId="2147483713"/>
            <ac:picMk id="1026" creationId="{00000000-0000-0000-0000-000000000000}"/>
          </ac:picMkLst>
        </pc:picChg>
        <pc:sldLayoutChg chg="modSp">
          <pc:chgData name="Walter Starz" userId="1f9e4a04-28f8-47e9-86a7-28edd79b128c" providerId="ADAL" clId="{E59CE16A-F6C7-414F-AF42-9F62113020CD}" dt="2023-11-16T09:47:52.398" v="998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E59CE16A-F6C7-414F-AF42-9F62113020CD}" dt="2023-11-16T09:47:52.398" v="998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59CE16A-F6C7-414F-AF42-9F62113020CD}" dt="2023-11-16T09:47:52.398" v="998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E59CE16A-F6C7-414F-AF42-9F62113020CD}" dt="2023-11-16T09:47:52.398" v="998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59CE16A-F6C7-414F-AF42-9F62113020CD}" dt="2023-11-16T09:47:52.398" v="998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E59CE16A-F6C7-414F-AF42-9F62113020CD}" dt="2023-11-16T09:47:52.398" v="998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59CE16A-F6C7-414F-AF42-9F62113020CD}" dt="2023-11-16T09:47:52.398" v="998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E59CE16A-F6C7-414F-AF42-9F62113020CD}" dt="2023-11-16T09:47:52.398" v="998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59CE16A-F6C7-414F-AF42-9F62113020CD}" dt="2023-11-16T09:47:52.398" v="998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E59CE16A-F6C7-414F-AF42-9F62113020CD}" dt="2023-11-16T09:47:52.398" v="998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  <pc:docChgLst>
    <pc:chgData name="Walter Starz" userId="1f9e4a04-28f8-47e9-86a7-28edd79b128c" providerId="ADAL" clId="{D0D117E1-2F89-E34D-9D11-022BF3103D7C}"/>
    <pc:docChg chg="undo custSel mod addSld delSld modSld sldOrd modMainMaster">
      <pc:chgData name="Walter Starz" userId="1f9e4a04-28f8-47e9-86a7-28edd79b128c" providerId="ADAL" clId="{D0D117E1-2F89-E34D-9D11-022BF3103D7C}" dt="2022-04-21T11:44:49.169" v="91"/>
      <pc:docMkLst>
        <pc:docMk/>
      </pc:docMkLst>
      <pc:sldChg chg="modSp mod">
        <pc:chgData name="Walter Starz" userId="1f9e4a04-28f8-47e9-86a7-28edd79b128c" providerId="ADAL" clId="{D0D117E1-2F89-E34D-9D11-022BF3103D7C}" dt="2022-04-14T16:59:09.789" v="89" actId="20577"/>
        <pc:sldMkLst>
          <pc:docMk/>
          <pc:sldMk cId="2927531522" sldId="266"/>
        </pc:sldMkLst>
        <pc:spChg chg="mod">
          <ac:chgData name="Walter Starz" userId="1f9e4a04-28f8-47e9-86a7-28edd79b128c" providerId="ADAL" clId="{D0D117E1-2F89-E34D-9D11-022BF3103D7C}" dt="2022-04-14T16:59:09.789" v="89" actId="20577"/>
          <ac:spMkLst>
            <pc:docMk/>
            <pc:sldMk cId="2927531522" sldId="266"/>
            <ac:spMk id="2" creationId="{00000000-0000-0000-0000-000000000000}"/>
          </ac:spMkLst>
        </pc:spChg>
        <pc:spChg chg="mod">
          <ac:chgData name="Walter Starz" userId="1f9e4a04-28f8-47e9-86a7-28edd79b128c" providerId="ADAL" clId="{D0D117E1-2F89-E34D-9D11-022BF3103D7C}" dt="2022-04-09T13:37:58.305" v="64" actId="1076"/>
          <ac:spMkLst>
            <pc:docMk/>
            <pc:sldMk cId="2927531522" sldId="266"/>
            <ac:spMk id="7" creationId="{00000000-0000-0000-0000-000000000000}"/>
          </ac:spMkLst>
        </pc:spChg>
        <pc:spChg chg="mod">
          <ac:chgData name="Walter Starz" userId="1f9e4a04-28f8-47e9-86a7-28edd79b128c" providerId="ADAL" clId="{D0D117E1-2F89-E34D-9D11-022BF3103D7C}" dt="2022-04-09T13:31:43.874" v="31" actId="20577"/>
          <ac:spMkLst>
            <pc:docMk/>
            <pc:sldMk cId="2927531522" sldId="266"/>
            <ac:spMk id="8" creationId="{00000000-0000-0000-0000-000000000000}"/>
          </ac:spMkLst>
        </pc:spChg>
      </pc:sldChg>
      <pc:sldChg chg="modSp add">
        <pc:chgData name="Walter Starz" userId="1f9e4a04-28f8-47e9-86a7-28edd79b128c" providerId="ADAL" clId="{D0D117E1-2F89-E34D-9D11-022BF3103D7C}" dt="2022-04-09T13:41:02.799" v="69"/>
        <pc:sldMkLst>
          <pc:docMk/>
          <pc:sldMk cId="3917710700" sldId="285"/>
        </pc:sldMkLst>
        <pc:spChg chg="mod">
          <ac:chgData name="Walter Starz" userId="1f9e4a04-28f8-47e9-86a7-28edd79b128c" providerId="ADAL" clId="{D0D117E1-2F89-E34D-9D11-022BF3103D7C}" dt="2022-04-09T13:41:02.799" v="69"/>
          <ac:spMkLst>
            <pc:docMk/>
            <pc:sldMk cId="3917710700" sldId="285"/>
            <ac:spMk id="6" creationId="{C86F13F6-CCCF-CA4F-AD5C-D8881024485F}"/>
          </ac:spMkLst>
        </pc:spChg>
      </pc:sldChg>
      <pc:sldChg chg="del">
        <pc:chgData name="Walter Starz" userId="1f9e4a04-28f8-47e9-86a7-28edd79b128c" providerId="ADAL" clId="{D0D117E1-2F89-E34D-9D11-022BF3103D7C}" dt="2022-04-09T13:34:21.183" v="46" actId="2696"/>
        <pc:sldMkLst>
          <pc:docMk/>
          <pc:sldMk cId="748761172" sldId="286"/>
        </pc:sldMkLst>
      </pc:sldChg>
      <pc:sldChg chg="del">
        <pc:chgData name="Walter Starz" userId="1f9e4a04-28f8-47e9-86a7-28edd79b128c" providerId="ADAL" clId="{D0D117E1-2F89-E34D-9D11-022BF3103D7C}" dt="2022-04-09T13:34:21.183" v="46" actId="2696"/>
        <pc:sldMkLst>
          <pc:docMk/>
          <pc:sldMk cId="3523622481" sldId="289"/>
        </pc:sldMkLst>
      </pc:sldChg>
      <pc:sldChg chg="del">
        <pc:chgData name="Walter Starz" userId="1f9e4a04-28f8-47e9-86a7-28edd79b128c" providerId="ADAL" clId="{D0D117E1-2F89-E34D-9D11-022BF3103D7C}" dt="2022-04-09T13:34:21.183" v="46" actId="2696"/>
        <pc:sldMkLst>
          <pc:docMk/>
          <pc:sldMk cId="4024575356" sldId="290"/>
        </pc:sldMkLst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446997157" sldId="295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446997157" sldId="295"/>
            <ac:spMk id="14" creationId="{35071955-817F-584F-BF56-C31325EF87B2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3005046779" sldId="304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3005046779" sldId="304"/>
            <ac:spMk id="7" creationId="{79D53669-1292-C94A-8188-C5611B3AF1B7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2801839564" sldId="323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801839564" sldId="323"/>
            <ac:spMk id="8" creationId="{86D47F01-1A4A-B94B-B83C-5D839446F693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3046882658" sldId="325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3046882658" sldId="325"/>
            <ac:spMk id="8" creationId="{F93DC1AE-0C24-5B42-B302-933D6D6F07CA}"/>
          </ac:spMkLst>
        </pc:spChg>
      </pc:sldChg>
      <pc:sldChg chg="modSp add mod">
        <pc:chgData name="Walter Starz" userId="1f9e4a04-28f8-47e9-86a7-28edd79b128c" providerId="ADAL" clId="{D0D117E1-2F89-E34D-9D11-022BF3103D7C}" dt="2022-04-14T13:39:21.626" v="77" actId="20577"/>
        <pc:sldMkLst>
          <pc:docMk/>
          <pc:sldMk cId="366122776" sldId="353"/>
        </pc:sldMkLst>
        <pc:spChg chg="mod">
          <ac:chgData name="Walter Starz" userId="1f9e4a04-28f8-47e9-86a7-28edd79b128c" providerId="ADAL" clId="{D0D117E1-2F89-E34D-9D11-022BF3103D7C}" dt="2022-04-14T13:39:21.626" v="77" actId="20577"/>
          <ac:spMkLst>
            <pc:docMk/>
            <pc:sldMk cId="366122776" sldId="353"/>
            <ac:spMk id="3" creationId="{00000000-0000-0000-0000-000000000000}"/>
          </ac:spMkLst>
        </pc:spChg>
        <pc:spChg chg="mod">
          <ac:chgData name="Walter Starz" userId="1f9e4a04-28f8-47e9-86a7-28edd79b128c" providerId="ADAL" clId="{D0D117E1-2F89-E34D-9D11-022BF3103D7C}" dt="2022-04-09T13:41:07.177" v="70"/>
          <ac:spMkLst>
            <pc:docMk/>
            <pc:sldMk cId="366122776" sldId="353"/>
            <ac:spMk id="4" creationId="{280CC71E-1C2C-7341-AAC0-1B91E7935FF6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2441063673" sldId="379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441063673" sldId="379"/>
            <ac:spMk id="9" creationId="{27137738-4B9C-DC4D-A819-C67E01070646}"/>
          </ac:spMkLst>
        </pc:spChg>
      </pc:sldChg>
      <pc:sldChg chg="del">
        <pc:chgData name="Walter Starz" userId="1f9e4a04-28f8-47e9-86a7-28edd79b128c" providerId="ADAL" clId="{D0D117E1-2F89-E34D-9D11-022BF3103D7C}" dt="2022-04-09T13:35:03.212" v="48" actId="2696"/>
        <pc:sldMkLst>
          <pc:docMk/>
          <pc:sldMk cId="638015489" sldId="399"/>
        </pc:sldMkLst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3151839016" sldId="567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3151839016" sldId="567"/>
            <ac:spMk id="9" creationId="{B1DAD967-95D5-034A-9DE5-2AF18D20FF8A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2625809662" sldId="570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625809662" sldId="570"/>
            <ac:spMk id="13" creationId="{B85BC8A7-1313-0949-88A9-E55C9204099D}"/>
          </ac:spMkLst>
        </pc:spChg>
      </pc:sldChg>
      <pc:sldChg chg="del">
        <pc:chgData name="Walter Starz" userId="1f9e4a04-28f8-47e9-86a7-28edd79b128c" providerId="ADAL" clId="{D0D117E1-2F89-E34D-9D11-022BF3103D7C}" dt="2022-04-09T13:33:58.670" v="43" actId="2696"/>
        <pc:sldMkLst>
          <pc:docMk/>
          <pc:sldMk cId="567549569" sldId="571"/>
        </pc:sldMkLst>
      </pc:sldChg>
      <pc:sldChg chg="modSp ord">
        <pc:chgData name="Walter Starz" userId="1f9e4a04-28f8-47e9-86a7-28edd79b128c" providerId="ADAL" clId="{D0D117E1-2F89-E34D-9D11-022BF3103D7C}" dt="2022-04-09T13:42:30.283" v="73" actId="20578"/>
        <pc:sldMkLst>
          <pc:docMk/>
          <pc:sldMk cId="487440749" sldId="573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487440749" sldId="573"/>
            <ac:spMk id="7" creationId="{48BBF608-1B93-7941-9E00-337DF1161438}"/>
          </ac:spMkLst>
        </pc:spChg>
      </pc:sldChg>
      <pc:sldChg chg="modSp mod">
        <pc:chgData name="Walter Starz" userId="1f9e4a04-28f8-47e9-86a7-28edd79b128c" providerId="ADAL" clId="{D0D117E1-2F89-E34D-9D11-022BF3103D7C}" dt="2022-04-09T13:38:50.398" v="65"/>
        <pc:sldMkLst>
          <pc:docMk/>
          <pc:sldMk cId="2820191892" sldId="578"/>
        </pc:sldMkLst>
        <pc:spChg chg="mod">
          <ac:chgData name="Walter Starz" userId="1f9e4a04-28f8-47e9-86a7-28edd79b128c" providerId="ADAL" clId="{D0D117E1-2F89-E34D-9D11-022BF3103D7C}" dt="2022-04-09T13:37:29.248" v="62" actId="20577"/>
          <ac:spMkLst>
            <pc:docMk/>
            <pc:sldMk cId="2820191892" sldId="578"/>
            <ac:spMk id="2" creationId="{22D20969-1A1A-444B-85AF-531F768AAA58}"/>
          </ac:spMkLst>
        </pc:spChg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820191892" sldId="578"/>
            <ac:spMk id="10" creationId="{F5A3E329-0FBA-9346-B531-FEDD6E4BDC98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1913678407" sldId="584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1913678407" sldId="584"/>
            <ac:spMk id="7" creationId="{5424FE07-AD47-B448-9702-C31C8B99BCF0}"/>
          </ac:spMkLst>
        </pc:spChg>
      </pc:sldChg>
      <pc:sldChg chg="del">
        <pc:chgData name="Walter Starz" userId="1f9e4a04-28f8-47e9-86a7-28edd79b128c" providerId="ADAL" clId="{D0D117E1-2F89-E34D-9D11-022BF3103D7C}" dt="2022-04-09T13:34:45.999" v="47" actId="2696"/>
        <pc:sldMkLst>
          <pc:docMk/>
          <pc:sldMk cId="1763175794" sldId="585"/>
        </pc:sldMkLst>
      </pc:sldChg>
      <pc:sldChg chg="modSp mod">
        <pc:chgData name="Walter Starz" userId="1f9e4a04-28f8-47e9-86a7-28edd79b128c" providerId="ADAL" clId="{D0D117E1-2F89-E34D-9D11-022BF3103D7C}" dt="2022-04-09T13:41:32.801" v="72" actId="20577"/>
        <pc:sldMkLst>
          <pc:docMk/>
          <pc:sldMk cId="848068829" sldId="586"/>
        </pc:sldMkLst>
        <pc:spChg chg="mod">
          <ac:chgData name="Walter Starz" userId="1f9e4a04-28f8-47e9-86a7-28edd79b128c" providerId="ADAL" clId="{D0D117E1-2F89-E34D-9D11-022BF3103D7C}" dt="2022-04-09T13:41:32.801" v="72" actId="20577"/>
          <ac:spMkLst>
            <pc:docMk/>
            <pc:sldMk cId="848068829" sldId="586"/>
            <ac:spMk id="2" creationId="{5CACCEE9-15F1-504D-B09F-6E9BBF9198DC}"/>
          </ac:spMkLst>
        </pc:spChg>
        <pc:spChg chg="mod">
          <ac:chgData name="Walter Starz" userId="1f9e4a04-28f8-47e9-86a7-28edd79b128c" providerId="ADAL" clId="{D0D117E1-2F89-E34D-9D11-022BF3103D7C}" dt="2022-04-09T13:41:27.476" v="71" actId="20577"/>
          <ac:spMkLst>
            <pc:docMk/>
            <pc:sldMk cId="848068829" sldId="586"/>
            <ac:spMk id="3" creationId="{C8828A12-2126-9343-AF22-1A1AC3B90460}"/>
          </ac:spMkLst>
        </pc:spChg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848068829" sldId="586"/>
            <ac:spMk id="6" creationId="{D4DA430A-DB36-A343-A932-D47D86F8B438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1879831827" sldId="608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1879831827" sldId="608"/>
            <ac:spMk id="9" creationId="{B5C35625-409F-264E-9EC6-16C64F7EF619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2946790935" sldId="609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946790935" sldId="609"/>
            <ac:spMk id="7" creationId="{55C04BF3-F4A8-6149-8DB2-1235D9C83971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231767008" sldId="613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31767008" sldId="613"/>
            <ac:spMk id="3" creationId="{31074D6B-4ADD-344C-99DA-318DEC34E511}"/>
          </ac:spMkLst>
        </pc:spChg>
      </pc:sldChg>
      <pc:sldChg chg="del">
        <pc:chgData name="Walter Starz" userId="1f9e4a04-28f8-47e9-86a7-28edd79b128c" providerId="ADAL" clId="{D0D117E1-2F89-E34D-9D11-022BF3103D7C}" dt="2022-04-09T13:32:35.876" v="42" actId="2696"/>
        <pc:sldMkLst>
          <pc:docMk/>
          <pc:sldMk cId="4185150229" sldId="622"/>
        </pc:sldMkLst>
      </pc:sldChg>
      <pc:sldChg chg="del">
        <pc:chgData name="Walter Starz" userId="1f9e4a04-28f8-47e9-86a7-28edd79b128c" providerId="ADAL" clId="{D0D117E1-2F89-E34D-9D11-022BF3103D7C}" dt="2022-04-09T13:32:35.876" v="42" actId="2696"/>
        <pc:sldMkLst>
          <pc:docMk/>
          <pc:sldMk cId="1184046473" sldId="623"/>
        </pc:sldMkLst>
      </pc:sldChg>
      <pc:sldChg chg="modSp add del">
        <pc:chgData name="Walter Starz" userId="1f9e4a04-28f8-47e9-86a7-28edd79b128c" providerId="ADAL" clId="{D0D117E1-2F89-E34D-9D11-022BF3103D7C}" dt="2022-04-09T13:38:50.398" v="65"/>
        <pc:sldMkLst>
          <pc:docMk/>
          <pc:sldMk cId="101579939" sldId="629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101579939" sldId="629"/>
            <ac:spMk id="4" creationId="{8555AF46-EA0D-8B45-8E33-847438317023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75619188" sldId="630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75619188" sldId="630"/>
            <ac:spMk id="3" creationId="{1CEB3C0B-DB87-0447-A739-C069BF816EE5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181446754" sldId="631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181446754" sldId="631"/>
            <ac:spMk id="4" creationId="{2C258004-065B-CD47-AD5B-D81D7D29AB19}"/>
          </ac:spMkLst>
        </pc:spChg>
      </pc:sldChg>
      <pc:sldChg chg="modSp mod">
        <pc:chgData name="Walter Starz" userId="1f9e4a04-28f8-47e9-86a7-28edd79b128c" providerId="ADAL" clId="{D0D117E1-2F89-E34D-9D11-022BF3103D7C}" dt="2022-04-14T13:38:29.252" v="74" actId="20577"/>
        <pc:sldMkLst>
          <pc:docMk/>
          <pc:sldMk cId="2099683673" sldId="633"/>
        </pc:sldMkLst>
        <pc:spChg chg="mod">
          <ac:chgData name="Walter Starz" userId="1f9e4a04-28f8-47e9-86a7-28edd79b128c" providerId="ADAL" clId="{D0D117E1-2F89-E34D-9D11-022BF3103D7C}" dt="2022-04-14T13:38:29.252" v="74" actId="20577"/>
          <ac:spMkLst>
            <pc:docMk/>
            <pc:sldMk cId="2099683673" sldId="633"/>
            <ac:spMk id="2" creationId="{A111B575-C2A2-0645-8D70-5B7665B101DD}"/>
          </ac:spMkLst>
        </pc:spChg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2099683673" sldId="633"/>
            <ac:spMk id="4" creationId="{18073D81-BCBC-8845-A19E-0689CA09CD2D}"/>
          </ac:spMkLst>
        </pc:spChg>
      </pc:sldChg>
      <pc:sldChg chg="modSp add">
        <pc:chgData name="Walter Starz" userId="1f9e4a04-28f8-47e9-86a7-28edd79b128c" providerId="ADAL" clId="{D0D117E1-2F89-E34D-9D11-022BF3103D7C}" dt="2022-04-09T13:39:10.196" v="66"/>
        <pc:sldMkLst>
          <pc:docMk/>
          <pc:sldMk cId="1467696164" sldId="634"/>
        </pc:sldMkLst>
        <pc:spChg chg="mod">
          <ac:chgData name="Walter Starz" userId="1f9e4a04-28f8-47e9-86a7-28edd79b128c" providerId="ADAL" clId="{D0D117E1-2F89-E34D-9D11-022BF3103D7C}" dt="2022-04-09T13:39:10.196" v="66"/>
          <ac:spMkLst>
            <pc:docMk/>
            <pc:sldMk cId="1467696164" sldId="634"/>
            <ac:spMk id="3" creationId="{E070DAC5-5E95-AB4E-BBD2-4F0EE34AFE8C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3206598548" sldId="747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3206598548" sldId="747"/>
            <ac:spMk id="3" creationId="{470A2E96-0EA2-A24E-A7E4-4B8A598C56A7}"/>
          </ac:spMkLst>
        </pc:spChg>
      </pc:sldChg>
      <pc:sldChg chg="modSp">
        <pc:chgData name="Walter Starz" userId="1f9e4a04-28f8-47e9-86a7-28edd79b128c" providerId="ADAL" clId="{D0D117E1-2F89-E34D-9D11-022BF3103D7C}" dt="2022-04-09T13:38:50.398" v="65"/>
        <pc:sldMkLst>
          <pc:docMk/>
          <pc:sldMk cId="125411318" sldId="748"/>
        </pc:sld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k cId="125411318" sldId="748"/>
            <ac:spMk id="3" creationId="{0CF203A7-27AD-9246-A511-BAE36DDC955F}"/>
          </ac:spMkLst>
        </pc:spChg>
      </pc:sldChg>
      <pc:sldChg chg="modSp add">
        <pc:chgData name="Walter Starz" userId="1f9e4a04-28f8-47e9-86a7-28edd79b128c" providerId="ADAL" clId="{D0D117E1-2F89-E34D-9D11-022BF3103D7C}" dt="2022-04-09T13:39:10.196" v="66"/>
        <pc:sldMkLst>
          <pc:docMk/>
          <pc:sldMk cId="2204613691" sldId="749"/>
        </pc:sldMkLst>
        <pc:spChg chg="mod">
          <ac:chgData name="Walter Starz" userId="1f9e4a04-28f8-47e9-86a7-28edd79b128c" providerId="ADAL" clId="{D0D117E1-2F89-E34D-9D11-022BF3103D7C}" dt="2022-04-09T13:39:10.196" v="66"/>
          <ac:spMkLst>
            <pc:docMk/>
            <pc:sldMk cId="2204613691" sldId="749"/>
            <ac:spMk id="4" creationId="{191D1735-37DC-BD49-AAD7-0F2B29CE9EDB}"/>
          </ac:spMkLst>
        </pc:spChg>
      </pc:sldChg>
      <pc:sldChg chg="modSp add">
        <pc:chgData name="Walter Starz" userId="1f9e4a04-28f8-47e9-86a7-28edd79b128c" providerId="ADAL" clId="{D0D117E1-2F89-E34D-9D11-022BF3103D7C}" dt="2022-04-09T13:39:10.196" v="66"/>
        <pc:sldMkLst>
          <pc:docMk/>
          <pc:sldMk cId="2424923421" sldId="750"/>
        </pc:sldMkLst>
        <pc:spChg chg="mod">
          <ac:chgData name="Walter Starz" userId="1f9e4a04-28f8-47e9-86a7-28edd79b128c" providerId="ADAL" clId="{D0D117E1-2F89-E34D-9D11-022BF3103D7C}" dt="2022-04-09T13:39:10.196" v="66"/>
          <ac:spMkLst>
            <pc:docMk/>
            <pc:sldMk cId="2424923421" sldId="750"/>
            <ac:spMk id="3" creationId="{7C24043C-1EF8-B34C-97BB-3F89EBF0F397}"/>
          </ac:spMkLst>
        </pc:spChg>
      </pc:sldChg>
      <pc:sldChg chg="modSp add">
        <pc:chgData name="Walter Starz" userId="1f9e4a04-28f8-47e9-86a7-28edd79b128c" providerId="ADAL" clId="{D0D117E1-2F89-E34D-9D11-022BF3103D7C}" dt="2022-04-09T13:39:10.196" v="66"/>
        <pc:sldMkLst>
          <pc:docMk/>
          <pc:sldMk cId="1558245475" sldId="753"/>
        </pc:sldMkLst>
        <pc:spChg chg="mod">
          <ac:chgData name="Walter Starz" userId="1f9e4a04-28f8-47e9-86a7-28edd79b128c" providerId="ADAL" clId="{D0D117E1-2F89-E34D-9D11-022BF3103D7C}" dt="2022-04-09T13:39:10.196" v="66"/>
          <ac:spMkLst>
            <pc:docMk/>
            <pc:sldMk cId="1558245475" sldId="753"/>
            <ac:spMk id="3" creationId="{18245CAE-400B-1D4E-9E23-084F0B37F37A}"/>
          </ac:spMkLst>
        </pc:spChg>
      </pc:sldChg>
      <pc:sldMasterChg chg="modSp modSldLayout">
        <pc:chgData name="Walter Starz" userId="1f9e4a04-28f8-47e9-86a7-28edd79b128c" providerId="ADAL" clId="{D0D117E1-2F89-E34D-9D11-022BF3103D7C}" dt="2022-04-09T13:38:50.398" v="65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D0D117E1-2F89-E34D-9D11-022BF3103D7C}" dt="2022-04-09T13:38:50.398" v="65"/>
          <ac:spMkLst>
            <pc:docMk/>
            <pc:sldMasterMk cId="1263382439" sldId="2147483713"/>
            <ac:spMk id="9" creationId="{00000000-0000-0000-0000-000000000000}"/>
          </ac:spMkLst>
        </pc:spChg>
        <pc:sldLayoutChg chg="modSp">
          <pc:chgData name="Walter Starz" userId="1f9e4a04-28f8-47e9-86a7-28edd79b128c" providerId="ADAL" clId="{D0D117E1-2F89-E34D-9D11-022BF3103D7C}" dt="2022-04-09T13:38:50.398" v="65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D0D117E1-2F89-E34D-9D11-022BF3103D7C}" dt="2022-04-09T13:38:50.398" v="65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0D117E1-2F89-E34D-9D11-022BF3103D7C}" dt="2022-04-09T13:38:50.398" v="65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D0D117E1-2F89-E34D-9D11-022BF3103D7C}" dt="2022-04-09T13:38:50.398" v="65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0D117E1-2F89-E34D-9D11-022BF3103D7C}" dt="2022-04-09T13:38:50.398" v="65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D0D117E1-2F89-E34D-9D11-022BF3103D7C}" dt="2022-04-09T13:38:50.398" v="65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0D117E1-2F89-E34D-9D11-022BF3103D7C}" dt="2022-04-09T13:38:50.398" v="65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D0D117E1-2F89-E34D-9D11-022BF3103D7C}" dt="2022-04-09T13:38:50.398" v="65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0D117E1-2F89-E34D-9D11-022BF3103D7C}" dt="2022-04-09T13:38:50.398" v="65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D0D117E1-2F89-E34D-9D11-022BF3103D7C}" dt="2022-04-09T13:38:50.398" v="65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  <pc:docChgLst>
    <pc:chgData name="Daniel Lehner" userId="S::daniel.lehner@raumberg-gumpenstein.at::207183c6-fe25-4e73-b054-1ea65d0a7971" providerId="AD" clId="Web-{BF718766-87D0-3E58-95A1-7209D718C6AD}"/>
    <pc:docChg chg="modSld">
      <pc:chgData name="Daniel Lehner" userId="S::daniel.lehner@raumberg-gumpenstein.at::207183c6-fe25-4e73-b054-1ea65d0a7971" providerId="AD" clId="Web-{BF718766-87D0-3E58-95A1-7209D718C6AD}" dt="2024-01-15T12:44:31.129" v="61" actId="20577"/>
      <pc:docMkLst>
        <pc:docMk/>
      </pc:docMkLst>
      <pc:sldChg chg="modSp">
        <pc:chgData name="Daniel Lehner" userId="S::daniel.lehner@raumberg-gumpenstein.at::207183c6-fe25-4e73-b054-1ea65d0a7971" providerId="AD" clId="Web-{BF718766-87D0-3E58-95A1-7209D718C6AD}" dt="2024-01-15T12:38:12.653" v="36" actId="20577"/>
        <pc:sldMkLst>
          <pc:docMk/>
          <pc:sldMk cId="3064989268" sldId="302"/>
        </pc:sldMkLst>
        <pc:spChg chg="mod">
          <ac:chgData name="Daniel Lehner" userId="S::daniel.lehner@raumberg-gumpenstein.at::207183c6-fe25-4e73-b054-1ea65d0a7971" providerId="AD" clId="Web-{BF718766-87D0-3E58-95A1-7209D718C6AD}" dt="2024-01-15T12:37:00.399" v="22" actId="20577"/>
          <ac:spMkLst>
            <pc:docMk/>
            <pc:sldMk cId="3064989268" sldId="302"/>
            <ac:spMk id="2" creationId="{00000000-0000-0000-0000-000000000000}"/>
          </ac:spMkLst>
        </pc:spChg>
        <pc:spChg chg="mod">
          <ac:chgData name="Daniel Lehner" userId="S::daniel.lehner@raumberg-gumpenstein.at::207183c6-fe25-4e73-b054-1ea65d0a7971" providerId="AD" clId="Web-{BF718766-87D0-3E58-95A1-7209D718C6AD}" dt="2024-01-15T12:38:12.653" v="36" actId="20577"/>
          <ac:spMkLst>
            <pc:docMk/>
            <pc:sldMk cId="3064989268" sldId="302"/>
            <ac:spMk id="4" creationId="{00000000-0000-0000-0000-000000000000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40:13.754" v="47" actId="20577"/>
        <pc:sldMkLst>
          <pc:docMk/>
          <pc:sldMk cId="1418438795" sldId="307"/>
        </pc:sldMkLst>
        <pc:spChg chg="mod">
          <ac:chgData name="Daniel Lehner" userId="S::daniel.lehner@raumberg-gumpenstein.at::207183c6-fe25-4e73-b054-1ea65d0a7971" providerId="AD" clId="Web-{BF718766-87D0-3E58-95A1-7209D718C6AD}" dt="2024-01-15T12:40:05.769" v="46" actId="20577"/>
          <ac:spMkLst>
            <pc:docMk/>
            <pc:sldMk cId="1418438795" sldId="307"/>
            <ac:spMk id="3" creationId="{00000000-0000-0000-0000-000000000000}"/>
          </ac:spMkLst>
        </pc:spChg>
        <pc:spChg chg="mod">
          <ac:chgData name="Daniel Lehner" userId="S::daniel.lehner@raumberg-gumpenstein.at::207183c6-fe25-4e73-b054-1ea65d0a7971" providerId="AD" clId="Web-{BF718766-87D0-3E58-95A1-7209D718C6AD}" dt="2024-01-15T12:40:13.754" v="47" actId="20577"/>
          <ac:spMkLst>
            <pc:docMk/>
            <pc:sldMk cId="1418438795" sldId="307"/>
            <ac:spMk id="4" creationId="{00000000-0000-0000-0000-000000000000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40:27.052" v="49" actId="20577"/>
        <pc:sldMkLst>
          <pc:docMk/>
          <pc:sldMk cId="3632441259" sldId="308"/>
        </pc:sldMkLst>
        <pc:spChg chg="mod">
          <ac:chgData name="Daniel Lehner" userId="S::daniel.lehner@raumberg-gumpenstein.at::207183c6-fe25-4e73-b054-1ea65d0a7971" providerId="AD" clId="Web-{BF718766-87D0-3E58-95A1-7209D718C6AD}" dt="2024-01-15T12:40:27.052" v="49" actId="20577"/>
          <ac:spMkLst>
            <pc:docMk/>
            <pc:sldMk cId="3632441259" sldId="308"/>
            <ac:spMk id="3" creationId="{00000000-0000-0000-0000-000000000000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30:36.219" v="1" actId="20577"/>
        <pc:sldMkLst>
          <pc:docMk/>
          <pc:sldMk cId="2613101221" sldId="379"/>
        </pc:sldMkLst>
        <pc:spChg chg="mod">
          <ac:chgData name="Daniel Lehner" userId="S::daniel.lehner@raumberg-gumpenstein.at::207183c6-fe25-4e73-b054-1ea65d0a7971" providerId="AD" clId="Web-{BF718766-87D0-3E58-95A1-7209D718C6AD}" dt="2024-01-15T12:30:36.219" v="1" actId="20577"/>
          <ac:spMkLst>
            <pc:docMk/>
            <pc:sldMk cId="2613101221" sldId="379"/>
            <ac:spMk id="6" creationId="{00000000-0000-0000-0000-000000000000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35:48.769" v="20" actId="20577"/>
        <pc:sldMkLst>
          <pc:docMk/>
          <pc:sldMk cId="2280278623" sldId="399"/>
        </pc:sldMkLst>
        <pc:spChg chg="mod">
          <ac:chgData name="Daniel Lehner" userId="S::daniel.lehner@raumberg-gumpenstein.at::207183c6-fe25-4e73-b054-1ea65d0a7971" providerId="AD" clId="Web-{BF718766-87D0-3E58-95A1-7209D718C6AD}" dt="2024-01-15T12:35:48.769" v="20" actId="20577"/>
          <ac:spMkLst>
            <pc:docMk/>
            <pc:sldMk cId="2280278623" sldId="399"/>
            <ac:spMk id="2" creationId="{00000000-0000-0000-0000-000000000000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32:33.866" v="3" actId="1076"/>
        <pc:sldMkLst>
          <pc:docMk/>
          <pc:sldMk cId="823845517" sldId="567"/>
        </pc:sldMkLst>
        <pc:spChg chg="mod">
          <ac:chgData name="Daniel Lehner" userId="S::daniel.lehner@raumberg-gumpenstein.at::207183c6-fe25-4e73-b054-1ea65d0a7971" providerId="AD" clId="Web-{BF718766-87D0-3E58-95A1-7209D718C6AD}" dt="2024-01-15T12:32:10.084" v="2" actId="1076"/>
          <ac:spMkLst>
            <pc:docMk/>
            <pc:sldMk cId="823845517" sldId="567"/>
            <ac:spMk id="7" creationId="{E9559505-7FDE-2941-86A7-CF3A637E34EA}"/>
          </ac:spMkLst>
        </pc:spChg>
        <pc:spChg chg="mod">
          <ac:chgData name="Daniel Lehner" userId="S::daniel.lehner@raumberg-gumpenstein.at::207183c6-fe25-4e73-b054-1ea65d0a7971" providerId="AD" clId="Web-{BF718766-87D0-3E58-95A1-7209D718C6AD}" dt="2024-01-15T12:32:33.866" v="3" actId="1076"/>
          <ac:spMkLst>
            <pc:docMk/>
            <pc:sldMk cId="823845517" sldId="567"/>
            <ac:spMk id="8" creationId="{F48DA1CB-19BA-7C4D-8DF3-641FE71F0E19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43:04.124" v="55" actId="20577"/>
        <pc:sldMkLst>
          <pc:docMk/>
          <pc:sldMk cId="4185150229" sldId="622"/>
        </pc:sldMkLst>
        <pc:spChg chg="mod">
          <ac:chgData name="Daniel Lehner" userId="S::daniel.lehner@raumberg-gumpenstein.at::207183c6-fe25-4e73-b054-1ea65d0a7971" providerId="AD" clId="Web-{BF718766-87D0-3E58-95A1-7209D718C6AD}" dt="2024-01-15T12:43:04.124" v="55" actId="20577"/>
          <ac:spMkLst>
            <pc:docMk/>
            <pc:sldMk cId="4185150229" sldId="622"/>
            <ac:spMk id="7" creationId="{0F56041E-78B6-DE41-9920-E1A888067D56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34:14.779" v="9" actId="20577"/>
        <pc:sldMkLst>
          <pc:docMk/>
          <pc:sldMk cId="1731558550" sldId="733"/>
        </pc:sldMkLst>
        <pc:spChg chg="mod">
          <ac:chgData name="Daniel Lehner" userId="S::daniel.lehner@raumberg-gumpenstein.at::207183c6-fe25-4e73-b054-1ea65d0a7971" providerId="AD" clId="Web-{BF718766-87D0-3E58-95A1-7209D718C6AD}" dt="2024-01-15T12:34:14.779" v="9" actId="20577"/>
          <ac:spMkLst>
            <pc:docMk/>
            <pc:sldMk cId="1731558550" sldId="733"/>
            <ac:spMk id="3" creationId="{69ABFBB5-0F00-9C46-AA6B-7860D07F434B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34:49.797" v="16" actId="20577"/>
        <pc:sldMkLst>
          <pc:docMk/>
          <pc:sldMk cId="3722925464" sldId="734"/>
        </pc:sldMkLst>
        <pc:spChg chg="mod">
          <ac:chgData name="Daniel Lehner" userId="S::daniel.lehner@raumberg-gumpenstein.at::207183c6-fe25-4e73-b054-1ea65d0a7971" providerId="AD" clId="Web-{BF718766-87D0-3E58-95A1-7209D718C6AD}" dt="2024-01-15T12:34:49.797" v="16" actId="20577"/>
          <ac:spMkLst>
            <pc:docMk/>
            <pc:sldMk cId="3722925464" sldId="734"/>
            <ac:spMk id="2" creationId="{6D75E317-68CC-FC49-99A9-BB163B4D8ED2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35:17.845" v="19" actId="20577"/>
        <pc:sldMkLst>
          <pc:docMk/>
          <pc:sldMk cId="501426400" sldId="737"/>
        </pc:sldMkLst>
        <pc:spChg chg="mod">
          <ac:chgData name="Daniel Lehner" userId="S::daniel.lehner@raumberg-gumpenstein.at::207183c6-fe25-4e73-b054-1ea65d0a7971" providerId="AD" clId="Web-{BF718766-87D0-3E58-95A1-7209D718C6AD}" dt="2024-01-15T12:35:17.845" v="19" actId="20577"/>
          <ac:spMkLst>
            <pc:docMk/>
            <pc:sldMk cId="501426400" sldId="737"/>
            <ac:spMk id="2" creationId="{CBE6B1AC-EB99-A748-A999-B4FA4403F3FD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41:53.714" v="51" actId="20577"/>
        <pc:sldMkLst>
          <pc:docMk/>
          <pc:sldMk cId="2596022377" sldId="757"/>
        </pc:sldMkLst>
        <pc:spChg chg="mod">
          <ac:chgData name="Daniel Lehner" userId="S::daniel.lehner@raumberg-gumpenstein.at::207183c6-fe25-4e73-b054-1ea65d0a7971" providerId="AD" clId="Web-{BF718766-87D0-3E58-95A1-7209D718C6AD}" dt="2024-01-15T12:41:53.714" v="51" actId="20577"/>
          <ac:spMkLst>
            <pc:docMk/>
            <pc:sldMk cId="2596022377" sldId="757"/>
            <ac:spMk id="5" creationId="{3E325525-8EF6-0F16-1823-11BE78156843}"/>
          </ac:spMkLst>
        </pc:spChg>
      </pc:sldChg>
      <pc:sldChg chg="modSp">
        <pc:chgData name="Daniel Lehner" userId="S::daniel.lehner@raumberg-gumpenstein.at::207183c6-fe25-4e73-b054-1ea65d0a7971" providerId="AD" clId="Web-{BF718766-87D0-3E58-95A1-7209D718C6AD}" dt="2024-01-15T12:44:31.129" v="61" actId="20577"/>
        <pc:sldMkLst>
          <pc:docMk/>
          <pc:sldMk cId="3689279701" sldId="765"/>
        </pc:sldMkLst>
        <pc:spChg chg="mod">
          <ac:chgData name="Daniel Lehner" userId="S::daniel.lehner@raumberg-gumpenstein.at::207183c6-fe25-4e73-b054-1ea65d0a7971" providerId="AD" clId="Web-{BF718766-87D0-3E58-95A1-7209D718C6AD}" dt="2024-01-15T12:44:31.129" v="61" actId="20577"/>
          <ac:spMkLst>
            <pc:docMk/>
            <pc:sldMk cId="3689279701" sldId="765"/>
            <ac:spMk id="3" creationId="{2A94D398-E29F-8480-0FB2-F38428108972}"/>
          </ac:spMkLst>
        </pc:spChg>
      </pc:sldChg>
    </pc:docChg>
  </pc:docChgLst>
  <pc:docChgLst>
    <pc:chgData name="Walter Starz" userId="1f9e4a04-28f8-47e9-86a7-28edd79b128c" providerId="ADAL" clId="{A4720718-6852-CD4A-8B73-5348F380AB3A}"/>
    <pc:docChg chg="undo custSel addSld delSld modSld sldOrd modMainMaster">
      <pc:chgData name="Walter Starz" userId="1f9e4a04-28f8-47e9-86a7-28edd79b128c" providerId="ADAL" clId="{A4720718-6852-CD4A-8B73-5348F380AB3A}" dt="2023-04-14T08:18:10.959" v="205" actId="20577"/>
      <pc:docMkLst>
        <pc:docMk/>
      </pc:docMkLst>
      <pc:sldChg chg="modSp mod">
        <pc:chgData name="Walter Starz" userId="1f9e4a04-28f8-47e9-86a7-28edd79b128c" providerId="ADAL" clId="{A4720718-6852-CD4A-8B73-5348F380AB3A}" dt="2023-04-11T17:43:41.740" v="35" actId="20577"/>
        <pc:sldMkLst>
          <pc:docMk/>
          <pc:sldMk cId="2759185842" sldId="258"/>
        </pc:sldMkLst>
        <pc:spChg chg="mod">
          <ac:chgData name="Walter Starz" userId="1f9e4a04-28f8-47e9-86a7-28edd79b128c" providerId="ADAL" clId="{A4720718-6852-CD4A-8B73-5348F380AB3A}" dt="2023-04-11T17:43:41.740" v="35" actId="20577"/>
          <ac:spMkLst>
            <pc:docMk/>
            <pc:sldMk cId="2759185842" sldId="258"/>
            <ac:spMk id="10" creationId="{00000000-0000-0000-0000-000000000000}"/>
          </ac:spMkLst>
        </pc:spChg>
      </pc:sldChg>
      <pc:sldChg chg="addSp delSp modSp add mod ord">
        <pc:chgData name="Walter Starz" userId="1f9e4a04-28f8-47e9-86a7-28edd79b128c" providerId="ADAL" clId="{A4720718-6852-CD4A-8B73-5348F380AB3A}" dt="2023-04-11T17:55:52.384" v="167"/>
        <pc:sldMkLst>
          <pc:docMk/>
          <pc:sldMk cId="1831194097" sldId="263"/>
        </pc:sldMkLst>
        <pc:spChg chg="add mod">
          <ac:chgData name="Walter Starz" userId="1f9e4a04-28f8-47e9-86a7-28edd79b128c" providerId="ADAL" clId="{A4720718-6852-CD4A-8B73-5348F380AB3A}" dt="2023-04-11T17:55:52.384" v="167"/>
          <ac:spMkLst>
            <pc:docMk/>
            <pc:sldMk cId="1831194097" sldId="263"/>
            <ac:spMk id="2" creationId="{ABC18EF0-A979-5B39-AD97-CD8213D3BBA5}"/>
          </ac:spMkLst>
        </pc:spChg>
        <pc:spChg chg="del mod">
          <ac:chgData name="Walter Starz" userId="1f9e4a04-28f8-47e9-86a7-28edd79b128c" providerId="ADAL" clId="{A4720718-6852-CD4A-8B73-5348F380AB3A}" dt="2023-04-11T17:55:51.676" v="166" actId="478"/>
          <ac:spMkLst>
            <pc:docMk/>
            <pc:sldMk cId="1831194097" sldId="263"/>
            <ac:spMk id="10" creationId="{4D895A82-0739-BC44-9BD2-C0CF2E4FA10C}"/>
          </ac:spMkLst>
        </pc:spChg>
      </pc:sldChg>
      <pc:sldChg chg="addSp delSp modSp add mod">
        <pc:chgData name="Walter Starz" userId="1f9e4a04-28f8-47e9-86a7-28edd79b128c" providerId="ADAL" clId="{A4720718-6852-CD4A-8B73-5348F380AB3A}" dt="2023-04-11T17:56:17.518" v="173"/>
        <pc:sldMkLst>
          <pc:docMk/>
          <pc:sldMk cId="726229407" sldId="264"/>
        </pc:sldMkLst>
        <pc:spChg chg="add mod">
          <ac:chgData name="Walter Starz" userId="1f9e4a04-28f8-47e9-86a7-28edd79b128c" providerId="ADAL" clId="{A4720718-6852-CD4A-8B73-5348F380AB3A}" dt="2023-04-11T17:56:17.518" v="173"/>
          <ac:spMkLst>
            <pc:docMk/>
            <pc:sldMk cId="726229407" sldId="264"/>
            <ac:spMk id="2" creationId="{8F6F3CBC-4126-3DEE-DEFB-5757F511AA77}"/>
          </ac:spMkLst>
        </pc:spChg>
        <pc:spChg chg="del mod">
          <ac:chgData name="Walter Starz" userId="1f9e4a04-28f8-47e9-86a7-28edd79b128c" providerId="ADAL" clId="{A4720718-6852-CD4A-8B73-5348F380AB3A}" dt="2023-04-11T17:56:16.842" v="172" actId="478"/>
          <ac:spMkLst>
            <pc:docMk/>
            <pc:sldMk cId="726229407" sldId="264"/>
            <ac:spMk id="7" creationId="{BE8832E5-C7F9-384E-AFD6-E03AD67001C7}"/>
          </ac:spMkLst>
        </pc:spChg>
      </pc:sldChg>
      <pc:sldChg chg="modSp mod">
        <pc:chgData name="Walter Starz" userId="1f9e4a04-28f8-47e9-86a7-28edd79b128c" providerId="ADAL" clId="{A4720718-6852-CD4A-8B73-5348F380AB3A}" dt="2023-04-11T17:57:22.809" v="197" actId="20577"/>
        <pc:sldMkLst>
          <pc:docMk/>
          <pc:sldMk cId="2927531522" sldId="266"/>
        </pc:sldMkLst>
        <pc:spChg chg="mod">
          <ac:chgData name="Walter Starz" userId="1f9e4a04-28f8-47e9-86a7-28edd79b128c" providerId="ADAL" clId="{A4720718-6852-CD4A-8B73-5348F380AB3A}" dt="2023-04-11T17:43:32.281" v="27" actId="20577"/>
          <ac:spMkLst>
            <pc:docMk/>
            <pc:sldMk cId="2927531522" sldId="266"/>
            <ac:spMk id="2" creationId="{00000000-0000-0000-0000-000000000000}"/>
          </ac:spMkLst>
        </pc:spChg>
        <pc:spChg chg="mod">
          <ac:chgData name="Walter Starz" userId="1f9e4a04-28f8-47e9-86a7-28edd79b128c" providerId="ADAL" clId="{A4720718-6852-CD4A-8B73-5348F380AB3A}" dt="2023-04-11T17:51:36.503" v="99" actId="14100"/>
          <ac:spMkLst>
            <pc:docMk/>
            <pc:sldMk cId="2927531522" sldId="266"/>
            <ac:spMk id="7" creationId="{00000000-0000-0000-0000-000000000000}"/>
          </ac:spMkLst>
        </pc:spChg>
        <pc:spChg chg="mod">
          <ac:chgData name="Walter Starz" userId="1f9e4a04-28f8-47e9-86a7-28edd79b128c" providerId="ADAL" clId="{A4720718-6852-CD4A-8B73-5348F380AB3A}" dt="2023-04-11T17:57:22.809" v="197" actId="20577"/>
          <ac:spMkLst>
            <pc:docMk/>
            <pc:sldMk cId="2927531522" sldId="266"/>
            <ac:spMk id="8" creationId="{00000000-0000-0000-0000-000000000000}"/>
          </ac:spMkLst>
        </pc:spChg>
      </pc:sldChg>
      <pc:sldChg chg="del">
        <pc:chgData name="Walter Starz" userId="1f9e4a04-28f8-47e9-86a7-28edd79b128c" providerId="ADAL" clId="{A4720718-6852-CD4A-8B73-5348F380AB3A}" dt="2023-04-11T17:48:46.013" v="90" actId="2696"/>
        <pc:sldMkLst>
          <pc:docMk/>
          <pc:sldMk cId="3917710700" sldId="285"/>
        </pc:sldMkLst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446997157" sldId="295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446997157" sldId="295"/>
            <ac:spMk id="14" creationId="{35071955-817F-584F-BF56-C31325EF87B2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3005046779" sldId="304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3005046779" sldId="304"/>
            <ac:spMk id="7" creationId="{79D53669-1292-C94A-8188-C5611B3AF1B7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801839564" sldId="323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801839564" sldId="323"/>
            <ac:spMk id="8" creationId="{86D47F01-1A4A-B94B-B83C-5D839446F693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3046882658" sldId="325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3046882658" sldId="325"/>
            <ac:spMk id="8" creationId="{F93DC1AE-0C24-5B42-B302-933D6D6F07CA}"/>
          </ac:spMkLst>
        </pc:spChg>
      </pc:sldChg>
      <pc:sldChg chg="addSp delSp modSp add mod">
        <pc:chgData name="Walter Starz" userId="1f9e4a04-28f8-47e9-86a7-28edd79b128c" providerId="ADAL" clId="{A4720718-6852-CD4A-8B73-5348F380AB3A}" dt="2023-04-11T17:56:10.992" v="171"/>
        <pc:sldMkLst>
          <pc:docMk/>
          <pc:sldMk cId="1828456406" sldId="333"/>
        </pc:sldMkLst>
        <pc:spChg chg="add mod">
          <ac:chgData name="Walter Starz" userId="1f9e4a04-28f8-47e9-86a7-28edd79b128c" providerId="ADAL" clId="{A4720718-6852-CD4A-8B73-5348F380AB3A}" dt="2023-04-11T17:56:10.992" v="171"/>
          <ac:spMkLst>
            <pc:docMk/>
            <pc:sldMk cId="1828456406" sldId="333"/>
            <ac:spMk id="3" creationId="{C07D9635-448D-D86F-5A48-384A0F4FDE2F}"/>
          </ac:spMkLst>
        </pc:spChg>
        <pc:spChg chg="del mod">
          <ac:chgData name="Walter Starz" userId="1f9e4a04-28f8-47e9-86a7-28edd79b128c" providerId="ADAL" clId="{A4720718-6852-CD4A-8B73-5348F380AB3A}" dt="2023-04-11T17:56:10.385" v="170" actId="478"/>
          <ac:spMkLst>
            <pc:docMk/>
            <pc:sldMk cId="1828456406" sldId="333"/>
            <ac:spMk id="21" creationId="{BC0EB154-66C9-234E-B465-8E98195A064E}"/>
          </ac:spMkLst>
        </pc:spChg>
      </pc:sldChg>
      <pc:sldChg chg="del">
        <pc:chgData name="Walter Starz" userId="1f9e4a04-28f8-47e9-86a7-28edd79b128c" providerId="ADAL" clId="{A4720718-6852-CD4A-8B73-5348F380AB3A}" dt="2023-04-11T17:48:23.791" v="89" actId="2696"/>
        <pc:sldMkLst>
          <pc:docMk/>
          <pc:sldMk cId="366122776" sldId="353"/>
        </pc:sldMkLst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441063673" sldId="379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441063673" sldId="379"/>
            <ac:spMk id="9" creationId="{27137738-4B9C-DC4D-A819-C67E01070646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3151839016" sldId="567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3151839016" sldId="567"/>
            <ac:spMk id="9" creationId="{B1DAD967-95D5-034A-9DE5-2AF18D20FF8A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625809662" sldId="570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625809662" sldId="570"/>
            <ac:spMk id="13" creationId="{B85BC8A7-1313-0949-88A9-E55C9204099D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487440749" sldId="573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487440749" sldId="573"/>
            <ac:spMk id="7" creationId="{48BBF608-1B93-7941-9E00-337DF1161438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820191892" sldId="578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820191892" sldId="578"/>
            <ac:spMk id="10" creationId="{F5A3E329-0FBA-9346-B531-FEDD6E4BDC98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913678407" sldId="584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913678407" sldId="584"/>
            <ac:spMk id="7" creationId="{5424FE07-AD47-B448-9702-C31C8B99BCF0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848068829" sldId="586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848068829" sldId="586"/>
            <ac:spMk id="6" creationId="{D4DA430A-DB36-A343-A932-D47D86F8B438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879831827" sldId="608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879831827" sldId="608"/>
            <ac:spMk id="9" creationId="{B5C35625-409F-264E-9EC6-16C64F7EF619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946790935" sldId="609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946790935" sldId="609"/>
            <ac:spMk id="7" creationId="{55C04BF3-F4A8-6149-8DB2-1235D9C83971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31767008" sldId="613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31767008" sldId="613"/>
            <ac:spMk id="3" creationId="{31074D6B-4ADD-344C-99DA-318DEC34E511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01579939" sldId="629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01579939" sldId="629"/>
            <ac:spMk id="4" creationId="{8555AF46-EA0D-8B45-8E33-847438317023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75619188" sldId="630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75619188" sldId="630"/>
            <ac:spMk id="3" creationId="{1CEB3C0B-DB87-0447-A739-C069BF816EE5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81446754" sldId="631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81446754" sldId="631"/>
            <ac:spMk id="4" creationId="{2C258004-065B-CD47-AD5B-D81D7D29AB19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099683673" sldId="633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099683673" sldId="633"/>
            <ac:spMk id="4" creationId="{18073D81-BCBC-8845-A19E-0689CA09CD2D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467696164" sldId="634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467696164" sldId="634"/>
            <ac:spMk id="3" creationId="{E070DAC5-5E95-AB4E-BBD2-4F0EE34AFE8C}"/>
          </ac:spMkLst>
        </pc:spChg>
      </pc:sldChg>
      <pc:sldChg chg="addSp delSp modSp add mod">
        <pc:chgData name="Walter Starz" userId="1f9e4a04-28f8-47e9-86a7-28edd79b128c" providerId="ADAL" clId="{A4720718-6852-CD4A-8B73-5348F380AB3A}" dt="2023-04-11T17:55:57.773" v="169"/>
        <pc:sldMkLst>
          <pc:docMk/>
          <pc:sldMk cId="3722925464" sldId="734"/>
        </pc:sldMkLst>
        <pc:spChg chg="add del mod">
          <ac:chgData name="Walter Starz" userId="1f9e4a04-28f8-47e9-86a7-28edd79b128c" providerId="ADAL" clId="{A4720718-6852-CD4A-8B73-5348F380AB3A}" dt="2023-04-11T17:55:57.175" v="168" actId="478"/>
          <ac:spMkLst>
            <pc:docMk/>
            <pc:sldMk cId="3722925464" sldId="734"/>
            <ac:spMk id="3" creationId="{02E03B42-2E27-72D3-4C0D-BC7122D07B13}"/>
          </ac:spMkLst>
        </pc:spChg>
        <pc:spChg chg="del">
          <ac:chgData name="Walter Starz" userId="1f9e4a04-28f8-47e9-86a7-28edd79b128c" providerId="ADAL" clId="{A4720718-6852-CD4A-8B73-5348F380AB3A}" dt="2023-04-11T17:55:40.053" v="164" actId="478"/>
          <ac:spMkLst>
            <pc:docMk/>
            <pc:sldMk cId="3722925464" sldId="734"/>
            <ac:spMk id="4" creationId="{198452C1-8CD5-8B46-B08C-707E20B4E7D1}"/>
          </ac:spMkLst>
        </pc:spChg>
        <pc:spChg chg="add mod">
          <ac:chgData name="Walter Starz" userId="1f9e4a04-28f8-47e9-86a7-28edd79b128c" providerId="ADAL" clId="{A4720718-6852-CD4A-8B73-5348F380AB3A}" dt="2023-04-11T17:55:57.773" v="169"/>
          <ac:spMkLst>
            <pc:docMk/>
            <pc:sldMk cId="3722925464" sldId="734"/>
            <ac:spMk id="6" creationId="{183A2C17-B25D-A9A4-E88C-9C085B618DDF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3206598548" sldId="747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3206598548" sldId="747"/>
            <ac:spMk id="3" creationId="{470A2E96-0EA2-A24E-A7E4-4B8A598C56A7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25411318" sldId="748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25411318" sldId="748"/>
            <ac:spMk id="3" creationId="{0CF203A7-27AD-9246-A511-BAE36DDC955F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204613691" sldId="749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204613691" sldId="749"/>
            <ac:spMk id="4" creationId="{191D1735-37DC-BD49-AAD7-0F2B29CE9EDB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2424923421" sldId="750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2424923421" sldId="750"/>
            <ac:spMk id="3" creationId="{7C24043C-1EF8-B34C-97BB-3F89EBF0F397}"/>
          </ac:spMkLst>
        </pc:spChg>
      </pc:sldChg>
      <pc:sldChg chg="modSp">
        <pc:chgData name="Walter Starz" userId="1f9e4a04-28f8-47e9-86a7-28edd79b128c" providerId="ADAL" clId="{A4720718-6852-CD4A-8B73-5348F380AB3A}" dt="2023-04-11T17:54:39.777" v="162"/>
        <pc:sldMkLst>
          <pc:docMk/>
          <pc:sldMk cId="1558245475" sldId="753"/>
        </pc:sldMkLst>
        <pc:spChg chg="mod">
          <ac:chgData name="Walter Starz" userId="1f9e4a04-28f8-47e9-86a7-28edd79b128c" providerId="ADAL" clId="{A4720718-6852-CD4A-8B73-5348F380AB3A}" dt="2023-04-11T17:54:39.777" v="162"/>
          <ac:spMkLst>
            <pc:docMk/>
            <pc:sldMk cId="1558245475" sldId="753"/>
            <ac:spMk id="3" creationId="{18245CAE-400B-1D4E-9E23-084F0B37F37A}"/>
          </ac:spMkLst>
        </pc:spChg>
      </pc:sldChg>
      <pc:sldMasterChg chg="modSp mod modSldLayout">
        <pc:chgData name="Walter Starz" userId="1f9e4a04-28f8-47e9-86a7-28edd79b128c" providerId="ADAL" clId="{A4720718-6852-CD4A-8B73-5348F380AB3A}" dt="2023-04-14T08:18:10.959" v="205" actId="20577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A4720718-6852-CD4A-8B73-5348F380AB3A}" dt="2023-04-11T17:51:54.276" v="100" actId="20577"/>
          <ac:spMkLst>
            <pc:docMk/>
            <pc:sldMasterMk cId="1263382439" sldId="2147483713"/>
            <ac:spMk id="9" creationId="{00000000-0000-0000-0000-000000000000}"/>
          </ac:spMkLst>
        </pc:spChg>
        <pc:spChg chg="mod">
          <ac:chgData name="Walter Starz" userId="1f9e4a04-28f8-47e9-86a7-28edd79b128c" providerId="ADAL" clId="{A4720718-6852-CD4A-8B73-5348F380AB3A}" dt="2023-04-14T08:18:10.959" v="205" actId="20577"/>
          <ac:spMkLst>
            <pc:docMk/>
            <pc:sldMasterMk cId="1263382439" sldId="2147483713"/>
            <ac:spMk id="11" creationId="{00000000-0000-0000-0000-000000000000}"/>
          </ac:spMkLst>
        </pc:spChg>
        <pc:picChg chg="mod">
          <ac:chgData name="Walter Starz" userId="1f9e4a04-28f8-47e9-86a7-28edd79b128c" providerId="ADAL" clId="{A4720718-6852-CD4A-8B73-5348F380AB3A}" dt="2023-04-11T17:45:23.279" v="88" actId="1076"/>
          <ac:picMkLst>
            <pc:docMk/>
            <pc:sldMasterMk cId="1263382439" sldId="2147483713"/>
            <ac:picMk id="1026" creationId="{00000000-0000-0000-0000-000000000000}"/>
          </ac:picMkLst>
        </pc:picChg>
        <pc:sldLayoutChg chg="modSp mod">
          <pc:chgData name="Walter Starz" userId="1f9e4a04-28f8-47e9-86a7-28edd79b128c" providerId="ADAL" clId="{A4720718-6852-CD4A-8B73-5348F380AB3A}" dt="2023-04-11T17:45:13.729" v="86" actId="20577"/>
          <pc:sldLayoutMkLst>
            <pc:docMk/>
            <pc:sldMasterMk cId="1263382439" sldId="2147483713"/>
            <pc:sldLayoutMk cId="3897482287" sldId="2147483714"/>
          </pc:sldLayoutMkLst>
          <pc:spChg chg="mod">
            <ac:chgData name="Walter Starz" userId="1f9e4a04-28f8-47e9-86a7-28edd79b128c" providerId="ADAL" clId="{A4720718-6852-CD4A-8B73-5348F380AB3A}" dt="2023-04-11T17:45:13.729" v="86" actId="20577"/>
            <ac:spMkLst>
              <pc:docMk/>
              <pc:sldMasterMk cId="1263382439" sldId="2147483713"/>
              <pc:sldLayoutMk cId="3897482287" sldId="2147483714"/>
              <ac:spMk id="10" creationId="{00000000-0000-0000-0000-000000000000}"/>
            </ac:spMkLst>
          </pc:spChg>
        </pc:sldLayoutChg>
        <pc:sldLayoutChg chg="modSp mod">
          <pc:chgData name="Walter Starz" userId="1f9e4a04-28f8-47e9-86a7-28edd79b128c" providerId="ADAL" clId="{A4720718-6852-CD4A-8B73-5348F380AB3A}" dt="2023-04-11T17:53:21.962" v="103" actId="20577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A4720718-6852-CD4A-8B73-5348F380AB3A}" dt="2023-04-11T17:53:21.962" v="103" actId="20577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 mod">
          <pc:chgData name="Walter Starz" userId="1f9e4a04-28f8-47e9-86a7-28edd79b128c" providerId="ADAL" clId="{A4720718-6852-CD4A-8B73-5348F380AB3A}" dt="2023-04-11T17:53:36.672" v="122" actId="20577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A4720718-6852-CD4A-8B73-5348F380AB3A}" dt="2023-04-11T17:53:36.672" v="122" actId="20577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 mod">
          <pc:chgData name="Walter Starz" userId="1f9e4a04-28f8-47e9-86a7-28edd79b128c" providerId="ADAL" clId="{A4720718-6852-CD4A-8B73-5348F380AB3A}" dt="2023-04-11T17:53:57.928" v="161" actId="20577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A4720718-6852-CD4A-8B73-5348F380AB3A}" dt="2023-04-11T17:53:57.928" v="161" actId="20577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 mod">
          <pc:chgData name="Walter Starz" userId="1f9e4a04-28f8-47e9-86a7-28edd79b128c" providerId="ADAL" clId="{A4720718-6852-CD4A-8B73-5348F380AB3A}" dt="2023-04-11T17:53:42.242" v="123" actId="20577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A4720718-6852-CD4A-8B73-5348F380AB3A}" dt="2023-04-11T17:53:42.242" v="123" actId="20577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 mod">
          <pc:chgData name="Walter Starz" userId="1f9e4a04-28f8-47e9-86a7-28edd79b128c" providerId="ADAL" clId="{A4720718-6852-CD4A-8B73-5348F380AB3A}" dt="2023-04-11T17:53:50.955" v="142" actId="20577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A4720718-6852-CD4A-8B73-5348F380AB3A}" dt="2023-04-11T17:53:50.955" v="142" actId="20577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  <pc:docChgLst>
    <pc:chgData name="Walter Starz" userId="1f9e4a04-28f8-47e9-86a7-28edd79b128c" providerId="ADAL" clId="{E047D30B-7528-ED45-8529-0FF9630CDCF8}"/>
    <pc:docChg chg="undo custSel addSld delSld modSld sldOrd modMainMaster">
      <pc:chgData name="Walter Starz" userId="1f9e4a04-28f8-47e9-86a7-28edd79b128c" providerId="ADAL" clId="{E047D30B-7528-ED45-8529-0FF9630CDCF8}" dt="2022-01-05T09:23:14.674" v="3623" actId="313"/>
      <pc:docMkLst>
        <pc:docMk/>
      </pc:docMkLst>
      <pc:sldChg chg="modSp del">
        <pc:chgData name="Walter Starz" userId="1f9e4a04-28f8-47e9-86a7-28edd79b128c" providerId="ADAL" clId="{E047D30B-7528-ED45-8529-0FF9630CDCF8}" dt="2022-01-04T10:21:51.909" v="270" actId="2696"/>
        <pc:sldMkLst>
          <pc:docMk/>
          <pc:sldMk cId="726229407" sldId="264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726229407" sldId="264"/>
            <ac:spMk id="7" creationId="{BE8832E5-C7F9-384E-AFD6-E03AD67001C7}"/>
          </ac:spMkLst>
        </pc:spChg>
      </pc:sldChg>
      <pc:sldChg chg="modSp mod">
        <pc:chgData name="Walter Starz" userId="1f9e4a04-28f8-47e9-86a7-28edd79b128c" providerId="ADAL" clId="{E047D30B-7528-ED45-8529-0FF9630CDCF8}" dt="2022-01-04T09:08:14.339" v="88" actId="20577"/>
        <pc:sldMkLst>
          <pc:docMk/>
          <pc:sldMk cId="2927531522" sldId="266"/>
        </pc:sldMkLst>
        <pc:spChg chg="mod">
          <ac:chgData name="Walter Starz" userId="1f9e4a04-28f8-47e9-86a7-28edd79b128c" providerId="ADAL" clId="{E047D30B-7528-ED45-8529-0FF9630CDCF8}" dt="2022-01-04T08:18:04.998" v="73" actId="5793"/>
          <ac:spMkLst>
            <pc:docMk/>
            <pc:sldMk cId="2927531522" sldId="266"/>
            <ac:spMk id="7" creationId="{00000000-0000-0000-0000-000000000000}"/>
          </ac:spMkLst>
        </pc:spChg>
        <pc:spChg chg="mod">
          <ac:chgData name="Walter Starz" userId="1f9e4a04-28f8-47e9-86a7-28edd79b128c" providerId="ADAL" clId="{E047D30B-7528-ED45-8529-0FF9630CDCF8}" dt="2022-01-04T09:08:14.339" v="88" actId="20577"/>
          <ac:spMkLst>
            <pc:docMk/>
            <pc:sldMk cId="2927531522" sldId="266"/>
            <ac:spMk id="8" creationId="{00000000-0000-0000-0000-000000000000}"/>
          </ac:spMkLst>
        </pc:spChg>
      </pc:sldChg>
      <pc:sldChg chg="modSp mod modNotesTx">
        <pc:chgData name="Walter Starz" userId="1f9e4a04-28f8-47e9-86a7-28edd79b128c" providerId="ADAL" clId="{E047D30B-7528-ED45-8529-0FF9630CDCF8}" dt="2022-01-04T13:31:27.643" v="3029" actId="20577"/>
        <pc:sldMkLst>
          <pc:docMk/>
          <pc:sldMk cId="748761172" sldId="286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748761172" sldId="286"/>
            <ac:spMk id="4" creationId="{191D1735-37DC-BD49-AAD7-0F2B29CE9EDB}"/>
          </ac:spMkLst>
        </pc:spChg>
        <pc:picChg chg="mod">
          <ac:chgData name="Walter Starz" userId="1f9e4a04-28f8-47e9-86a7-28edd79b128c" providerId="ADAL" clId="{E047D30B-7528-ED45-8529-0FF9630CDCF8}" dt="2022-01-04T12:43:13.387" v="2070" actId="1076"/>
          <ac:picMkLst>
            <pc:docMk/>
            <pc:sldMk cId="748761172" sldId="286"/>
            <ac:picMk id="8" creationId="{43DCD451-5CCC-5B44-A1DA-A0F8D03A7CA3}"/>
          </ac:picMkLst>
        </pc:picChg>
        <pc:picChg chg="mod">
          <ac:chgData name="Walter Starz" userId="1f9e4a04-28f8-47e9-86a7-28edd79b128c" providerId="ADAL" clId="{E047D30B-7528-ED45-8529-0FF9630CDCF8}" dt="2022-01-04T12:43:17.745" v="2071" actId="1076"/>
          <ac:picMkLst>
            <pc:docMk/>
            <pc:sldMk cId="748761172" sldId="286"/>
            <ac:picMk id="13" creationId="{618BCBEE-27D5-1240-BF5F-9D9AE32BD75F}"/>
          </ac:picMkLst>
        </pc:picChg>
      </pc:sldChg>
      <pc:sldChg chg="modSp mod modNotesTx">
        <pc:chgData name="Walter Starz" userId="1f9e4a04-28f8-47e9-86a7-28edd79b128c" providerId="ADAL" clId="{E047D30B-7528-ED45-8529-0FF9630CDCF8}" dt="2022-01-04T13:31:34.208" v="3030" actId="20577"/>
        <pc:sldMkLst>
          <pc:docMk/>
          <pc:sldMk cId="3523622481" sldId="289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3523622481" sldId="289"/>
            <ac:spMk id="3" creationId="{5F3ADE64-7868-DB47-8A50-915501A22069}"/>
          </ac:spMkLst>
        </pc:spChg>
        <pc:picChg chg="mod">
          <ac:chgData name="Walter Starz" userId="1f9e4a04-28f8-47e9-86a7-28edd79b128c" providerId="ADAL" clId="{E047D30B-7528-ED45-8529-0FF9630CDCF8}" dt="2022-01-04T12:41:50.913" v="2057" actId="14100"/>
          <ac:picMkLst>
            <pc:docMk/>
            <pc:sldMk cId="3523622481" sldId="289"/>
            <ac:picMk id="7" creationId="{7186B5C9-5602-2F4A-A82A-F13BFECCB42C}"/>
          </ac:picMkLst>
        </pc:picChg>
        <pc:picChg chg="mod">
          <ac:chgData name="Walter Starz" userId="1f9e4a04-28f8-47e9-86a7-28edd79b128c" providerId="ADAL" clId="{E047D30B-7528-ED45-8529-0FF9630CDCF8}" dt="2022-01-04T12:41:53.494" v="2058" actId="14100"/>
          <ac:picMkLst>
            <pc:docMk/>
            <pc:sldMk cId="3523622481" sldId="289"/>
            <ac:picMk id="8" creationId="{973B0AB5-3BDB-6747-994B-90D6C1185865}"/>
          </ac:picMkLst>
        </pc:picChg>
      </pc:sldChg>
      <pc:sldChg chg="modSp mod modNotesTx">
        <pc:chgData name="Walter Starz" userId="1f9e4a04-28f8-47e9-86a7-28edd79b128c" providerId="ADAL" clId="{E047D30B-7528-ED45-8529-0FF9630CDCF8}" dt="2022-01-05T07:54:25.338" v="3495" actId="14826"/>
        <pc:sldMkLst>
          <pc:docMk/>
          <pc:sldMk cId="4024575356" sldId="290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4024575356" sldId="290"/>
            <ac:spMk id="3" creationId="{7C24043C-1EF8-B34C-97BB-3F89EBF0F397}"/>
          </ac:spMkLst>
        </pc:spChg>
        <pc:picChg chg="mod">
          <ac:chgData name="Walter Starz" userId="1f9e4a04-28f8-47e9-86a7-28edd79b128c" providerId="ADAL" clId="{E047D30B-7528-ED45-8529-0FF9630CDCF8}" dt="2022-01-04T12:42:25.613" v="2062" actId="1076"/>
          <ac:picMkLst>
            <pc:docMk/>
            <pc:sldMk cId="4024575356" sldId="290"/>
            <ac:picMk id="7" creationId="{B84979DE-74CB-8446-9DA4-D5FE321485D8}"/>
          </ac:picMkLst>
        </pc:picChg>
        <pc:picChg chg="mod">
          <ac:chgData name="Walter Starz" userId="1f9e4a04-28f8-47e9-86a7-28edd79b128c" providerId="ADAL" clId="{E047D30B-7528-ED45-8529-0FF9630CDCF8}" dt="2022-01-05T07:54:25.338" v="3495" actId="14826"/>
          <ac:picMkLst>
            <pc:docMk/>
            <pc:sldMk cId="4024575356" sldId="290"/>
            <ac:picMk id="9" creationId="{A011ECB2-13C9-084A-8E57-B87D7FA3708D}"/>
          </ac:picMkLst>
        </pc:picChg>
      </pc:sldChg>
      <pc:sldChg chg="modSp mod">
        <pc:chgData name="Walter Starz" userId="1f9e4a04-28f8-47e9-86a7-28edd79b128c" providerId="ADAL" clId="{E047D30B-7528-ED45-8529-0FF9630CDCF8}" dt="2022-01-05T07:31:50.997" v="3310" actId="113"/>
        <pc:sldMkLst>
          <pc:docMk/>
          <pc:sldMk cId="446997157" sldId="295"/>
        </pc:sldMkLst>
        <pc:spChg chg="mod">
          <ac:chgData name="Walter Starz" userId="1f9e4a04-28f8-47e9-86a7-28edd79b128c" providerId="ADAL" clId="{E047D30B-7528-ED45-8529-0FF9630CDCF8}" dt="2022-01-04T12:53:09.392" v="2207" actId="20577"/>
          <ac:spMkLst>
            <pc:docMk/>
            <pc:sldMk cId="446997157" sldId="295"/>
            <ac:spMk id="2" creationId="{00000000-0000-0000-0000-000000000000}"/>
          </ac:spMkLst>
        </pc:spChg>
        <pc:spChg chg="mod">
          <ac:chgData name="Walter Starz" userId="1f9e4a04-28f8-47e9-86a7-28edd79b128c" providerId="ADAL" clId="{E047D30B-7528-ED45-8529-0FF9630CDCF8}" dt="2022-01-05T07:31:50.997" v="3310" actId="113"/>
          <ac:spMkLst>
            <pc:docMk/>
            <pc:sldMk cId="446997157" sldId="295"/>
            <ac:spMk id="5" creationId="{62E592A0-DAA8-8A43-B823-91632FD6B27B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446997157" sldId="295"/>
            <ac:spMk id="14" creationId="{35071955-817F-584F-BF56-C31325EF87B2}"/>
          </ac:spMkLst>
        </pc:spChg>
        <pc:spChg chg="mod">
          <ac:chgData name="Walter Starz" userId="1f9e4a04-28f8-47e9-86a7-28edd79b128c" providerId="ADAL" clId="{E047D30B-7528-ED45-8529-0FF9630CDCF8}" dt="2022-01-04T13:35:02.909" v="3054" actId="113"/>
          <ac:spMkLst>
            <pc:docMk/>
            <pc:sldMk cId="446997157" sldId="295"/>
            <ac:spMk id="15" creationId="{5E16F425-5B0F-4E41-8833-24CCC8C3202C}"/>
          </ac:spMkLst>
        </pc:spChg>
      </pc:sldChg>
      <pc:sldChg chg="modSp add mod ord">
        <pc:chgData name="Walter Starz" userId="1f9e4a04-28f8-47e9-86a7-28edd79b128c" providerId="ADAL" clId="{E047D30B-7528-ED45-8529-0FF9630CDCF8}" dt="2022-01-05T07:21:12.673" v="3069" actId="20578"/>
        <pc:sldMkLst>
          <pc:docMk/>
          <pc:sldMk cId="3005046779" sldId="304"/>
        </pc:sldMkLst>
        <pc:spChg chg="mod">
          <ac:chgData name="Walter Starz" userId="1f9e4a04-28f8-47e9-86a7-28edd79b128c" providerId="ADAL" clId="{E047D30B-7528-ED45-8529-0FF9630CDCF8}" dt="2022-01-04T10:54:11.784" v="543" actId="313"/>
          <ac:spMkLst>
            <pc:docMk/>
            <pc:sldMk cId="3005046779" sldId="304"/>
            <ac:spMk id="2" creationId="{00000000-0000-0000-0000-000000000000}"/>
          </ac:spMkLst>
        </pc:spChg>
        <pc:spChg chg="mod">
          <ac:chgData name="Walter Starz" userId="1f9e4a04-28f8-47e9-86a7-28edd79b128c" providerId="ADAL" clId="{E047D30B-7528-ED45-8529-0FF9630CDCF8}" dt="2022-01-04T10:52:13.420" v="336"/>
          <ac:spMkLst>
            <pc:docMk/>
            <pc:sldMk cId="3005046779" sldId="304"/>
            <ac:spMk id="7" creationId="{79D53669-1292-C94A-8188-C5611B3AF1B7}"/>
          </ac:spMkLst>
        </pc:spChg>
      </pc:sldChg>
      <pc:sldChg chg="addSp delSp modSp mod chgLayout">
        <pc:chgData name="Walter Starz" userId="1f9e4a04-28f8-47e9-86a7-28edd79b128c" providerId="ADAL" clId="{E047D30B-7528-ED45-8529-0FF9630CDCF8}" dt="2022-01-04T13:31:03.657" v="3026"/>
        <pc:sldMkLst>
          <pc:docMk/>
          <pc:sldMk cId="2801839564" sldId="323"/>
        </pc:sldMkLst>
        <pc:spChg chg="mod ord">
          <ac:chgData name="Walter Starz" userId="1f9e4a04-28f8-47e9-86a7-28edd79b128c" providerId="ADAL" clId="{E047D30B-7528-ED45-8529-0FF9630CDCF8}" dt="2022-01-04T13:30:41.614" v="3024" actId="700"/>
          <ac:spMkLst>
            <pc:docMk/>
            <pc:sldMk cId="2801839564" sldId="323"/>
            <ac:spMk id="2" creationId="{00000000-0000-0000-0000-000000000000}"/>
          </ac:spMkLst>
        </pc:spChg>
        <pc:spChg chg="mod ord">
          <ac:chgData name="Walter Starz" userId="1f9e4a04-28f8-47e9-86a7-28edd79b128c" providerId="ADAL" clId="{E047D30B-7528-ED45-8529-0FF9630CDCF8}" dt="2022-01-04T13:30:41.614" v="3024" actId="700"/>
          <ac:spMkLst>
            <pc:docMk/>
            <pc:sldMk cId="2801839564" sldId="323"/>
            <ac:spMk id="3" creationId="{00000000-0000-0000-0000-000000000000}"/>
          </ac:spMkLst>
        </pc:spChg>
        <pc:spChg chg="del mod">
          <ac:chgData name="Walter Starz" userId="1f9e4a04-28f8-47e9-86a7-28edd79b128c" providerId="ADAL" clId="{E047D30B-7528-ED45-8529-0FF9630CDCF8}" dt="2022-01-04T13:31:02.767" v="3025" actId="478"/>
          <ac:spMkLst>
            <pc:docMk/>
            <pc:sldMk cId="2801839564" sldId="323"/>
            <ac:spMk id="6" creationId="{76823E0E-718F-E34C-8868-C381013CF9C1}"/>
          </ac:spMkLst>
        </pc:spChg>
        <pc:spChg chg="add mod">
          <ac:chgData name="Walter Starz" userId="1f9e4a04-28f8-47e9-86a7-28edd79b128c" providerId="ADAL" clId="{E047D30B-7528-ED45-8529-0FF9630CDCF8}" dt="2022-01-04T13:31:03.657" v="3026"/>
          <ac:spMkLst>
            <pc:docMk/>
            <pc:sldMk cId="2801839564" sldId="323"/>
            <ac:spMk id="8" creationId="{86D47F01-1A4A-B94B-B83C-5D839446F693}"/>
          </ac:spMkLst>
        </pc:spChg>
        <pc:picChg chg="mod ord">
          <ac:chgData name="Walter Starz" userId="1f9e4a04-28f8-47e9-86a7-28edd79b128c" providerId="ADAL" clId="{E047D30B-7528-ED45-8529-0FF9630CDCF8}" dt="2022-01-04T13:30:41.614" v="3024" actId="700"/>
          <ac:picMkLst>
            <pc:docMk/>
            <pc:sldMk cId="2801839564" sldId="323"/>
            <ac:picMk id="5" creationId="{0583EE1F-D262-3444-BEE9-5453687204E2}"/>
          </ac:picMkLst>
        </pc:picChg>
      </pc:sldChg>
      <pc:sldChg chg="addSp delSp modSp mod modClrScheme chgLayout">
        <pc:chgData name="Walter Starz" userId="1f9e4a04-28f8-47e9-86a7-28edd79b128c" providerId="ADAL" clId="{E047D30B-7528-ED45-8529-0FF9630CDCF8}" dt="2022-01-04T13:31:09.914" v="3028"/>
        <pc:sldMkLst>
          <pc:docMk/>
          <pc:sldMk cId="3046882658" sldId="325"/>
        </pc:sldMkLst>
        <pc:spChg chg="del mod">
          <ac:chgData name="Walter Starz" userId="1f9e4a04-28f8-47e9-86a7-28edd79b128c" providerId="ADAL" clId="{E047D30B-7528-ED45-8529-0FF9630CDCF8}" dt="2022-01-04T13:31:09.433" v="3027" actId="478"/>
          <ac:spMkLst>
            <pc:docMk/>
            <pc:sldMk cId="3046882658" sldId="325"/>
            <ac:spMk id="6" creationId="{7E0C8DA9-D197-F146-8072-F84C269452CC}"/>
          </ac:spMkLst>
        </pc:spChg>
        <pc:spChg chg="add mod">
          <ac:chgData name="Walter Starz" userId="1f9e4a04-28f8-47e9-86a7-28edd79b128c" providerId="ADAL" clId="{E047D30B-7528-ED45-8529-0FF9630CDCF8}" dt="2022-01-04T13:31:09.914" v="3028"/>
          <ac:spMkLst>
            <pc:docMk/>
            <pc:sldMk cId="3046882658" sldId="325"/>
            <ac:spMk id="8" creationId="{F93DC1AE-0C24-5B42-B302-933D6D6F07CA}"/>
          </ac:spMkLst>
        </pc:spChg>
        <pc:spChg chg="mod ord">
          <ac:chgData name="Walter Starz" userId="1f9e4a04-28f8-47e9-86a7-28edd79b128c" providerId="ADAL" clId="{E047D30B-7528-ED45-8529-0FF9630CDCF8}" dt="2022-01-04T13:30:07.250" v="3023" actId="700"/>
          <ac:spMkLst>
            <pc:docMk/>
            <pc:sldMk cId="3046882658" sldId="325"/>
            <ac:spMk id="17410" creationId="{00000000-0000-0000-0000-000000000000}"/>
          </ac:spMkLst>
        </pc:spChg>
        <pc:spChg chg="mod ord">
          <ac:chgData name="Walter Starz" userId="1f9e4a04-28f8-47e9-86a7-28edd79b128c" providerId="ADAL" clId="{E047D30B-7528-ED45-8529-0FF9630CDCF8}" dt="2022-01-04T13:30:07.250" v="3023" actId="700"/>
          <ac:spMkLst>
            <pc:docMk/>
            <pc:sldMk cId="3046882658" sldId="325"/>
            <ac:spMk id="17411" creationId="{00000000-0000-0000-0000-000000000000}"/>
          </ac:spMkLst>
        </pc:spChg>
        <pc:picChg chg="mod ord modCrop">
          <ac:chgData name="Walter Starz" userId="1f9e4a04-28f8-47e9-86a7-28edd79b128c" providerId="ADAL" clId="{E047D30B-7528-ED45-8529-0FF9630CDCF8}" dt="2022-01-04T13:30:07.250" v="3023" actId="700"/>
          <ac:picMkLst>
            <pc:docMk/>
            <pc:sldMk cId="3046882658" sldId="325"/>
            <ac:picMk id="5" creationId="{922E8775-9586-9149-8AEC-207713ED15B7}"/>
          </ac:picMkLst>
        </pc:pic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2600606699" sldId="346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600606699" sldId="346"/>
            <ac:spMk id="6" creationId="{3D7E92CF-02DA-FC45-8961-D7C309AED6E0}"/>
          </ac:spMkLst>
        </pc:spChg>
      </pc:sldChg>
      <pc:sldChg chg="modSp del">
        <pc:chgData name="Walter Starz" userId="1f9e4a04-28f8-47e9-86a7-28edd79b128c" providerId="ADAL" clId="{E047D30B-7528-ED45-8529-0FF9630CDCF8}" dt="2022-01-04T10:18:48.144" v="262" actId="2696"/>
        <pc:sldMkLst>
          <pc:docMk/>
          <pc:sldMk cId="2027098726" sldId="347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027098726" sldId="347"/>
            <ac:spMk id="5" creationId="{963DD58B-E93E-E649-B455-9718960E4B5E}"/>
          </ac:spMkLst>
        </pc:spChg>
      </pc:sldChg>
      <pc:sldChg chg="modSp del">
        <pc:chgData name="Walter Starz" userId="1f9e4a04-28f8-47e9-86a7-28edd79b128c" providerId="ADAL" clId="{E047D30B-7528-ED45-8529-0FF9630CDCF8}" dt="2022-01-04T10:18:48.144" v="262" actId="2696"/>
        <pc:sldMkLst>
          <pc:docMk/>
          <pc:sldMk cId="3104707801" sldId="348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3104707801" sldId="348"/>
            <ac:spMk id="10" creationId="{F798F0C9-2AEF-2C4C-B804-C26981DC5CB9}"/>
          </ac:spMkLst>
        </pc:spChg>
      </pc:sldChg>
      <pc:sldChg chg="modSp del">
        <pc:chgData name="Walter Starz" userId="1f9e4a04-28f8-47e9-86a7-28edd79b128c" providerId="ADAL" clId="{E047D30B-7528-ED45-8529-0FF9630CDCF8}" dt="2022-01-04T10:18:49.772" v="263" actId="2696"/>
        <pc:sldMkLst>
          <pc:docMk/>
          <pc:sldMk cId="580973432" sldId="362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580973432" sldId="362"/>
            <ac:spMk id="4" creationId="{00000000-0000-0000-0000-000000000000}"/>
          </ac:spMkLst>
        </pc:spChg>
      </pc:sldChg>
      <pc:sldChg chg="addSp delSp modSp mod modClrScheme chgLayout">
        <pc:chgData name="Walter Starz" userId="1f9e4a04-28f8-47e9-86a7-28edd79b128c" providerId="ADAL" clId="{E047D30B-7528-ED45-8529-0FF9630CDCF8}" dt="2022-01-04T13:36:30.368" v="3067" actId="113"/>
        <pc:sldMkLst>
          <pc:docMk/>
          <pc:sldMk cId="2441063673" sldId="379"/>
        </pc:sldMkLst>
        <pc:spChg chg="add del mod ord">
          <ac:chgData name="Walter Starz" userId="1f9e4a04-28f8-47e9-86a7-28edd79b128c" providerId="ADAL" clId="{E047D30B-7528-ED45-8529-0FF9630CDCF8}" dt="2022-01-04T10:48:18.003" v="330" actId="931"/>
          <ac:spMkLst>
            <pc:docMk/>
            <pc:sldMk cId="2441063673" sldId="379"/>
            <ac:spMk id="2" creationId="{0ADE9E0C-A03A-A24A-BBFF-DAF1B57C717F}"/>
          </ac:spMkLst>
        </pc:spChg>
        <pc:spChg chg="mod ord">
          <ac:chgData name="Walter Starz" userId="1f9e4a04-28f8-47e9-86a7-28edd79b128c" providerId="ADAL" clId="{E047D30B-7528-ED45-8529-0FF9630CDCF8}" dt="2022-01-04T11:31:44.870" v="1726" actId="113"/>
          <ac:spMkLst>
            <pc:docMk/>
            <pc:sldMk cId="2441063673" sldId="379"/>
            <ac:spMk id="6" creationId="{00000000-0000-0000-0000-000000000000}"/>
          </ac:spMkLst>
        </pc:spChg>
        <pc:spChg chg="mod ord">
          <ac:chgData name="Walter Starz" userId="1f9e4a04-28f8-47e9-86a7-28edd79b128c" providerId="ADAL" clId="{E047D30B-7528-ED45-8529-0FF9630CDCF8}" dt="2022-01-04T10:38:46.233" v="323" actId="700"/>
          <ac:spMkLst>
            <pc:docMk/>
            <pc:sldMk cId="2441063673" sldId="379"/>
            <ac:spMk id="7" creationId="{00000000-0000-0000-0000-000000000000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441063673" sldId="379"/>
            <ac:spMk id="9" creationId="{27137738-4B9C-DC4D-A819-C67E01070646}"/>
          </ac:spMkLst>
        </pc:spChg>
        <pc:spChg chg="mod">
          <ac:chgData name="Walter Starz" userId="1f9e4a04-28f8-47e9-86a7-28edd79b128c" providerId="ADAL" clId="{E047D30B-7528-ED45-8529-0FF9630CDCF8}" dt="2022-01-04T13:36:30.368" v="3067" actId="113"/>
          <ac:spMkLst>
            <pc:docMk/>
            <pc:sldMk cId="2441063673" sldId="379"/>
            <ac:spMk id="10" creationId="{A40746A9-4537-624A-8DDB-06D911013FB4}"/>
          </ac:spMkLst>
        </pc:spChg>
        <pc:picChg chg="add mod">
          <ac:chgData name="Walter Starz" userId="1f9e4a04-28f8-47e9-86a7-28edd79b128c" providerId="ADAL" clId="{E047D30B-7528-ED45-8529-0FF9630CDCF8}" dt="2022-01-04T10:48:22.976" v="331" actId="27614"/>
          <ac:picMkLst>
            <pc:docMk/>
            <pc:sldMk cId="2441063673" sldId="379"/>
            <ac:picMk id="4" creationId="{6F40F05E-D060-434E-A1D3-3AFC9B95FC23}"/>
          </ac:picMkLst>
        </pc:pic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1895226577" sldId="388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895226577" sldId="388"/>
            <ac:spMk id="4" creationId="{A9DE3B6E-268E-3443-8A72-B2B939825D81}"/>
          </ac:spMkLst>
        </pc:sp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3920753294" sldId="389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3920753294" sldId="389"/>
            <ac:spMk id="6" creationId="{B520B0D8-6A0F-F54C-8A86-9352974F0620}"/>
          </ac:spMkLst>
        </pc:sp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4247679148" sldId="390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4247679148" sldId="390"/>
            <ac:spMk id="7" creationId="{922C7FFC-6880-0543-8391-FF8B062811C3}"/>
          </ac:spMkLst>
        </pc:spChg>
      </pc:sldChg>
      <pc:sldChg chg="modSp mod">
        <pc:chgData name="Walter Starz" userId="1f9e4a04-28f8-47e9-86a7-28edd79b128c" providerId="ADAL" clId="{E047D30B-7528-ED45-8529-0FF9630CDCF8}" dt="2022-01-04T13:35:18.686" v="3056" actId="113"/>
        <pc:sldMkLst>
          <pc:docMk/>
          <pc:sldMk cId="638015489" sldId="399"/>
        </pc:sldMkLst>
        <pc:spChg chg="mod">
          <ac:chgData name="Walter Starz" userId="1f9e4a04-28f8-47e9-86a7-28edd79b128c" providerId="ADAL" clId="{E047D30B-7528-ED45-8529-0FF9630CDCF8}" dt="2022-01-04T11:33:08.725" v="1727" actId="207"/>
          <ac:spMkLst>
            <pc:docMk/>
            <pc:sldMk cId="638015489" sldId="399"/>
            <ac:spMk id="3" creationId="{52A37ECF-13A6-B547-8630-0D6F1CFC7F94}"/>
          </ac:spMkLst>
        </pc:spChg>
        <pc:spChg chg="mod">
          <ac:chgData name="Walter Starz" userId="1f9e4a04-28f8-47e9-86a7-28edd79b128c" providerId="ADAL" clId="{E047D30B-7528-ED45-8529-0FF9630CDCF8}" dt="2022-01-04T13:35:18.686" v="3056" actId="113"/>
          <ac:spMkLst>
            <pc:docMk/>
            <pc:sldMk cId="638015489" sldId="399"/>
            <ac:spMk id="6" creationId="{32E08A7A-13CA-DC48-9B28-79CF64CBBE3E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638015489" sldId="399"/>
            <ac:spMk id="8" creationId="{39F60B90-B828-3A4C-92F8-12B355FE5F48}"/>
          </ac:spMkLst>
        </pc:spChg>
      </pc:sldChg>
      <pc:sldChg chg="modSp del">
        <pc:chgData name="Walter Starz" userId="1f9e4a04-28f8-47e9-86a7-28edd79b128c" providerId="ADAL" clId="{E047D30B-7528-ED45-8529-0FF9630CDCF8}" dt="2022-01-04T10:18:53.280" v="264" actId="2696"/>
        <pc:sldMkLst>
          <pc:docMk/>
          <pc:sldMk cId="3405901958" sldId="566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3405901958" sldId="566"/>
            <ac:spMk id="9" creationId="{5D25075A-4787-7B41-947F-F4A3A44FC76E}"/>
          </ac:spMkLst>
        </pc:spChg>
      </pc:sldChg>
      <pc:sldChg chg="modSp mod ord">
        <pc:chgData name="Walter Starz" userId="1f9e4a04-28f8-47e9-86a7-28edd79b128c" providerId="ADAL" clId="{E047D30B-7528-ED45-8529-0FF9630CDCF8}" dt="2022-01-04T13:36:23.735" v="3066" actId="113"/>
        <pc:sldMkLst>
          <pc:docMk/>
          <pc:sldMk cId="3151839016" sldId="567"/>
        </pc:sldMkLst>
        <pc:spChg chg="mod">
          <ac:chgData name="Walter Starz" userId="1f9e4a04-28f8-47e9-86a7-28edd79b128c" providerId="ADAL" clId="{E047D30B-7528-ED45-8529-0FF9630CDCF8}" dt="2022-01-04T10:24:31.686" v="322" actId="20577"/>
          <ac:spMkLst>
            <pc:docMk/>
            <pc:sldMk cId="3151839016" sldId="567"/>
            <ac:spMk id="2" creationId="{3C316E03-4B8B-3041-BE5A-CE39C8F35164}"/>
          </ac:spMkLst>
        </pc:spChg>
        <pc:spChg chg="mod">
          <ac:chgData name="Walter Starz" userId="1f9e4a04-28f8-47e9-86a7-28edd79b128c" providerId="ADAL" clId="{E047D30B-7528-ED45-8529-0FF9630CDCF8}" dt="2022-01-04T13:36:23.735" v="3066" actId="113"/>
          <ac:spMkLst>
            <pc:docMk/>
            <pc:sldMk cId="3151839016" sldId="567"/>
            <ac:spMk id="5" creationId="{D428FCC9-80D4-474A-869B-853D20E1629A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3151839016" sldId="567"/>
            <ac:spMk id="9" creationId="{B1DAD967-95D5-034A-9DE5-2AF18D20FF8A}"/>
          </ac:spMkLst>
        </pc:spChg>
      </pc:sldChg>
      <pc:sldChg chg="modSp mod">
        <pc:chgData name="Walter Starz" userId="1f9e4a04-28f8-47e9-86a7-28edd79b128c" providerId="ADAL" clId="{E047D30B-7528-ED45-8529-0FF9630CDCF8}" dt="2022-01-04T13:36:09.886" v="3064" actId="113"/>
        <pc:sldMkLst>
          <pc:docMk/>
          <pc:sldMk cId="2625809662" sldId="570"/>
        </pc:sldMkLst>
        <pc:spChg chg="mod">
          <ac:chgData name="Walter Starz" userId="1f9e4a04-28f8-47e9-86a7-28edd79b128c" providerId="ADAL" clId="{E047D30B-7528-ED45-8529-0FF9630CDCF8}" dt="2022-01-04T13:36:09.886" v="3064" actId="113"/>
          <ac:spMkLst>
            <pc:docMk/>
            <pc:sldMk cId="2625809662" sldId="570"/>
            <ac:spMk id="5" creationId="{092C0F93-D3A4-584C-BF20-9E104F03C721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625809662" sldId="570"/>
            <ac:spMk id="13" creationId="{B85BC8A7-1313-0949-88A9-E55C9204099D}"/>
          </ac:spMkLst>
        </pc:spChg>
      </pc:sldChg>
      <pc:sldChg chg="modSp mod">
        <pc:chgData name="Walter Starz" userId="1f9e4a04-28f8-47e9-86a7-28edd79b128c" providerId="ADAL" clId="{E047D30B-7528-ED45-8529-0FF9630CDCF8}" dt="2022-01-04T13:35:29.953" v="3058" actId="113"/>
        <pc:sldMkLst>
          <pc:docMk/>
          <pc:sldMk cId="567549569" sldId="571"/>
        </pc:sldMkLst>
        <pc:spChg chg="mod">
          <ac:chgData name="Walter Starz" userId="1f9e4a04-28f8-47e9-86a7-28edd79b128c" providerId="ADAL" clId="{E047D30B-7528-ED45-8529-0FF9630CDCF8}" dt="2022-01-04T13:35:29.953" v="3058" actId="113"/>
          <ac:spMkLst>
            <pc:docMk/>
            <pc:sldMk cId="567549569" sldId="571"/>
            <ac:spMk id="5" creationId="{A3F09A41-269D-E947-95BB-C2F560BD9CC0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567549569" sldId="571"/>
            <ac:spMk id="13" creationId="{81CFCAD2-EDD6-8E4A-B459-2F4F1C89C8CD}"/>
          </ac:spMkLst>
        </pc:spChg>
        <pc:picChg chg="mod">
          <ac:chgData name="Walter Starz" userId="1f9e4a04-28f8-47e9-86a7-28edd79b128c" providerId="ADAL" clId="{E047D30B-7528-ED45-8529-0FF9630CDCF8}" dt="2022-01-04T11:21:41.380" v="735" actId="14826"/>
          <ac:picMkLst>
            <pc:docMk/>
            <pc:sldMk cId="567549569" sldId="571"/>
            <ac:picMk id="7" creationId="{EE3D6F4E-7162-8047-ABFD-AB1CCC27CF5C}"/>
          </ac:picMkLst>
        </pc:picChg>
      </pc:sldChg>
      <pc:sldChg chg="modSp mod">
        <pc:chgData name="Walter Starz" userId="1f9e4a04-28f8-47e9-86a7-28edd79b128c" providerId="ADAL" clId="{E047D30B-7528-ED45-8529-0FF9630CDCF8}" dt="2022-01-05T07:29:42.116" v="3270" actId="14100"/>
        <pc:sldMkLst>
          <pc:docMk/>
          <pc:sldMk cId="487440749" sldId="573"/>
        </pc:sldMkLst>
        <pc:spChg chg="mod">
          <ac:chgData name="Walter Starz" userId="1f9e4a04-28f8-47e9-86a7-28edd79b128c" providerId="ADAL" clId="{E047D30B-7528-ED45-8529-0FF9630CDCF8}" dt="2022-01-05T07:29:42.116" v="3270" actId="14100"/>
          <ac:spMkLst>
            <pc:docMk/>
            <pc:sldMk cId="487440749" sldId="573"/>
            <ac:spMk id="3" creationId="{C81126E9-81B1-DB41-B81E-83CD74ECEB66}"/>
          </ac:spMkLst>
        </pc:spChg>
        <pc:spChg chg="mod">
          <ac:chgData name="Walter Starz" userId="1f9e4a04-28f8-47e9-86a7-28edd79b128c" providerId="ADAL" clId="{E047D30B-7528-ED45-8529-0FF9630CDCF8}" dt="2022-01-04T13:35:46.769" v="3062" actId="113"/>
          <ac:spMkLst>
            <pc:docMk/>
            <pc:sldMk cId="487440749" sldId="573"/>
            <ac:spMk id="5" creationId="{F5F2079C-EBFF-B045-8E3B-F3550DE392A3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487440749" sldId="573"/>
            <ac:spMk id="7" creationId="{48BBF608-1B93-7941-9E00-337DF1161438}"/>
          </ac:spMkLst>
        </pc:spChg>
      </pc:sldChg>
      <pc:sldChg chg="modSp mod">
        <pc:chgData name="Walter Starz" userId="1f9e4a04-28f8-47e9-86a7-28edd79b128c" providerId="ADAL" clId="{E047D30B-7528-ED45-8529-0FF9630CDCF8}" dt="2022-01-04T13:35:22.892" v="3057" actId="113"/>
        <pc:sldMkLst>
          <pc:docMk/>
          <pc:sldMk cId="2820191892" sldId="578"/>
        </pc:sldMkLst>
        <pc:spChg chg="mod">
          <ac:chgData name="Walter Starz" userId="1f9e4a04-28f8-47e9-86a7-28edd79b128c" providerId="ADAL" clId="{E047D30B-7528-ED45-8529-0FF9630CDCF8}" dt="2022-01-04T13:35:22.892" v="3057" actId="113"/>
          <ac:spMkLst>
            <pc:docMk/>
            <pc:sldMk cId="2820191892" sldId="578"/>
            <ac:spMk id="5" creationId="{1BBB1055-AF6E-2643-8AF3-55C587E5080A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820191892" sldId="578"/>
            <ac:spMk id="10" creationId="{F5A3E329-0FBA-9346-B531-FEDD6E4BDC98}"/>
          </ac:spMkLst>
        </pc:spChg>
      </pc:sldChg>
      <pc:sldChg chg="modSp mod">
        <pc:chgData name="Walter Starz" userId="1f9e4a04-28f8-47e9-86a7-28edd79b128c" providerId="ADAL" clId="{E047D30B-7528-ED45-8529-0FF9630CDCF8}" dt="2022-01-04T13:35:09.870" v="3055" actId="113"/>
        <pc:sldMkLst>
          <pc:docMk/>
          <pc:sldMk cId="1913678407" sldId="584"/>
        </pc:sldMkLst>
        <pc:spChg chg="mod">
          <ac:chgData name="Walter Starz" userId="1f9e4a04-28f8-47e9-86a7-28edd79b128c" providerId="ADAL" clId="{E047D30B-7528-ED45-8529-0FF9630CDCF8}" dt="2022-01-04T12:53:42.802" v="2229" actId="20577"/>
          <ac:spMkLst>
            <pc:docMk/>
            <pc:sldMk cId="1913678407" sldId="584"/>
            <ac:spMk id="2" creationId="{35AE0E58-7D5B-D345-BC63-987F5AFFB2E8}"/>
          </ac:spMkLst>
        </pc:spChg>
        <pc:spChg chg="mod">
          <ac:chgData name="Walter Starz" userId="1f9e4a04-28f8-47e9-86a7-28edd79b128c" providerId="ADAL" clId="{E047D30B-7528-ED45-8529-0FF9630CDCF8}" dt="2022-01-04T13:00:55.119" v="2434" actId="20577"/>
          <ac:spMkLst>
            <pc:docMk/>
            <pc:sldMk cId="1913678407" sldId="584"/>
            <ac:spMk id="3" creationId="{5561801F-61A4-4441-92BF-688AC36C24AA}"/>
          </ac:spMkLst>
        </pc:spChg>
        <pc:spChg chg="mod">
          <ac:chgData name="Walter Starz" userId="1f9e4a04-28f8-47e9-86a7-28edd79b128c" providerId="ADAL" clId="{E047D30B-7528-ED45-8529-0FF9630CDCF8}" dt="2022-01-04T13:35:09.870" v="3055" actId="113"/>
          <ac:spMkLst>
            <pc:docMk/>
            <pc:sldMk cId="1913678407" sldId="584"/>
            <ac:spMk id="5" creationId="{2AE3FB23-953F-CC4D-B9E1-A526CF1E52E8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913678407" sldId="584"/>
            <ac:spMk id="7" creationId="{5424FE07-AD47-B448-9702-C31C8B99BCF0}"/>
          </ac:spMkLst>
        </pc:spChg>
      </pc:sldChg>
      <pc:sldChg chg="modSp mod">
        <pc:chgData name="Walter Starz" userId="1f9e4a04-28f8-47e9-86a7-28edd79b128c" providerId="ADAL" clId="{E047D30B-7528-ED45-8529-0FF9630CDCF8}" dt="2022-01-04T13:34:57.021" v="3053" actId="1035"/>
        <pc:sldMkLst>
          <pc:docMk/>
          <pc:sldMk cId="1763175794" sldId="585"/>
        </pc:sldMkLst>
        <pc:spChg chg="mod">
          <ac:chgData name="Walter Starz" userId="1f9e4a04-28f8-47e9-86a7-28edd79b128c" providerId="ADAL" clId="{E047D30B-7528-ED45-8529-0FF9630CDCF8}" dt="2022-01-04T13:34:57.021" v="3053" actId="1035"/>
          <ac:spMkLst>
            <pc:docMk/>
            <pc:sldMk cId="1763175794" sldId="585"/>
            <ac:spMk id="4" creationId="{CFBB3FC4-7F48-B747-BC26-E01297EA5956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763175794" sldId="585"/>
            <ac:spMk id="15" creationId="{C0395125-3F62-AA4E-B439-C043EE849F80}"/>
          </ac:spMkLst>
        </pc:spChg>
      </pc:sldChg>
      <pc:sldChg chg="modSp mod">
        <pc:chgData name="Walter Starz" userId="1f9e4a04-28f8-47e9-86a7-28edd79b128c" providerId="ADAL" clId="{E047D30B-7528-ED45-8529-0FF9630CDCF8}" dt="2022-01-05T09:23:14.674" v="3623" actId="313"/>
        <pc:sldMkLst>
          <pc:docMk/>
          <pc:sldMk cId="848068829" sldId="586"/>
        </pc:sldMkLst>
        <pc:spChg chg="mod">
          <ac:chgData name="Walter Starz" userId="1f9e4a04-28f8-47e9-86a7-28edd79b128c" providerId="ADAL" clId="{E047D30B-7528-ED45-8529-0FF9630CDCF8}" dt="2022-01-04T13:05:03.746" v="2462" actId="20577"/>
          <ac:spMkLst>
            <pc:docMk/>
            <pc:sldMk cId="848068829" sldId="586"/>
            <ac:spMk id="2" creationId="{5CACCEE9-15F1-504D-B09F-6E9BBF9198DC}"/>
          </ac:spMkLst>
        </pc:spChg>
        <pc:spChg chg="mod">
          <ac:chgData name="Walter Starz" userId="1f9e4a04-28f8-47e9-86a7-28edd79b128c" providerId="ADAL" clId="{E047D30B-7528-ED45-8529-0FF9630CDCF8}" dt="2022-01-05T09:23:14.674" v="3623" actId="313"/>
          <ac:spMkLst>
            <pc:docMk/>
            <pc:sldMk cId="848068829" sldId="586"/>
            <ac:spMk id="3" creationId="{C8828A12-2126-9343-AF22-1A1AC3B90460}"/>
          </ac:spMkLst>
        </pc:spChg>
        <pc:spChg chg="mod">
          <ac:chgData name="Walter Starz" userId="1f9e4a04-28f8-47e9-86a7-28edd79b128c" providerId="ADAL" clId="{E047D30B-7528-ED45-8529-0FF9630CDCF8}" dt="2022-01-04T13:34:42.408" v="3050" actId="113"/>
          <ac:spMkLst>
            <pc:docMk/>
            <pc:sldMk cId="848068829" sldId="586"/>
            <ac:spMk id="5" creationId="{2BFFCA84-C069-3041-BFAB-5F47991F54BE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848068829" sldId="586"/>
            <ac:spMk id="6" creationId="{D4DA430A-DB36-A343-A932-D47D86F8B438}"/>
          </ac:spMkLst>
        </pc:spChg>
      </pc:sldChg>
      <pc:sldChg chg="modSp mod">
        <pc:chgData name="Walter Starz" userId="1f9e4a04-28f8-47e9-86a7-28edd79b128c" providerId="ADAL" clId="{E047D30B-7528-ED45-8529-0FF9630CDCF8}" dt="2022-01-05T08:14:54.135" v="3497" actId="20577"/>
        <pc:sldMkLst>
          <pc:docMk/>
          <pc:sldMk cId="1879831827" sldId="608"/>
        </pc:sldMkLst>
        <pc:spChg chg="mod">
          <ac:chgData name="Walter Starz" userId="1f9e4a04-28f8-47e9-86a7-28edd79b128c" providerId="ADAL" clId="{E047D30B-7528-ED45-8529-0FF9630CDCF8}" dt="2022-01-04T13:36:37.659" v="3068" actId="113"/>
          <ac:spMkLst>
            <pc:docMk/>
            <pc:sldMk cId="1879831827" sldId="608"/>
            <ac:spMk id="5" creationId="{C664289C-97D4-E247-8EBB-7358124D86F1}"/>
          </ac:spMkLst>
        </pc:spChg>
        <pc:spChg chg="mod">
          <ac:chgData name="Walter Starz" userId="1f9e4a04-28f8-47e9-86a7-28edd79b128c" providerId="ADAL" clId="{E047D30B-7528-ED45-8529-0FF9630CDCF8}" dt="2022-01-04T08:20:45.833" v="81" actId="20577"/>
          <ac:spMkLst>
            <pc:docMk/>
            <pc:sldMk cId="1879831827" sldId="608"/>
            <ac:spMk id="6" creationId="{5EE25471-6AD4-254E-ADB2-CBAF3A654713}"/>
          </ac:spMkLst>
        </pc:spChg>
        <pc:spChg chg="mod">
          <ac:chgData name="Walter Starz" userId="1f9e4a04-28f8-47e9-86a7-28edd79b128c" providerId="ADAL" clId="{E047D30B-7528-ED45-8529-0FF9630CDCF8}" dt="2022-01-05T08:14:54.135" v="3497" actId="20577"/>
          <ac:spMkLst>
            <pc:docMk/>
            <pc:sldMk cId="1879831827" sldId="608"/>
            <ac:spMk id="8" creationId="{61350078-39E0-EC4D-AF28-D3D1FC73ADFB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879831827" sldId="608"/>
            <ac:spMk id="9" creationId="{B5C35625-409F-264E-9EC6-16C64F7EF619}"/>
          </ac:spMkLst>
        </pc:spChg>
        <pc:picChg chg="mod">
          <ac:chgData name="Walter Starz" userId="1f9e4a04-28f8-47e9-86a7-28edd79b128c" providerId="ADAL" clId="{E047D30B-7528-ED45-8529-0FF9630CDCF8}" dt="2022-01-04T08:20:30.716" v="75" actId="14826"/>
          <ac:picMkLst>
            <pc:docMk/>
            <pc:sldMk cId="1879831827" sldId="608"/>
            <ac:picMk id="10" creationId="{C7CB4EED-F0BC-2A4E-96B8-478887E6F33C}"/>
          </ac:picMkLst>
        </pc:picChg>
      </pc:sldChg>
      <pc:sldChg chg="modSp mod ord">
        <pc:chgData name="Walter Starz" userId="1f9e4a04-28f8-47e9-86a7-28edd79b128c" providerId="ADAL" clId="{E047D30B-7528-ED45-8529-0FF9630CDCF8}" dt="2022-01-05T07:39:44.276" v="3493" actId="20578"/>
        <pc:sldMkLst>
          <pc:docMk/>
          <pc:sldMk cId="2946790935" sldId="609"/>
        </pc:sldMkLst>
        <pc:spChg chg="mod">
          <ac:chgData name="Walter Starz" userId="1f9e4a04-28f8-47e9-86a7-28edd79b128c" providerId="ADAL" clId="{E047D30B-7528-ED45-8529-0FF9630CDCF8}" dt="2022-01-04T13:36:17.451" v="3065" actId="113"/>
          <ac:spMkLst>
            <pc:docMk/>
            <pc:sldMk cId="2946790935" sldId="609"/>
            <ac:spMk id="4" creationId="{917B328C-BBA1-8741-9142-0F54B5F2013A}"/>
          </ac:spMkLst>
        </pc:spChg>
        <pc:spChg chg="mod">
          <ac:chgData name="Walter Starz" userId="1f9e4a04-28f8-47e9-86a7-28edd79b128c" providerId="ADAL" clId="{E047D30B-7528-ED45-8529-0FF9630CDCF8}" dt="2022-01-05T07:38:55.947" v="3492" actId="20577"/>
          <ac:spMkLst>
            <pc:docMk/>
            <pc:sldMk cId="2946790935" sldId="609"/>
            <ac:spMk id="6" creationId="{DD5D57C6-553B-D947-804C-382762C9363E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946790935" sldId="609"/>
            <ac:spMk id="7" creationId="{55C04BF3-F4A8-6149-8DB2-1235D9C83971}"/>
          </ac:spMkLst>
        </pc:spChg>
      </pc:sldChg>
      <pc:sldChg chg="modSp mod ord">
        <pc:chgData name="Walter Starz" userId="1f9e4a04-28f8-47e9-86a7-28edd79b128c" providerId="ADAL" clId="{E047D30B-7528-ED45-8529-0FF9630CDCF8}" dt="2022-01-05T07:22:38.108" v="3075" actId="20577"/>
        <pc:sldMkLst>
          <pc:docMk/>
          <pc:sldMk cId="231767008" sldId="613"/>
        </pc:sldMkLst>
        <pc:spChg chg="mod">
          <ac:chgData name="Walter Starz" userId="1f9e4a04-28f8-47e9-86a7-28edd79b128c" providerId="ADAL" clId="{E047D30B-7528-ED45-8529-0FF9630CDCF8}" dt="2022-01-05T07:22:38.108" v="3075" actId="20577"/>
          <ac:spMkLst>
            <pc:docMk/>
            <pc:sldMk cId="231767008" sldId="613"/>
            <ac:spMk id="2" creationId="{62E5734F-027E-3B4E-B2B8-C5F815FCD0D5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31767008" sldId="613"/>
            <ac:spMk id="3" creationId="{31074D6B-4ADD-344C-99DA-318DEC34E511}"/>
          </ac:spMkLst>
        </pc:spChg>
      </pc:sldChg>
      <pc:sldChg chg="addSp delSp modSp del mod ord">
        <pc:chgData name="Walter Starz" userId="1f9e4a04-28f8-47e9-86a7-28edd79b128c" providerId="ADAL" clId="{E047D30B-7528-ED45-8529-0FF9630CDCF8}" dt="2022-01-04T13:33:09.493" v="3046" actId="2696"/>
        <pc:sldMkLst>
          <pc:docMk/>
          <pc:sldMk cId="1816310188" sldId="614"/>
        </pc:sldMkLst>
        <pc:spChg chg="mod">
          <ac:chgData name="Walter Starz" userId="1f9e4a04-28f8-47e9-86a7-28edd79b128c" providerId="ADAL" clId="{E047D30B-7528-ED45-8529-0FF9630CDCF8}" dt="2022-01-04T10:58:25.666" v="698" actId="20577"/>
          <ac:spMkLst>
            <pc:docMk/>
            <pc:sldMk cId="1816310188" sldId="614"/>
            <ac:spMk id="2" creationId="{CEFDD5A7-3F5F-AD49-AE5B-A265F581F812}"/>
          </ac:spMkLst>
        </pc:spChg>
        <pc:spChg chg="add del mod">
          <ac:chgData name="Walter Starz" userId="1f9e4a04-28f8-47e9-86a7-28edd79b128c" providerId="ADAL" clId="{E047D30B-7528-ED45-8529-0FF9630CDCF8}" dt="2022-01-04T13:32:10.760" v="3035" actId="478"/>
          <ac:spMkLst>
            <pc:docMk/>
            <pc:sldMk cId="1816310188" sldId="614"/>
            <ac:spMk id="6" creationId="{743ACA82-FBC7-4844-AB8F-1F34EF5AC6EB}"/>
          </ac:spMkLst>
        </pc:spChg>
        <pc:spChg chg="add mod">
          <ac:chgData name="Walter Starz" userId="1f9e4a04-28f8-47e9-86a7-28edd79b128c" providerId="ADAL" clId="{E047D30B-7528-ED45-8529-0FF9630CDCF8}" dt="2022-01-04T13:32:23.058" v="3038" actId="113"/>
          <ac:spMkLst>
            <pc:docMk/>
            <pc:sldMk cId="1816310188" sldId="614"/>
            <ac:spMk id="8" creationId="{40282AFE-89B4-984F-B72B-A16DAD033E4E}"/>
          </ac:spMkLst>
        </pc:spChg>
        <pc:spChg chg="del mod">
          <ac:chgData name="Walter Starz" userId="1f9e4a04-28f8-47e9-86a7-28edd79b128c" providerId="ADAL" clId="{E047D30B-7528-ED45-8529-0FF9630CDCF8}" dt="2022-01-04T13:32:01.638" v="3033" actId="478"/>
          <ac:spMkLst>
            <pc:docMk/>
            <pc:sldMk cId="1816310188" sldId="614"/>
            <ac:spMk id="9" creationId="{68632574-F354-F747-A03A-25F589D81930}"/>
          </ac:spMkLst>
        </pc:sp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584881583" sldId="619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584881583" sldId="619"/>
            <ac:spMk id="4" creationId="{E1DA506D-CDE0-C54F-8577-E13C981F362F}"/>
          </ac:spMkLst>
        </pc:sp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2685516734" sldId="620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2685516734" sldId="620"/>
            <ac:spMk id="8" creationId="{932DE249-B018-074C-87A0-45991133CE53}"/>
          </ac:spMkLst>
        </pc:spChg>
      </pc:sldChg>
      <pc:sldChg chg="modSp del">
        <pc:chgData name="Walter Starz" userId="1f9e4a04-28f8-47e9-86a7-28edd79b128c" providerId="ADAL" clId="{E047D30B-7528-ED45-8529-0FF9630CDCF8}" dt="2022-01-04T10:18:32.157" v="261" actId="2696"/>
        <pc:sldMkLst>
          <pc:docMk/>
          <pc:sldMk cId="1579776299" sldId="621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579776299" sldId="621"/>
            <ac:spMk id="6" creationId="{AD6523BB-CBD1-634C-8542-FA01A3CB43DB}"/>
          </ac:spMkLst>
        </pc:spChg>
      </pc:sldChg>
      <pc:sldChg chg="modSp mod">
        <pc:chgData name="Walter Starz" userId="1f9e4a04-28f8-47e9-86a7-28edd79b128c" providerId="ADAL" clId="{E047D30B-7528-ED45-8529-0FF9630CDCF8}" dt="2022-01-04T10:59:34.394" v="712" actId="113"/>
        <pc:sldMkLst>
          <pc:docMk/>
          <pc:sldMk cId="4185150229" sldId="622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4185150229" sldId="622"/>
            <ac:spMk id="3" creationId="{C82D10A0-0794-E24D-B240-8CBDE6D5CF8F}"/>
          </ac:spMkLst>
        </pc:spChg>
        <pc:spChg chg="mod">
          <ac:chgData name="Walter Starz" userId="1f9e4a04-28f8-47e9-86a7-28edd79b128c" providerId="ADAL" clId="{E047D30B-7528-ED45-8529-0FF9630CDCF8}" dt="2022-01-04T10:59:34.394" v="712" actId="113"/>
          <ac:spMkLst>
            <pc:docMk/>
            <pc:sldMk cId="4185150229" sldId="622"/>
            <ac:spMk id="7" creationId="{0F56041E-78B6-DE41-9920-E1A888067D56}"/>
          </ac:spMkLst>
        </pc:spChg>
      </pc:sldChg>
      <pc:sldChg chg="modSp">
        <pc:chgData name="Walter Starz" userId="1f9e4a04-28f8-47e9-86a7-28edd79b128c" providerId="ADAL" clId="{E047D30B-7528-ED45-8529-0FF9630CDCF8}" dt="2022-01-04T12:33:39.996" v="2048" actId="14826"/>
        <pc:sldMkLst>
          <pc:docMk/>
          <pc:sldMk cId="1184046473" sldId="623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184046473" sldId="623"/>
            <ac:spMk id="4" creationId="{53652AD7-36EB-5545-ADB1-953AD5B53949}"/>
          </ac:spMkLst>
        </pc:spChg>
        <pc:picChg chg="mod">
          <ac:chgData name="Walter Starz" userId="1f9e4a04-28f8-47e9-86a7-28edd79b128c" providerId="ADAL" clId="{E047D30B-7528-ED45-8529-0FF9630CDCF8}" dt="2022-01-04T12:33:39.996" v="2048" actId="14826"/>
          <ac:picMkLst>
            <pc:docMk/>
            <pc:sldMk cId="1184046473" sldId="623"/>
            <ac:picMk id="12" creationId="{6DD72E0B-8314-A84F-BCA6-F82A2BD36E8A}"/>
          </ac:picMkLst>
        </pc:picChg>
      </pc:sldChg>
      <pc:sldChg chg="modSp modNotesTx">
        <pc:chgData name="Walter Starz" userId="1f9e4a04-28f8-47e9-86a7-28edd79b128c" providerId="ADAL" clId="{E047D30B-7528-ED45-8529-0FF9630CDCF8}" dt="2022-01-04T13:31:51.859" v="3032" actId="20577"/>
        <pc:sldMkLst>
          <pc:docMk/>
          <pc:sldMk cId="101579939" sldId="629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01579939" sldId="629"/>
            <ac:spMk id="4" creationId="{8555AF46-EA0D-8B45-8E33-847438317023}"/>
          </ac:spMkLst>
        </pc:spChg>
      </pc:sldChg>
      <pc:sldChg chg="modSp mod modNotesTx">
        <pc:chgData name="Walter Starz" userId="1f9e4a04-28f8-47e9-86a7-28edd79b128c" providerId="ADAL" clId="{E047D30B-7528-ED45-8529-0FF9630CDCF8}" dt="2022-01-04T12:23:21.149" v="1826" actId="1038"/>
        <pc:sldMkLst>
          <pc:docMk/>
          <pc:sldMk cId="75619188" sldId="630"/>
        </pc:sldMkLst>
        <pc:spChg chg="mod">
          <ac:chgData name="Walter Starz" userId="1f9e4a04-28f8-47e9-86a7-28edd79b128c" providerId="ADAL" clId="{E047D30B-7528-ED45-8529-0FF9630CDCF8}" dt="2022-01-04T12:23:21.149" v="1826" actId="1038"/>
          <ac:spMkLst>
            <pc:docMk/>
            <pc:sldMk cId="75619188" sldId="630"/>
            <ac:spMk id="2" creationId="{1A4CC7A1-E5BD-2D48-A025-ED0DD2FFCB27}"/>
          </ac:spMkLst>
        </pc:spChg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75619188" sldId="630"/>
            <ac:spMk id="3" creationId="{1CEB3C0B-DB87-0447-A739-C069BF816EE5}"/>
          </ac:spMkLst>
        </pc:spChg>
        <pc:spChg chg="mod">
          <ac:chgData name="Walter Starz" userId="1f9e4a04-28f8-47e9-86a7-28edd79b128c" providerId="ADAL" clId="{E047D30B-7528-ED45-8529-0FF9630CDCF8}" dt="2022-01-04T12:23:15.689" v="1810" actId="1036"/>
          <ac:spMkLst>
            <pc:docMk/>
            <pc:sldMk cId="75619188" sldId="630"/>
            <ac:spMk id="10" creationId="{BE29FD66-0B1A-794B-9F2E-9448675AB451}"/>
          </ac:spMkLst>
        </pc:spChg>
        <pc:picChg chg="mod">
          <ac:chgData name="Walter Starz" userId="1f9e4a04-28f8-47e9-86a7-28edd79b128c" providerId="ADAL" clId="{E047D30B-7528-ED45-8529-0FF9630CDCF8}" dt="2022-01-04T12:21:38.862" v="1801" actId="14826"/>
          <ac:picMkLst>
            <pc:docMk/>
            <pc:sldMk cId="75619188" sldId="630"/>
            <ac:picMk id="12" creationId="{31478704-CD73-1646-A5BC-E00A9F966EDC}"/>
          </ac:picMkLst>
        </pc:picChg>
        <pc:picChg chg="mod">
          <ac:chgData name="Walter Starz" userId="1f9e4a04-28f8-47e9-86a7-28edd79b128c" providerId="ADAL" clId="{E047D30B-7528-ED45-8529-0FF9630CDCF8}" dt="2022-01-04T12:23:10.491" v="1802" actId="14826"/>
          <ac:picMkLst>
            <pc:docMk/>
            <pc:sldMk cId="75619188" sldId="630"/>
            <ac:picMk id="13" creationId="{EA17BD63-D9E3-AF40-8BE8-973063008301}"/>
          </ac:picMkLst>
        </pc:picChg>
      </pc:sldChg>
      <pc:sldChg chg="addSp delSp modSp mod modNotesTx">
        <pc:chgData name="Walter Starz" userId="1f9e4a04-28f8-47e9-86a7-28edd79b128c" providerId="ADAL" clId="{E047D30B-7528-ED45-8529-0FF9630CDCF8}" dt="2022-01-04T13:31:47.022" v="3031" actId="20577"/>
        <pc:sldMkLst>
          <pc:docMk/>
          <pc:sldMk cId="181446754" sldId="631"/>
        </pc:sld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k cId="181446754" sldId="631"/>
            <ac:spMk id="4" creationId="{2C258004-065B-CD47-AD5B-D81D7D29AB19}"/>
          </ac:spMkLst>
        </pc:spChg>
        <pc:picChg chg="mod">
          <ac:chgData name="Walter Starz" userId="1f9e4a04-28f8-47e9-86a7-28edd79b128c" providerId="ADAL" clId="{E047D30B-7528-ED45-8529-0FF9630CDCF8}" dt="2022-01-04T12:03:17.691" v="1792" actId="14826"/>
          <ac:picMkLst>
            <pc:docMk/>
            <pc:sldMk cId="181446754" sldId="631"/>
            <ac:picMk id="6" creationId="{099973B8-130B-3541-9783-53A6B15C377F}"/>
          </ac:picMkLst>
        </pc:picChg>
        <pc:picChg chg="mod">
          <ac:chgData name="Walter Starz" userId="1f9e4a04-28f8-47e9-86a7-28edd79b128c" providerId="ADAL" clId="{E047D30B-7528-ED45-8529-0FF9630CDCF8}" dt="2022-01-04T12:03:04.137" v="1791" actId="14826"/>
          <ac:picMkLst>
            <pc:docMk/>
            <pc:sldMk cId="181446754" sldId="631"/>
            <ac:picMk id="7" creationId="{B14346FF-B4E7-7D40-8545-F9256A4533CC}"/>
          </ac:picMkLst>
        </pc:picChg>
        <pc:picChg chg="mod">
          <ac:chgData name="Walter Starz" userId="1f9e4a04-28f8-47e9-86a7-28edd79b128c" providerId="ADAL" clId="{E047D30B-7528-ED45-8529-0FF9630CDCF8}" dt="2022-01-04T12:03:37.071" v="1793" actId="14826"/>
          <ac:picMkLst>
            <pc:docMk/>
            <pc:sldMk cId="181446754" sldId="631"/>
            <ac:picMk id="8" creationId="{A729FD83-2184-AC47-8C4C-FFE80EB32215}"/>
          </ac:picMkLst>
        </pc:picChg>
        <pc:picChg chg="mod">
          <ac:chgData name="Walter Starz" userId="1f9e4a04-28f8-47e9-86a7-28edd79b128c" providerId="ADAL" clId="{E047D30B-7528-ED45-8529-0FF9630CDCF8}" dt="2022-01-04T12:04:02.997" v="1794" actId="14826"/>
          <ac:picMkLst>
            <pc:docMk/>
            <pc:sldMk cId="181446754" sldId="631"/>
            <ac:picMk id="9" creationId="{687A3A45-AC80-9E4C-B2CA-BD410E335F46}"/>
          </ac:picMkLst>
        </pc:picChg>
        <pc:picChg chg="mod">
          <ac:chgData name="Walter Starz" userId="1f9e4a04-28f8-47e9-86a7-28edd79b128c" providerId="ADAL" clId="{E047D30B-7528-ED45-8529-0FF9630CDCF8}" dt="2022-01-04T12:04:18.243" v="1795" actId="14826"/>
          <ac:picMkLst>
            <pc:docMk/>
            <pc:sldMk cId="181446754" sldId="631"/>
            <ac:picMk id="10" creationId="{A35411E6-AF00-A949-9299-12ECC15B2C90}"/>
          </ac:picMkLst>
        </pc:picChg>
        <pc:picChg chg="mod">
          <ac:chgData name="Walter Starz" userId="1f9e4a04-28f8-47e9-86a7-28edd79b128c" providerId="ADAL" clId="{E047D30B-7528-ED45-8529-0FF9630CDCF8}" dt="2022-01-04T12:04:31.057" v="1796" actId="14826"/>
          <ac:picMkLst>
            <pc:docMk/>
            <pc:sldMk cId="181446754" sldId="631"/>
            <ac:picMk id="11" creationId="{19CF91E1-1A2E-214C-83C5-18AF4B2D80B0}"/>
          </ac:picMkLst>
        </pc:picChg>
        <pc:picChg chg="add del">
          <ac:chgData name="Walter Starz" userId="1f9e4a04-28f8-47e9-86a7-28edd79b128c" providerId="ADAL" clId="{E047D30B-7528-ED45-8529-0FF9630CDCF8}" dt="2022-01-04T12:02:46.929" v="1788"/>
          <ac:picMkLst>
            <pc:docMk/>
            <pc:sldMk cId="181446754" sldId="631"/>
            <ac:picMk id="14" creationId="{9FB49D78-F7D6-5541-998F-512B1103E4E6}"/>
          </ac:picMkLst>
        </pc:picChg>
      </pc:sldChg>
      <pc:sldChg chg="modSp new del mod">
        <pc:chgData name="Walter Starz" userId="1f9e4a04-28f8-47e9-86a7-28edd79b128c" providerId="ADAL" clId="{E047D30B-7528-ED45-8529-0FF9630CDCF8}" dt="2022-01-04T12:53:35.974" v="2227" actId="2696"/>
        <pc:sldMkLst>
          <pc:docMk/>
          <pc:sldMk cId="1319899901" sldId="632"/>
        </pc:sldMkLst>
        <pc:spChg chg="mod">
          <ac:chgData name="Walter Starz" userId="1f9e4a04-28f8-47e9-86a7-28edd79b128c" providerId="ADAL" clId="{E047D30B-7528-ED45-8529-0FF9630CDCF8}" dt="2022-01-04T10:14:50.441" v="260" actId="20577"/>
          <ac:spMkLst>
            <pc:docMk/>
            <pc:sldMk cId="1319899901" sldId="632"/>
            <ac:spMk id="2" creationId="{EF4799E7-0D3B-0D44-9CDA-925F202D6133}"/>
          </ac:spMkLst>
        </pc:spChg>
      </pc:sldChg>
      <pc:sldChg chg="modSp new mod ord">
        <pc:chgData name="Walter Starz" userId="1f9e4a04-28f8-47e9-86a7-28edd79b128c" providerId="ADAL" clId="{E047D30B-7528-ED45-8529-0FF9630CDCF8}" dt="2022-01-05T07:35:19.810" v="3311" actId="20577"/>
        <pc:sldMkLst>
          <pc:docMk/>
          <pc:sldMk cId="2099683673" sldId="633"/>
        </pc:sldMkLst>
        <pc:spChg chg="mod">
          <ac:chgData name="Walter Starz" userId="1f9e4a04-28f8-47e9-86a7-28edd79b128c" providerId="ADAL" clId="{E047D30B-7528-ED45-8529-0FF9630CDCF8}" dt="2022-01-04T11:18:28.553" v="734" actId="20577"/>
          <ac:spMkLst>
            <pc:docMk/>
            <pc:sldMk cId="2099683673" sldId="633"/>
            <ac:spMk id="2" creationId="{A111B575-C2A2-0645-8D70-5B7665B101DD}"/>
          </ac:spMkLst>
        </pc:spChg>
        <pc:spChg chg="mod">
          <ac:chgData name="Walter Starz" userId="1f9e4a04-28f8-47e9-86a7-28edd79b128c" providerId="ADAL" clId="{E047D30B-7528-ED45-8529-0FF9630CDCF8}" dt="2022-01-05T07:35:19.810" v="3311" actId="20577"/>
          <ac:spMkLst>
            <pc:docMk/>
            <pc:sldMk cId="2099683673" sldId="633"/>
            <ac:spMk id="3" creationId="{B42E6447-AAC5-1741-B6B0-6AAB02E1649A}"/>
          </ac:spMkLst>
        </pc:spChg>
        <pc:spChg chg="mod">
          <ac:chgData name="Walter Starz" userId="1f9e4a04-28f8-47e9-86a7-28edd79b128c" providerId="ADAL" clId="{E047D30B-7528-ED45-8529-0FF9630CDCF8}" dt="2022-01-04T13:36:04.619" v="3063" actId="113"/>
          <ac:spMkLst>
            <pc:docMk/>
            <pc:sldMk cId="2099683673" sldId="633"/>
            <ac:spMk id="5" creationId="{1383F0D5-A83D-7A44-8BFB-31F83F673BDB}"/>
          </ac:spMkLst>
        </pc:spChg>
      </pc:sldChg>
      <pc:sldChg chg="addSp delSp modSp new del mod">
        <pc:chgData name="Walter Starz" userId="1f9e4a04-28f8-47e9-86a7-28edd79b128c" providerId="ADAL" clId="{E047D30B-7528-ED45-8529-0FF9630CDCF8}" dt="2022-01-05T07:30:21.774" v="3271" actId="2696"/>
        <pc:sldMkLst>
          <pc:docMk/>
          <pc:sldMk cId="1467696164" sldId="634"/>
        </pc:sldMkLst>
        <pc:spChg chg="mod">
          <ac:chgData name="Walter Starz" userId="1f9e4a04-28f8-47e9-86a7-28edd79b128c" providerId="ADAL" clId="{E047D30B-7528-ED45-8529-0FF9630CDCF8}" dt="2022-01-04T10:58:13.588" v="681" actId="255"/>
          <ac:spMkLst>
            <pc:docMk/>
            <pc:sldMk cId="1467696164" sldId="634"/>
            <ac:spMk id="2" creationId="{D5C17562-594E-FC44-AA15-E86D1AACF966}"/>
          </ac:spMkLst>
        </pc:spChg>
        <pc:spChg chg="del">
          <ac:chgData name="Walter Starz" userId="1f9e4a04-28f8-47e9-86a7-28edd79b128c" providerId="ADAL" clId="{E047D30B-7528-ED45-8529-0FF9630CDCF8}" dt="2022-01-04T10:57:20.427" v="644" actId="931"/>
          <ac:spMkLst>
            <pc:docMk/>
            <pc:sldMk cId="1467696164" sldId="634"/>
            <ac:spMk id="5" creationId="{C50953D7-652D-B048-B3AB-426CE4853898}"/>
          </ac:spMkLst>
        </pc:spChg>
        <pc:spChg chg="del mod">
          <ac:chgData name="Walter Starz" userId="1f9e4a04-28f8-47e9-86a7-28edd79b128c" providerId="ADAL" clId="{E047D30B-7528-ED45-8529-0FF9630CDCF8}" dt="2022-01-04T10:57:26.948" v="647" actId="931"/>
          <ac:spMkLst>
            <pc:docMk/>
            <pc:sldMk cId="1467696164" sldId="634"/>
            <ac:spMk id="6" creationId="{624B6AE4-96F8-B94A-A7B2-D80CA2B35C7E}"/>
          </ac:spMkLst>
        </pc:spChg>
        <pc:picChg chg="add mod">
          <ac:chgData name="Walter Starz" userId="1f9e4a04-28f8-47e9-86a7-28edd79b128c" providerId="ADAL" clId="{E047D30B-7528-ED45-8529-0FF9630CDCF8}" dt="2022-01-04T10:57:26.948" v="647" actId="931"/>
          <ac:picMkLst>
            <pc:docMk/>
            <pc:sldMk cId="1467696164" sldId="634"/>
            <ac:picMk id="8" creationId="{26C23DAC-3C0A-8A42-9004-4472AD33BCAD}"/>
          </ac:picMkLst>
        </pc:picChg>
        <pc:picChg chg="add mod">
          <ac:chgData name="Walter Starz" userId="1f9e4a04-28f8-47e9-86a7-28edd79b128c" providerId="ADAL" clId="{E047D30B-7528-ED45-8529-0FF9630CDCF8}" dt="2022-01-04T10:57:29.253" v="649" actId="962"/>
          <ac:picMkLst>
            <pc:docMk/>
            <pc:sldMk cId="1467696164" sldId="634"/>
            <ac:picMk id="10" creationId="{CC7AE5FC-661B-DC4F-8061-05996DA8F342}"/>
          </ac:picMkLst>
        </pc:picChg>
      </pc:sldChg>
      <pc:sldChg chg="modSp add del mod">
        <pc:chgData name="Walter Starz" userId="1f9e4a04-28f8-47e9-86a7-28edd79b128c" providerId="ADAL" clId="{E047D30B-7528-ED45-8529-0FF9630CDCF8}" dt="2022-01-05T07:52:18.503" v="3494" actId="2696"/>
        <pc:sldMkLst>
          <pc:docMk/>
          <pc:sldMk cId="3286808131" sldId="746"/>
        </pc:sldMkLst>
        <pc:spChg chg="mod">
          <ac:chgData name="Walter Starz" userId="1f9e4a04-28f8-47e9-86a7-28edd79b128c" providerId="ADAL" clId="{E047D30B-7528-ED45-8529-0FF9630CDCF8}" dt="2022-01-04T11:36:42.178" v="1786"/>
          <ac:spMkLst>
            <pc:docMk/>
            <pc:sldMk cId="3286808131" sldId="746"/>
            <ac:spMk id="3" creationId="{2FEFC460-0D25-5941-9736-E58CA1B0637E}"/>
          </ac:spMkLst>
        </pc:spChg>
        <pc:spChg chg="mod">
          <ac:chgData name="Walter Starz" userId="1f9e4a04-28f8-47e9-86a7-28edd79b128c" providerId="ADAL" clId="{E047D30B-7528-ED45-8529-0FF9630CDCF8}" dt="2022-01-04T13:35:42.086" v="3061" actId="113"/>
          <ac:spMkLst>
            <pc:docMk/>
            <pc:sldMk cId="3286808131" sldId="746"/>
            <ac:spMk id="4" creationId="{A52E7226-4641-FE4F-A794-FA1B78122DC8}"/>
          </ac:spMkLst>
        </pc:spChg>
        <pc:spChg chg="mod">
          <ac:chgData name="Walter Starz" userId="1f9e4a04-28f8-47e9-86a7-28edd79b128c" providerId="ADAL" clId="{E047D30B-7528-ED45-8529-0FF9630CDCF8}" dt="2022-01-04T13:35:39.199" v="3060" actId="20577"/>
          <ac:spMkLst>
            <pc:docMk/>
            <pc:sldMk cId="3286808131" sldId="746"/>
            <ac:spMk id="6" creationId="{13E60F17-4D74-9D4E-8CB5-348F217984A9}"/>
          </ac:spMkLst>
        </pc:spChg>
      </pc:sldChg>
      <pc:sldChg chg="addSp delSp modSp new mod ord">
        <pc:chgData name="Walter Starz" userId="1f9e4a04-28f8-47e9-86a7-28edd79b128c" providerId="ADAL" clId="{E047D30B-7528-ED45-8529-0FF9630CDCF8}" dt="2022-01-04T12:25:55.237" v="1919" actId="20577"/>
        <pc:sldMkLst>
          <pc:docMk/>
          <pc:sldMk cId="3206598548" sldId="747"/>
        </pc:sldMkLst>
        <pc:spChg chg="mod">
          <ac:chgData name="Walter Starz" userId="1f9e4a04-28f8-47e9-86a7-28edd79b128c" providerId="ADAL" clId="{E047D30B-7528-ED45-8529-0FF9630CDCF8}" dt="2022-01-04T12:25:55.237" v="1919" actId="20577"/>
          <ac:spMkLst>
            <pc:docMk/>
            <pc:sldMk cId="3206598548" sldId="747"/>
            <ac:spMk id="2" creationId="{8B0BBFD5-BD54-CA4B-AE74-456580D439C9}"/>
          </ac:spMkLst>
        </pc:spChg>
        <pc:spChg chg="del">
          <ac:chgData name="Walter Starz" userId="1f9e4a04-28f8-47e9-86a7-28edd79b128c" providerId="ADAL" clId="{E047D30B-7528-ED45-8529-0FF9630CDCF8}" dt="2022-01-04T12:25:27.313" v="1874" actId="931"/>
          <ac:spMkLst>
            <pc:docMk/>
            <pc:sldMk cId="3206598548" sldId="747"/>
            <ac:spMk id="5" creationId="{569B3E7C-29A9-E949-BF0D-260E2D58BE92}"/>
          </ac:spMkLst>
        </pc:spChg>
        <pc:spChg chg="del mod">
          <ac:chgData name="Walter Starz" userId="1f9e4a04-28f8-47e9-86a7-28edd79b128c" providerId="ADAL" clId="{E047D30B-7528-ED45-8529-0FF9630CDCF8}" dt="2022-01-04T12:25:32.539" v="1877" actId="931"/>
          <ac:spMkLst>
            <pc:docMk/>
            <pc:sldMk cId="3206598548" sldId="747"/>
            <ac:spMk id="6" creationId="{77A60914-1950-774A-99B1-EE5006FE1C0A}"/>
          </ac:spMkLst>
        </pc:spChg>
        <pc:picChg chg="add mod">
          <ac:chgData name="Walter Starz" userId="1f9e4a04-28f8-47e9-86a7-28edd79b128c" providerId="ADAL" clId="{E047D30B-7528-ED45-8529-0FF9630CDCF8}" dt="2022-01-04T12:25:32.539" v="1877" actId="931"/>
          <ac:picMkLst>
            <pc:docMk/>
            <pc:sldMk cId="3206598548" sldId="747"/>
            <ac:picMk id="8" creationId="{3044F7D7-4B44-1847-AEC2-DCA527EFB8E9}"/>
          </ac:picMkLst>
        </pc:picChg>
        <pc:picChg chg="add mod">
          <ac:chgData name="Walter Starz" userId="1f9e4a04-28f8-47e9-86a7-28edd79b128c" providerId="ADAL" clId="{E047D30B-7528-ED45-8529-0FF9630CDCF8}" dt="2022-01-04T12:25:34.961" v="1878" actId="27614"/>
          <ac:picMkLst>
            <pc:docMk/>
            <pc:sldMk cId="3206598548" sldId="747"/>
            <ac:picMk id="10" creationId="{C4CD7C7F-CEAF-EA4A-AC68-41EF287F949E}"/>
          </ac:picMkLst>
        </pc:picChg>
      </pc:sldChg>
      <pc:sldChg chg="addSp delSp modSp new mod">
        <pc:chgData name="Walter Starz" userId="1f9e4a04-28f8-47e9-86a7-28edd79b128c" providerId="ADAL" clId="{E047D30B-7528-ED45-8529-0FF9630CDCF8}" dt="2022-01-04T12:59:34.642" v="2340" actId="20577"/>
        <pc:sldMkLst>
          <pc:docMk/>
          <pc:sldMk cId="125411318" sldId="748"/>
        </pc:sldMkLst>
        <pc:spChg chg="mod">
          <ac:chgData name="Walter Starz" userId="1f9e4a04-28f8-47e9-86a7-28edd79b128c" providerId="ADAL" clId="{E047D30B-7528-ED45-8529-0FF9630CDCF8}" dt="2022-01-04T12:59:34.642" v="2340" actId="20577"/>
          <ac:spMkLst>
            <pc:docMk/>
            <pc:sldMk cId="125411318" sldId="748"/>
            <ac:spMk id="2" creationId="{5112DBD6-2C6D-6746-8BF2-DB2FEB023927}"/>
          </ac:spMkLst>
        </pc:spChg>
        <pc:spChg chg="del">
          <ac:chgData name="Walter Starz" userId="1f9e4a04-28f8-47e9-86a7-28edd79b128c" providerId="ADAL" clId="{E047D30B-7528-ED45-8529-0FF9630CDCF8}" dt="2022-01-04T12:47:06.138" v="2076" actId="931"/>
          <ac:spMkLst>
            <pc:docMk/>
            <pc:sldMk cId="125411318" sldId="748"/>
            <ac:spMk id="5" creationId="{AACF1709-D79B-7B44-B6E8-A1BF9D98974A}"/>
          </ac:spMkLst>
        </pc:spChg>
        <pc:spChg chg="del">
          <ac:chgData name="Walter Starz" userId="1f9e4a04-28f8-47e9-86a7-28edd79b128c" providerId="ADAL" clId="{E047D30B-7528-ED45-8529-0FF9630CDCF8}" dt="2022-01-04T12:44:12.025" v="2073" actId="931"/>
          <ac:spMkLst>
            <pc:docMk/>
            <pc:sldMk cId="125411318" sldId="748"/>
            <ac:spMk id="6" creationId="{FC735E86-F54F-8A46-976F-980322EC7537}"/>
          </ac:spMkLst>
        </pc:spChg>
        <pc:picChg chg="add mod">
          <ac:chgData name="Walter Starz" userId="1f9e4a04-28f8-47e9-86a7-28edd79b128c" providerId="ADAL" clId="{E047D30B-7528-ED45-8529-0FF9630CDCF8}" dt="2022-01-04T12:44:14.479" v="2075" actId="962"/>
          <ac:picMkLst>
            <pc:docMk/>
            <pc:sldMk cId="125411318" sldId="748"/>
            <ac:picMk id="8" creationId="{08782CA1-B1E4-F841-AAF2-6CAA0F820F16}"/>
          </ac:picMkLst>
        </pc:picChg>
        <pc:picChg chg="add mod">
          <ac:chgData name="Walter Starz" userId="1f9e4a04-28f8-47e9-86a7-28edd79b128c" providerId="ADAL" clId="{E047D30B-7528-ED45-8529-0FF9630CDCF8}" dt="2022-01-04T12:47:08.483" v="2077" actId="27614"/>
          <ac:picMkLst>
            <pc:docMk/>
            <pc:sldMk cId="125411318" sldId="748"/>
            <ac:picMk id="10" creationId="{FABBBDC5-EBE1-A64B-87A8-06E1A2B8E795}"/>
          </ac:picMkLst>
        </pc:picChg>
      </pc:sldChg>
      <pc:sldChg chg="addSp delSp modSp add del mod modClrScheme chgLayout">
        <pc:chgData name="Walter Starz" userId="1f9e4a04-28f8-47e9-86a7-28edd79b128c" providerId="ADAL" clId="{E047D30B-7528-ED45-8529-0FF9630CDCF8}" dt="2022-01-05T07:30:21.774" v="3271" actId="2696"/>
        <pc:sldMkLst>
          <pc:docMk/>
          <pc:sldMk cId="1404240773" sldId="749"/>
        </pc:sldMkLst>
        <pc:spChg chg="mod ord">
          <ac:chgData name="Walter Starz" userId="1f9e4a04-28f8-47e9-86a7-28edd79b128c" providerId="ADAL" clId="{E047D30B-7528-ED45-8529-0FF9630CDCF8}" dt="2022-01-05T07:22:49.486" v="3094" actId="20577"/>
          <ac:spMkLst>
            <pc:docMk/>
            <pc:sldMk cId="1404240773" sldId="749"/>
            <ac:spMk id="2" creationId="{62E5734F-027E-3B4E-B2B8-C5F815FCD0D5}"/>
          </ac:spMkLst>
        </pc:spChg>
        <pc:spChg chg="mod ord">
          <ac:chgData name="Walter Starz" userId="1f9e4a04-28f8-47e9-86a7-28edd79b128c" providerId="ADAL" clId="{E047D30B-7528-ED45-8529-0FF9630CDCF8}" dt="2022-01-04T13:32:58.600" v="3044" actId="700"/>
          <ac:spMkLst>
            <pc:docMk/>
            <pc:sldMk cId="1404240773" sldId="749"/>
            <ac:spMk id="3" creationId="{31074D6B-4ADD-344C-99DA-318DEC34E511}"/>
          </ac:spMkLst>
        </pc:spChg>
        <pc:spChg chg="mod ord">
          <ac:chgData name="Walter Starz" userId="1f9e4a04-28f8-47e9-86a7-28edd79b128c" providerId="ADAL" clId="{E047D30B-7528-ED45-8529-0FF9630CDCF8}" dt="2022-01-04T13:32:58.600" v="3044" actId="700"/>
          <ac:spMkLst>
            <pc:docMk/>
            <pc:sldMk cId="1404240773" sldId="749"/>
            <ac:spMk id="4" creationId="{372B3956-0BE2-3349-B2AC-EE8F5C0E9CE5}"/>
          </ac:spMkLst>
        </pc:spChg>
        <pc:spChg chg="add del mod ord">
          <ac:chgData name="Walter Starz" userId="1f9e4a04-28f8-47e9-86a7-28edd79b128c" providerId="ADAL" clId="{E047D30B-7528-ED45-8529-0FF9630CDCF8}" dt="2022-01-04T13:32:58.600" v="3044" actId="700"/>
          <ac:spMkLst>
            <pc:docMk/>
            <pc:sldMk cId="1404240773" sldId="749"/>
            <ac:spMk id="6" creationId="{9CED5103-5E10-A64E-B139-4E1F1A7EF839}"/>
          </ac:spMkLst>
        </pc:spChg>
        <pc:spChg chg="add del mod">
          <ac:chgData name="Walter Starz" userId="1f9e4a04-28f8-47e9-86a7-28edd79b128c" providerId="ADAL" clId="{E047D30B-7528-ED45-8529-0FF9630CDCF8}" dt="2022-01-04T13:32:51.647" v="3042"/>
          <ac:spMkLst>
            <pc:docMk/>
            <pc:sldMk cId="1404240773" sldId="749"/>
            <ac:spMk id="9" creationId="{2630C866-31A5-8C43-998F-6C27FD08B36E}"/>
          </ac:spMkLst>
        </pc:spChg>
        <pc:spChg chg="add del mod">
          <ac:chgData name="Walter Starz" userId="1f9e4a04-28f8-47e9-86a7-28edd79b128c" providerId="ADAL" clId="{E047D30B-7528-ED45-8529-0FF9630CDCF8}" dt="2022-01-04T13:32:58.600" v="3044" actId="700"/>
          <ac:spMkLst>
            <pc:docMk/>
            <pc:sldMk cId="1404240773" sldId="749"/>
            <ac:spMk id="13" creationId="{62DBB8DE-4322-1C42-A345-D27AD340EC15}"/>
          </ac:spMkLst>
        </pc:spChg>
        <pc:spChg chg="add del mod ord">
          <ac:chgData name="Walter Starz" userId="1f9e4a04-28f8-47e9-86a7-28edd79b128c" providerId="ADAL" clId="{E047D30B-7528-ED45-8529-0FF9630CDCF8}" dt="2022-01-04T13:33:00.715" v="3045"/>
          <ac:spMkLst>
            <pc:docMk/>
            <pc:sldMk cId="1404240773" sldId="749"/>
            <ac:spMk id="14" creationId="{F7A70B71-1F4E-F74E-9158-13936E345C51}"/>
          </ac:spMkLst>
        </pc:spChg>
        <pc:picChg chg="del">
          <ac:chgData name="Walter Starz" userId="1f9e4a04-28f8-47e9-86a7-28edd79b128c" providerId="ADAL" clId="{E047D30B-7528-ED45-8529-0FF9630CDCF8}" dt="2022-01-04T13:32:43.558" v="3040" actId="478"/>
          <ac:picMkLst>
            <pc:docMk/>
            <pc:sldMk cId="1404240773" sldId="749"/>
            <ac:picMk id="8" creationId="{65F6C84E-BFA3-1D4A-9252-8E072B2D8D40}"/>
          </ac:picMkLst>
        </pc:picChg>
        <pc:picChg chg="del">
          <ac:chgData name="Walter Starz" userId="1f9e4a04-28f8-47e9-86a7-28edd79b128c" providerId="ADAL" clId="{E047D30B-7528-ED45-8529-0FF9630CDCF8}" dt="2022-01-04T13:32:44.808" v="3041" actId="478"/>
          <ac:picMkLst>
            <pc:docMk/>
            <pc:sldMk cId="1404240773" sldId="749"/>
            <ac:picMk id="10" creationId="{8748F920-1C5A-A54E-AEFC-B7A5CB5B274C}"/>
          </ac:picMkLst>
        </pc:picChg>
        <pc:picChg chg="add del mod">
          <ac:chgData name="Walter Starz" userId="1f9e4a04-28f8-47e9-86a7-28edd79b128c" providerId="ADAL" clId="{E047D30B-7528-ED45-8529-0FF9630CDCF8}" dt="2022-01-04T13:32:54.961" v="3043" actId="478"/>
          <ac:picMkLst>
            <pc:docMk/>
            <pc:sldMk cId="1404240773" sldId="749"/>
            <ac:picMk id="11" creationId="{C0912E72-E9E8-F44E-99A4-E4DDFB25B09D}"/>
          </ac:picMkLst>
        </pc:picChg>
        <pc:picChg chg="add mod">
          <ac:chgData name="Walter Starz" userId="1f9e4a04-28f8-47e9-86a7-28edd79b128c" providerId="ADAL" clId="{E047D30B-7528-ED45-8529-0FF9630CDCF8}" dt="2022-01-04T13:33:00.715" v="3045"/>
          <ac:picMkLst>
            <pc:docMk/>
            <pc:sldMk cId="1404240773" sldId="749"/>
            <ac:picMk id="15" creationId="{D65FA7BC-1BCE-1947-A49B-0AA2D72620E7}"/>
          </ac:picMkLst>
        </pc:picChg>
      </pc:sldChg>
      <pc:sldMasterChg chg="modSp modSldLayout">
        <pc:chgData name="Walter Starz" userId="1f9e4a04-28f8-47e9-86a7-28edd79b128c" providerId="ADAL" clId="{E047D30B-7528-ED45-8529-0FF9630CDCF8}" dt="2022-01-04T08:18:36.718" v="74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E047D30B-7528-ED45-8529-0FF9630CDCF8}" dt="2022-01-04T08:18:36.718" v="74"/>
          <ac:spMkLst>
            <pc:docMk/>
            <pc:sldMasterMk cId="1263382439" sldId="2147483713"/>
            <ac:spMk id="9" creationId="{00000000-0000-0000-0000-000000000000}"/>
          </ac:spMkLst>
        </pc:spChg>
        <pc:sldLayoutChg chg="modSp">
          <pc:chgData name="Walter Starz" userId="1f9e4a04-28f8-47e9-86a7-28edd79b128c" providerId="ADAL" clId="{E047D30B-7528-ED45-8529-0FF9630CDCF8}" dt="2022-01-04T08:18:36.718" v="74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E047D30B-7528-ED45-8529-0FF9630CDCF8}" dt="2022-01-04T08:18:36.718" v="74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047D30B-7528-ED45-8529-0FF9630CDCF8}" dt="2022-01-04T08:18:36.718" v="74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E047D30B-7528-ED45-8529-0FF9630CDCF8}" dt="2022-01-04T08:18:36.718" v="74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047D30B-7528-ED45-8529-0FF9630CDCF8}" dt="2022-01-04T08:18:36.718" v="74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E047D30B-7528-ED45-8529-0FF9630CDCF8}" dt="2022-01-04T08:18:36.718" v="74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047D30B-7528-ED45-8529-0FF9630CDCF8}" dt="2022-01-04T08:18:36.718" v="74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E047D30B-7528-ED45-8529-0FF9630CDCF8}" dt="2022-01-04T08:18:36.718" v="74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E047D30B-7528-ED45-8529-0FF9630CDCF8}" dt="2022-01-04T08:18:36.718" v="74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E047D30B-7528-ED45-8529-0FF9630CDCF8}" dt="2022-01-04T08:18:36.718" v="74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  <pc:docChgLst>
    <pc:chgData name="Walter Starz" userId="1f9e4a04-28f8-47e9-86a7-28edd79b128c" providerId="ADAL" clId="{DCC51E6D-9516-6B4E-83FF-A148DE8E4101}"/>
    <pc:docChg chg="undo custSel addSld delSld modSld sldOrd modMainMaster">
      <pc:chgData name="Walter Starz" userId="1f9e4a04-28f8-47e9-86a7-28edd79b128c" providerId="ADAL" clId="{DCC51E6D-9516-6B4E-83FF-A148DE8E4101}" dt="2024-10-23T11:47:53.965" v="411"/>
      <pc:docMkLst>
        <pc:docMk/>
      </pc:docMkLst>
      <pc:sldChg chg="modSp mod">
        <pc:chgData name="Walter Starz" userId="1f9e4a04-28f8-47e9-86a7-28edd79b128c" providerId="ADAL" clId="{DCC51E6D-9516-6B4E-83FF-A148DE8E4101}" dt="2024-10-23T11:19:50.363" v="190" actId="20577"/>
        <pc:sldMkLst>
          <pc:docMk/>
          <pc:sldMk cId="2927531522" sldId="266"/>
        </pc:sldMkLst>
        <pc:spChg chg="mod">
          <ac:chgData name="Walter Starz" userId="1f9e4a04-28f8-47e9-86a7-28edd79b128c" providerId="ADAL" clId="{DCC51E6D-9516-6B4E-83FF-A148DE8E4101}" dt="2024-10-23T11:05:22.760" v="23" actId="20577"/>
          <ac:spMkLst>
            <pc:docMk/>
            <pc:sldMk cId="2927531522" sldId="266"/>
            <ac:spMk id="2" creationId="{00000000-0000-0000-0000-000000000000}"/>
          </ac:spMkLst>
        </pc:spChg>
        <pc:spChg chg="mod">
          <ac:chgData name="Walter Starz" userId="1f9e4a04-28f8-47e9-86a7-28edd79b128c" providerId="ADAL" clId="{DCC51E6D-9516-6B4E-83FF-A148DE8E4101}" dt="2024-10-23T11:19:50.363" v="190" actId="20577"/>
          <ac:spMkLst>
            <pc:docMk/>
            <pc:sldMk cId="2927531522" sldId="266"/>
            <ac:spMk id="7" creationId="{00000000-0000-0000-0000-000000000000}"/>
          </ac:spMkLst>
        </pc:spChg>
      </pc:sldChg>
      <pc:sldChg chg="modSp">
        <pc:chgData name="Walter Starz" userId="1f9e4a04-28f8-47e9-86a7-28edd79b128c" providerId="ADAL" clId="{DCC51E6D-9516-6B4E-83FF-A148DE8E4101}" dt="2024-10-23T11:20:41.658" v="236"/>
        <pc:sldMkLst>
          <pc:docMk/>
          <pc:sldMk cId="3513433197" sldId="269"/>
        </pc:sldMkLst>
        <pc:spChg chg="mod">
          <ac:chgData name="Walter Starz" userId="1f9e4a04-28f8-47e9-86a7-28edd79b128c" providerId="ADAL" clId="{DCC51E6D-9516-6B4E-83FF-A148DE8E4101}" dt="2024-10-23T11:20:41.658" v="236"/>
          <ac:spMkLst>
            <pc:docMk/>
            <pc:sldMk cId="3513433197" sldId="269"/>
            <ac:spMk id="4" creationId="{76FA45A5-620F-647B-36EA-A196DE84651B}"/>
          </ac:spMkLst>
        </pc:spChg>
      </pc:sldChg>
      <pc:sldChg chg="del">
        <pc:chgData name="Walter Starz" userId="1f9e4a04-28f8-47e9-86a7-28edd79b128c" providerId="ADAL" clId="{DCC51E6D-9516-6B4E-83FF-A148DE8E4101}" dt="2024-10-23T11:06:26.335" v="36" actId="2696"/>
        <pc:sldMkLst>
          <pc:docMk/>
          <pc:sldMk cId="279106507" sldId="272"/>
        </pc:sldMkLst>
      </pc:sldChg>
      <pc:sldChg chg="del">
        <pc:chgData name="Walter Starz" userId="1f9e4a04-28f8-47e9-86a7-28edd79b128c" providerId="ADAL" clId="{DCC51E6D-9516-6B4E-83FF-A148DE8E4101}" dt="2024-10-23T11:06:26.320" v="33" actId="2696"/>
        <pc:sldMkLst>
          <pc:docMk/>
          <pc:sldMk cId="3788567097" sldId="274"/>
        </pc:sldMkLst>
      </pc:sldChg>
      <pc:sldChg chg="del">
        <pc:chgData name="Walter Starz" userId="1f9e4a04-28f8-47e9-86a7-28edd79b128c" providerId="ADAL" clId="{DCC51E6D-9516-6B4E-83FF-A148DE8E4101}" dt="2024-10-23T11:06:26.326" v="35" actId="2696"/>
        <pc:sldMkLst>
          <pc:docMk/>
          <pc:sldMk cId="1205824955" sldId="275"/>
        </pc:sldMkLst>
      </pc:sldChg>
      <pc:sldChg chg="del">
        <pc:chgData name="Walter Starz" userId="1f9e4a04-28f8-47e9-86a7-28edd79b128c" providerId="ADAL" clId="{DCC51E6D-9516-6B4E-83FF-A148DE8E4101}" dt="2024-10-23T11:06:26.325" v="34" actId="2696"/>
        <pc:sldMkLst>
          <pc:docMk/>
          <pc:sldMk cId="1238513652" sldId="276"/>
        </pc:sldMkLst>
      </pc:sldChg>
      <pc:sldChg chg="modSp add">
        <pc:chgData name="Walter Starz" userId="1f9e4a04-28f8-47e9-86a7-28edd79b128c" providerId="ADAL" clId="{DCC51E6D-9516-6B4E-83FF-A148DE8E4101}" dt="2024-10-23T11:39:43.246" v="406"/>
        <pc:sldMkLst>
          <pc:docMk/>
          <pc:sldMk cId="3609609386" sldId="285"/>
        </pc:sldMkLst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3609609386" sldId="285"/>
            <ac:spMk id="6" creationId="{C86F13F6-CCCF-CA4F-AD5C-D8881024485F}"/>
          </ac:spMkLst>
        </pc:spChg>
      </pc:sldChg>
      <pc:sldChg chg="modSp add del">
        <pc:chgData name="Walter Starz" userId="1f9e4a04-28f8-47e9-86a7-28edd79b128c" providerId="ADAL" clId="{DCC51E6D-9516-6B4E-83FF-A148DE8E4101}" dt="2024-10-23T11:35:22.312" v="291" actId="2696"/>
        <pc:sldMkLst>
          <pc:docMk/>
          <pc:sldMk cId="3917710700" sldId="285"/>
        </pc:sldMkLst>
        <pc:spChg chg="mod">
          <ac:chgData name="Walter Starz" userId="1f9e4a04-28f8-47e9-86a7-28edd79b128c" providerId="ADAL" clId="{DCC51E6D-9516-6B4E-83FF-A148DE8E4101}" dt="2024-10-23T11:21:00.661" v="237"/>
          <ac:spMkLst>
            <pc:docMk/>
            <pc:sldMk cId="3917710700" sldId="285"/>
            <ac:spMk id="6" creationId="{C86F13F6-CCCF-CA4F-AD5C-D8881024485F}"/>
          </ac:spMkLst>
        </pc:spChg>
      </pc:sldChg>
      <pc:sldChg chg="modSp add del">
        <pc:chgData name="Walter Starz" userId="1f9e4a04-28f8-47e9-86a7-28edd79b128c" providerId="ADAL" clId="{DCC51E6D-9516-6B4E-83FF-A148DE8E4101}" dt="2024-10-23T11:39:43.246" v="406"/>
        <pc:sldMkLst>
          <pc:docMk/>
          <pc:sldMk cId="446997157" sldId="295"/>
        </pc:sldMkLst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446997157" sldId="295"/>
            <ac:spMk id="14" creationId="{35071955-817F-584F-BF56-C31325EF87B2}"/>
          </ac:spMkLst>
        </pc:spChg>
      </pc:sldChg>
      <pc:sldChg chg="modSp add del ord">
        <pc:chgData name="Walter Starz" userId="1f9e4a04-28f8-47e9-86a7-28edd79b128c" providerId="ADAL" clId="{DCC51E6D-9516-6B4E-83FF-A148DE8E4101}" dt="2024-10-23T11:39:29.600" v="405"/>
        <pc:sldMkLst>
          <pc:docMk/>
          <pc:sldMk cId="2623910427" sldId="301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2623910427" sldId="301"/>
            <ac:spMk id="11" creationId="{DA808C6D-BC4C-DACC-F4F1-4C6D0D24EE48}"/>
          </ac:spMkLst>
        </pc:spChg>
      </pc:sldChg>
      <pc:sldChg chg="modSp add del ord">
        <pc:chgData name="Walter Starz" userId="1f9e4a04-28f8-47e9-86a7-28edd79b128c" providerId="ADAL" clId="{DCC51E6D-9516-6B4E-83FF-A148DE8E4101}" dt="2024-10-23T11:39:29.600" v="405"/>
        <pc:sldMkLst>
          <pc:docMk/>
          <pc:sldMk cId="3064989268" sldId="302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3064989268" sldId="302"/>
            <ac:spMk id="6" creationId="{BFFEC140-DE43-A76C-B603-167056BA6959}"/>
          </ac:spMkLst>
        </pc:spChg>
      </pc:sldChg>
      <pc:sldChg chg="add del">
        <pc:chgData name="Walter Starz" userId="1f9e4a04-28f8-47e9-86a7-28edd79b128c" providerId="ADAL" clId="{DCC51E6D-9516-6B4E-83FF-A148DE8E4101}" dt="2024-10-23T11:32:53.184" v="282" actId="2696"/>
        <pc:sldMkLst>
          <pc:docMk/>
          <pc:sldMk cId="2344735570" sldId="303"/>
        </pc:sldMkLst>
      </pc:sldChg>
      <pc:sldChg chg="add del">
        <pc:chgData name="Walter Starz" userId="1f9e4a04-28f8-47e9-86a7-28edd79b128c" providerId="ADAL" clId="{DCC51E6D-9516-6B4E-83FF-A148DE8E4101}" dt="2024-10-23T11:32:51.896" v="281" actId="2696"/>
        <pc:sldMkLst>
          <pc:docMk/>
          <pc:sldMk cId="1268754618" sldId="304"/>
        </pc:sldMkLst>
      </pc:sldChg>
      <pc:sldChg chg="modSp add del mod">
        <pc:chgData name="Walter Starz" userId="1f9e4a04-28f8-47e9-86a7-28edd79b128c" providerId="ADAL" clId="{DCC51E6D-9516-6B4E-83FF-A148DE8E4101}" dt="2024-10-23T11:40:03.835" v="408"/>
        <pc:sldMkLst>
          <pc:docMk/>
          <pc:sldMk cId="1418438795" sldId="307"/>
        </pc:sldMkLst>
        <pc:spChg chg="mod">
          <ac:chgData name="Walter Starz" userId="1f9e4a04-28f8-47e9-86a7-28edd79b128c" providerId="ADAL" clId="{DCC51E6D-9516-6B4E-83FF-A148DE8E4101}" dt="2024-10-23T11:37:20.284" v="332" actId="20577"/>
          <ac:spMkLst>
            <pc:docMk/>
            <pc:sldMk cId="1418438795" sldId="307"/>
            <ac:spMk id="2" creationId="{00000000-0000-0000-0000-000000000000}"/>
          </ac:spMkLst>
        </pc:spChg>
        <pc:spChg chg="mod">
          <ac:chgData name="Walter Starz" userId="1f9e4a04-28f8-47e9-86a7-28edd79b128c" providerId="ADAL" clId="{DCC51E6D-9516-6B4E-83FF-A148DE8E4101}" dt="2024-10-23T11:40:03.835" v="408"/>
          <ac:spMkLst>
            <pc:docMk/>
            <pc:sldMk cId="1418438795" sldId="307"/>
            <ac:spMk id="9" creationId="{ECD1923B-B9A7-52B3-2C4D-1E4284054250}"/>
          </ac:spMkLst>
        </pc:spChg>
      </pc:sldChg>
      <pc:sldChg chg="modSp add del mod">
        <pc:chgData name="Walter Starz" userId="1f9e4a04-28f8-47e9-86a7-28edd79b128c" providerId="ADAL" clId="{DCC51E6D-9516-6B4E-83FF-A148DE8E4101}" dt="2024-10-23T11:40:03.835" v="408"/>
        <pc:sldMkLst>
          <pc:docMk/>
          <pc:sldMk cId="3632441259" sldId="308"/>
        </pc:sldMkLst>
        <pc:spChg chg="mod">
          <ac:chgData name="Walter Starz" userId="1f9e4a04-28f8-47e9-86a7-28edd79b128c" providerId="ADAL" clId="{DCC51E6D-9516-6B4E-83FF-A148DE8E4101}" dt="2024-10-23T11:37:37.051" v="360" actId="20577"/>
          <ac:spMkLst>
            <pc:docMk/>
            <pc:sldMk cId="3632441259" sldId="308"/>
            <ac:spMk id="2" creationId="{00000000-0000-0000-0000-000000000000}"/>
          </ac:spMkLst>
        </pc:spChg>
        <pc:spChg chg="mod">
          <ac:chgData name="Walter Starz" userId="1f9e4a04-28f8-47e9-86a7-28edd79b128c" providerId="ADAL" clId="{DCC51E6D-9516-6B4E-83FF-A148DE8E4101}" dt="2024-10-23T11:40:03.835" v="408"/>
          <ac:spMkLst>
            <pc:docMk/>
            <pc:sldMk cId="3632441259" sldId="308"/>
            <ac:spMk id="10" creationId="{7B9C325F-6F04-3A86-6853-97329BDB0690}"/>
          </ac:spMkLst>
        </pc:spChg>
      </pc:sldChg>
      <pc:sldChg chg="modSp add del">
        <pc:chgData name="Walter Starz" userId="1f9e4a04-28f8-47e9-86a7-28edd79b128c" providerId="ADAL" clId="{DCC51E6D-9516-6B4E-83FF-A148DE8E4101}" dt="2024-10-23T11:27:14.624" v="263" actId="2696"/>
        <pc:sldMkLst>
          <pc:docMk/>
          <pc:sldMk cId="2801839564" sldId="323"/>
        </pc:sldMkLst>
        <pc:spChg chg="mod">
          <ac:chgData name="Walter Starz" userId="1f9e4a04-28f8-47e9-86a7-28edd79b128c" providerId="ADAL" clId="{DCC51E6D-9516-6B4E-83FF-A148DE8E4101}" dt="2024-10-23T11:21:00.661" v="237"/>
          <ac:spMkLst>
            <pc:docMk/>
            <pc:sldMk cId="2801839564" sldId="323"/>
            <ac:spMk id="8" creationId="{86D47F01-1A4A-B94B-B83C-5D839446F693}"/>
          </ac:spMkLst>
        </pc:spChg>
      </pc:sldChg>
      <pc:sldChg chg="modSp add del">
        <pc:chgData name="Walter Starz" userId="1f9e4a04-28f8-47e9-86a7-28edd79b128c" providerId="ADAL" clId="{DCC51E6D-9516-6B4E-83FF-A148DE8E4101}" dt="2024-10-23T11:39:43.246" v="406"/>
        <pc:sldMkLst>
          <pc:docMk/>
          <pc:sldMk cId="3046882658" sldId="325"/>
        </pc:sldMkLst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3046882658" sldId="325"/>
            <ac:spMk id="8" creationId="{F93DC1AE-0C24-5B42-B302-933D6D6F07CA}"/>
          </ac:spMkLst>
        </pc:spChg>
      </pc:sldChg>
      <pc:sldChg chg="modSp add del mod">
        <pc:chgData name="Walter Starz" userId="1f9e4a04-28f8-47e9-86a7-28edd79b128c" providerId="ADAL" clId="{DCC51E6D-9516-6B4E-83FF-A148DE8E4101}" dt="2024-10-23T11:35:22.312" v="291" actId="2696"/>
        <pc:sldMkLst>
          <pc:docMk/>
          <pc:sldMk cId="366122776" sldId="353"/>
        </pc:sldMkLst>
        <pc:spChg chg="mod">
          <ac:chgData name="Walter Starz" userId="1f9e4a04-28f8-47e9-86a7-28edd79b128c" providerId="ADAL" clId="{DCC51E6D-9516-6B4E-83FF-A148DE8E4101}" dt="2024-10-23T11:09:18.987" v="59" actId="113"/>
          <ac:spMkLst>
            <pc:docMk/>
            <pc:sldMk cId="366122776" sldId="353"/>
            <ac:spMk id="3" creationId="{00000000-0000-0000-0000-000000000000}"/>
          </ac:spMkLst>
        </pc:spChg>
        <pc:spChg chg="mod">
          <ac:chgData name="Walter Starz" userId="1f9e4a04-28f8-47e9-86a7-28edd79b128c" providerId="ADAL" clId="{DCC51E6D-9516-6B4E-83FF-A148DE8E4101}" dt="2024-10-23T11:21:00.661" v="237"/>
          <ac:spMkLst>
            <pc:docMk/>
            <pc:sldMk cId="366122776" sldId="353"/>
            <ac:spMk id="4" creationId="{280CC71E-1C2C-7341-AAC0-1B91E7935FF6}"/>
          </ac:spMkLst>
        </pc:spChg>
      </pc:sldChg>
      <pc:sldChg chg="modSp add ord">
        <pc:chgData name="Walter Starz" userId="1f9e4a04-28f8-47e9-86a7-28edd79b128c" providerId="ADAL" clId="{DCC51E6D-9516-6B4E-83FF-A148DE8E4101}" dt="2024-10-23T11:39:43.246" v="406"/>
        <pc:sldMkLst>
          <pc:docMk/>
          <pc:sldMk cId="2646028097" sldId="353"/>
        </pc:sldMkLst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2646028097" sldId="353"/>
            <ac:spMk id="4" creationId="{280CC71E-1C2C-7341-AAC0-1B91E7935FF6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2280278623" sldId="399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2280278623" sldId="399"/>
            <ac:spMk id="4" creationId="{657C26A4-3D2B-22EF-9DAC-18141D0B79F7}"/>
          </ac:spMkLst>
        </pc:spChg>
      </pc:sldChg>
      <pc:sldChg chg="modSp add del mod">
        <pc:chgData name="Walter Starz" userId="1f9e4a04-28f8-47e9-86a7-28edd79b128c" providerId="ADAL" clId="{DCC51E6D-9516-6B4E-83FF-A148DE8E4101}" dt="2024-10-23T11:47:53.965" v="411"/>
        <pc:sldMkLst>
          <pc:docMk/>
          <pc:sldMk cId="2625809662" sldId="570"/>
        </pc:sldMkLst>
        <pc:spChg chg="mod">
          <ac:chgData name="Walter Starz" userId="1f9e4a04-28f8-47e9-86a7-28edd79b128c" providerId="ADAL" clId="{DCC51E6D-9516-6B4E-83FF-A148DE8E4101}" dt="2024-10-23T11:47:53.965" v="411"/>
          <ac:spMkLst>
            <pc:docMk/>
            <pc:sldMk cId="2625809662" sldId="570"/>
            <ac:spMk id="13" creationId="{B85BC8A7-1313-0949-88A9-E55C9204099D}"/>
          </ac:spMkLst>
        </pc:spChg>
      </pc:sldChg>
      <pc:sldChg chg="modSp add del mod">
        <pc:chgData name="Walter Starz" userId="1f9e4a04-28f8-47e9-86a7-28edd79b128c" providerId="ADAL" clId="{DCC51E6D-9516-6B4E-83FF-A148DE8E4101}" dt="2024-10-23T11:39:43.246" v="406"/>
        <pc:sldMkLst>
          <pc:docMk/>
          <pc:sldMk cId="1913678407" sldId="584"/>
        </pc:sldMkLst>
        <pc:spChg chg="mod">
          <ac:chgData name="Walter Starz" userId="1f9e4a04-28f8-47e9-86a7-28edd79b128c" providerId="ADAL" clId="{DCC51E6D-9516-6B4E-83FF-A148DE8E4101}" dt="2024-10-23T11:37:50.708" v="362" actId="2710"/>
          <ac:spMkLst>
            <pc:docMk/>
            <pc:sldMk cId="1913678407" sldId="584"/>
            <ac:spMk id="3" creationId="{5561801F-61A4-4441-92BF-688AC36C24AA}"/>
          </ac:spMkLst>
        </pc:spChg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1913678407" sldId="584"/>
            <ac:spMk id="7" creationId="{5424FE07-AD47-B448-9702-C31C8B99BCF0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329959074" sldId="588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329959074" sldId="588"/>
            <ac:spMk id="3" creationId="{00000000-0000-0000-0000-000000000000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583517341" sldId="609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583517341" sldId="609"/>
            <ac:spMk id="7" creationId="{55C04BF3-F4A8-6149-8DB2-1235D9C83971}"/>
          </ac:spMkLst>
        </pc:spChg>
      </pc:sldChg>
      <pc:sldChg chg="modSp add del">
        <pc:chgData name="Walter Starz" userId="1f9e4a04-28f8-47e9-86a7-28edd79b128c" providerId="ADAL" clId="{DCC51E6D-9516-6B4E-83FF-A148DE8E4101}" dt="2024-10-23T11:47:53.965" v="411"/>
        <pc:sldMkLst>
          <pc:docMk/>
          <pc:sldMk cId="231767008" sldId="613"/>
        </pc:sldMkLst>
        <pc:spChg chg="mod">
          <ac:chgData name="Walter Starz" userId="1f9e4a04-28f8-47e9-86a7-28edd79b128c" providerId="ADAL" clId="{DCC51E6D-9516-6B4E-83FF-A148DE8E4101}" dt="2024-10-23T11:47:53.965" v="411"/>
          <ac:spMkLst>
            <pc:docMk/>
            <pc:sldMk cId="231767008" sldId="613"/>
            <ac:spMk id="3" creationId="{31074D6B-4ADD-344C-99DA-318DEC34E511}"/>
          </ac:spMkLst>
        </pc:spChg>
      </pc:sldChg>
      <pc:sldChg chg="add del">
        <pc:chgData name="Walter Starz" userId="1f9e4a04-28f8-47e9-86a7-28edd79b128c" providerId="ADAL" clId="{DCC51E6D-9516-6B4E-83FF-A148DE8E4101}" dt="2024-10-23T11:32:49.190" v="280" actId="2696"/>
        <pc:sldMkLst>
          <pc:docMk/>
          <pc:sldMk cId="4185150229" sldId="622"/>
        </pc:sldMkLst>
      </pc:sldChg>
      <pc:sldChg chg="modSp add del">
        <pc:chgData name="Walter Starz" userId="1f9e4a04-28f8-47e9-86a7-28edd79b128c" providerId="ADAL" clId="{DCC51E6D-9516-6B4E-83FF-A148DE8E4101}" dt="2024-10-23T11:47:53.965" v="411"/>
        <pc:sldMkLst>
          <pc:docMk/>
          <pc:sldMk cId="181446754" sldId="631"/>
        </pc:sldMkLst>
        <pc:spChg chg="mod">
          <ac:chgData name="Walter Starz" userId="1f9e4a04-28f8-47e9-86a7-28edd79b128c" providerId="ADAL" clId="{DCC51E6D-9516-6B4E-83FF-A148DE8E4101}" dt="2024-10-23T11:47:53.965" v="411"/>
          <ac:spMkLst>
            <pc:docMk/>
            <pc:sldMk cId="181446754" sldId="631"/>
            <ac:spMk id="4" creationId="{2C258004-065B-CD47-AD5B-D81D7D29AB19}"/>
          </ac:spMkLst>
        </pc:spChg>
      </pc:sldChg>
      <pc:sldChg chg="modSp add del">
        <pc:chgData name="Walter Starz" userId="1f9e4a04-28f8-47e9-86a7-28edd79b128c" providerId="ADAL" clId="{DCC51E6D-9516-6B4E-83FF-A148DE8E4101}" dt="2024-10-23T11:47:53.965" v="411"/>
        <pc:sldMkLst>
          <pc:docMk/>
          <pc:sldMk cId="1467696164" sldId="634"/>
        </pc:sldMkLst>
        <pc:spChg chg="mod">
          <ac:chgData name="Walter Starz" userId="1f9e4a04-28f8-47e9-86a7-28edd79b128c" providerId="ADAL" clId="{DCC51E6D-9516-6B4E-83FF-A148DE8E4101}" dt="2024-10-23T11:47:53.965" v="411"/>
          <ac:spMkLst>
            <pc:docMk/>
            <pc:sldMk cId="1467696164" sldId="634"/>
            <ac:spMk id="3" creationId="{E070DAC5-5E95-AB4E-BBD2-4F0EE34AFE8C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369323427" sldId="730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369323427" sldId="730"/>
            <ac:spMk id="4" creationId="{5C123AA3-744D-6244-A017-394D2B4BA47F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731558550" sldId="733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731558550" sldId="733"/>
            <ac:spMk id="6" creationId="{E4147659-D41B-4656-A674-B126A5639695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3722925464" sldId="734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3722925464" sldId="734"/>
            <ac:spMk id="3" creationId="{3F3869FB-E716-48DE-8002-4FCF72036ABB}"/>
          </ac:spMkLst>
        </pc:spChg>
      </pc:sldChg>
      <pc:sldChg chg="modSp add del">
        <pc:chgData name="Walter Starz" userId="1f9e4a04-28f8-47e9-86a7-28edd79b128c" providerId="ADAL" clId="{DCC51E6D-9516-6B4E-83FF-A148DE8E4101}" dt="2024-10-23T11:39:43.246" v="406"/>
        <pc:sldMkLst>
          <pc:docMk/>
          <pc:sldMk cId="3206598548" sldId="747"/>
        </pc:sldMkLst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3206598548" sldId="747"/>
            <ac:spMk id="3" creationId="{470A2E96-0EA2-A24E-A7E4-4B8A598C56A7}"/>
          </ac:spMkLst>
        </pc:spChg>
      </pc:sldChg>
      <pc:sldChg chg="modSp add del">
        <pc:chgData name="Walter Starz" userId="1f9e4a04-28f8-47e9-86a7-28edd79b128c" providerId="ADAL" clId="{DCC51E6D-9516-6B4E-83FF-A148DE8E4101}" dt="2024-10-23T11:39:43.246" v="406"/>
        <pc:sldMkLst>
          <pc:docMk/>
          <pc:sldMk cId="125411318" sldId="748"/>
        </pc:sldMkLst>
        <pc:spChg chg="mod">
          <ac:chgData name="Walter Starz" userId="1f9e4a04-28f8-47e9-86a7-28edd79b128c" providerId="ADAL" clId="{DCC51E6D-9516-6B4E-83FF-A148DE8E4101}" dt="2024-10-23T11:39:43.246" v="406"/>
          <ac:spMkLst>
            <pc:docMk/>
            <pc:sldMk cId="125411318" sldId="748"/>
            <ac:spMk id="3" creationId="{0CF203A7-27AD-9246-A511-BAE36DDC955F}"/>
          </ac:spMkLst>
        </pc:spChg>
      </pc:sldChg>
      <pc:sldChg chg="modSp add del">
        <pc:chgData name="Walter Starz" userId="1f9e4a04-28f8-47e9-86a7-28edd79b128c" providerId="ADAL" clId="{DCC51E6D-9516-6B4E-83FF-A148DE8E4101}" dt="2024-10-23T11:47:53.965" v="411"/>
        <pc:sldMkLst>
          <pc:docMk/>
          <pc:sldMk cId="1558245475" sldId="753"/>
        </pc:sldMkLst>
        <pc:spChg chg="mod">
          <ac:chgData name="Walter Starz" userId="1f9e4a04-28f8-47e9-86a7-28edd79b128c" providerId="ADAL" clId="{DCC51E6D-9516-6B4E-83FF-A148DE8E4101}" dt="2024-10-23T11:47:53.965" v="411"/>
          <ac:spMkLst>
            <pc:docMk/>
            <pc:sldMk cId="1558245475" sldId="753"/>
            <ac:spMk id="3" creationId="{18245CAE-400B-1D4E-9E23-084F0B37F37A}"/>
          </ac:spMkLst>
        </pc:spChg>
      </pc:sldChg>
      <pc:sldChg chg="modSp add">
        <pc:chgData name="Walter Starz" userId="1f9e4a04-28f8-47e9-86a7-28edd79b128c" providerId="ADAL" clId="{DCC51E6D-9516-6B4E-83FF-A148DE8E4101}" dt="2024-10-23T11:40:03.835" v="408"/>
        <pc:sldMkLst>
          <pc:docMk/>
          <pc:sldMk cId="2596022377" sldId="757"/>
        </pc:sldMkLst>
        <pc:spChg chg="mod">
          <ac:chgData name="Walter Starz" userId="1f9e4a04-28f8-47e9-86a7-28edd79b128c" providerId="ADAL" clId="{DCC51E6D-9516-6B4E-83FF-A148DE8E4101}" dt="2024-10-23T11:40:03.835" v="408"/>
          <ac:spMkLst>
            <pc:docMk/>
            <pc:sldMk cId="2596022377" sldId="757"/>
            <ac:spMk id="10" creationId="{5E83B249-73E6-783F-FB7E-115DBC5CF3A4}"/>
          </ac:spMkLst>
        </pc:spChg>
      </pc:sldChg>
      <pc:sldChg chg="modSp add del mod">
        <pc:chgData name="Walter Starz" userId="1f9e4a04-28f8-47e9-86a7-28edd79b128c" providerId="ADAL" clId="{DCC51E6D-9516-6B4E-83FF-A148DE8E4101}" dt="2024-10-23T11:39:55.616" v="407"/>
        <pc:sldMkLst>
          <pc:docMk/>
          <pc:sldMk cId="3689279701" sldId="765"/>
        </pc:sldMkLst>
        <pc:spChg chg="mod">
          <ac:chgData name="Walter Starz" userId="1f9e4a04-28f8-47e9-86a7-28edd79b128c" providerId="ADAL" clId="{DCC51E6D-9516-6B4E-83FF-A148DE8E4101}" dt="2024-10-23T11:37:04.101" v="316" actId="20577"/>
          <ac:spMkLst>
            <pc:docMk/>
            <pc:sldMk cId="3689279701" sldId="765"/>
            <ac:spMk id="2" creationId="{AE3C8E42-AE3A-20BA-C4DB-618655D680DE}"/>
          </ac:spMkLst>
        </pc:spChg>
        <pc:spChg chg="mod">
          <ac:chgData name="Walter Starz" userId="1f9e4a04-28f8-47e9-86a7-28edd79b128c" providerId="ADAL" clId="{DCC51E6D-9516-6B4E-83FF-A148DE8E4101}" dt="2024-10-23T11:39:55.616" v="407"/>
          <ac:spMkLst>
            <pc:docMk/>
            <pc:sldMk cId="3689279701" sldId="765"/>
            <ac:spMk id="4" creationId="{1F2E84DD-E519-5502-6731-BF96C6F58AAA}"/>
          </ac:spMkLst>
        </pc:spChg>
      </pc:sldChg>
      <pc:sldChg chg="add del">
        <pc:chgData name="Walter Starz" userId="1f9e4a04-28f8-47e9-86a7-28edd79b128c" providerId="ADAL" clId="{DCC51E6D-9516-6B4E-83FF-A148DE8E4101}" dt="2024-10-23T11:32:54.566" v="283" actId="2696"/>
        <pc:sldMkLst>
          <pc:docMk/>
          <pc:sldMk cId="2822818110" sldId="769"/>
        </pc:sldMkLst>
      </pc:sldChg>
      <pc:sldChg chg="add del">
        <pc:chgData name="Walter Starz" userId="1f9e4a04-28f8-47e9-86a7-28edd79b128c" providerId="ADAL" clId="{DCC51E6D-9516-6B4E-83FF-A148DE8E4101}" dt="2024-10-23T11:32:55.548" v="284" actId="2696"/>
        <pc:sldMkLst>
          <pc:docMk/>
          <pc:sldMk cId="848115465" sldId="770"/>
        </pc:sldMkLst>
      </pc:sldChg>
      <pc:sldChg chg="add del">
        <pc:chgData name="Walter Starz" userId="1f9e4a04-28f8-47e9-86a7-28edd79b128c" providerId="ADAL" clId="{DCC51E6D-9516-6B4E-83FF-A148DE8E4101}" dt="2024-10-23T11:32:56.789" v="285" actId="2696"/>
        <pc:sldMkLst>
          <pc:docMk/>
          <pc:sldMk cId="2233506666" sldId="771"/>
        </pc:sldMkLst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3726336512" sldId="772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3726336512" sldId="772"/>
            <ac:spMk id="10" creationId="{45E70BCA-D106-3FFE-3D20-27678C2C7E4B}"/>
          </ac:spMkLst>
        </pc:spChg>
      </pc:sldChg>
      <pc:sldChg chg="add del">
        <pc:chgData name="Walter Starz" userId="1f9e4a04-28f8-47e9-86a7-28edd79b128c" providerId="ADAL" clId="{DCC51E6D-9516-6B4E-83FF-A148DE8E4101}" dt="2024-10-23T11:32:41.999" v="275" actId="2696"/>
        <pc:sldMkLst>
          <pc:docMk/>
          <pc:sldMk cId="1683887067" sldId="773"/>
        </pc:sldMkLst>
      </pc:sldChg>
      <pc:sldChg chg="add del">
        <pc:chgData name="Walter Starz" userId="1f9e4a04-28f8-47e9-86a7-28edd79b128c" providerId="ADAL" clId="{DCC51E6D-9516-6B4E-83FF-A148DE8E4101}" dt="2024-10-23T11:32:42.007" v="279" actId="2696"/>
        <pc:sldMkLst>
          <pc:docMk/>
          <pc:sldMk cId="859920230" sldId="774"/>
        </pc:sldMkLst>
      </pc:sldChg>
      <pc:sldChg chg="add del">
        <pc:chgData name="Walter Starz" userId="1f9e4a04-28f8-47e9-86a7-28edd79b128c" providerId="ADAL" clId="{DCC51E6D-9516-6B4E-83FF-A148DE8E4101}" dt="2024-10-23T11:32:42" v="277" actId="2696"/>
        <pc:sldMkLst>
          <pc:docMk/>
          <pc:sldMk cId="3833960078" sldId="775"/>
        </pc:sldMkLst>
      </pc:sldChg>
      <pc:sldChg chg="add del">
        <pc:chgData name="Walter Starz" userId="1f9e4a04-28f8-47e9-86a7-28edd79b128c" providerId="ADAL" clId="{DCC51E6D-9516-6B4E-83FF-A148DE8E4101}" dt="2024-10-23T11:32:42" v="276" actId="2696"/>
        <pc:sldMkLst>
          <pc:docMk/>
          <pc:sldMk cId="3135992684" sldId="776"/>
        </pc:sldMkLst>
      </pc:sldChg>
      <pc:sldChg chg="add del">
        <pc:chgData name="Walter Starz" userId="1f9e4a04-28f8-47e9-86a7-28edd79b128c" providerId="ADAL" clId="{DCC51E6D-9516-6B4E-83FF-A148DE8E4101}" dt="2024-10-23T11:32:42.001" v="278" actId="2696"/>
        <pc:sldMkLst>
          <pc:docMk/>
          <pc:sldMk cId="4020961528" sldId="777"/>
        </pc:sldMkLst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2785058358" sldId="778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2785058358" sldId="778"/>
            <ac:spMk id="4" creationId="{9F3A52EA-2EEC-0885-26B5-F21A99153515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530335935" sldId="779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530335935" sldId="779"/>
            <ac:spMk id="3" creationId="{35A2EF03-1F64-5032-364B-60441CB42AD1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2065349541" sldId="780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2065349541" sldId="780"/>
            <ac:spMk id="3" creationId="{AABE1862-04D3-9619-9227-F4F3A229516D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868903813" sldId="781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868903813" sldId="781"/>
            <ac:spMk id="3" creationId="{E5EDF898-1A67-C2BB-0003-CBBF92B17A4E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3756638169" sldId="782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3756638169" sldId="782"/>
            <ac:spMk id="3" creationId="{0EDF42B8-3FD2-F97E-970F-3F66C2C1DCE5}"/>
          </ac:spMkLst>
        </pc:spChg>
      </pc:sldChg>
      <pc:sldChg chg="modSp add">
        <pc:chgData name="Walter Starz" userId="1f9e4a04-28f8-47e9-86a7-28edd79b128c" providerId="ADAL" clId="{DCC51E6D-9516-6B4E-83FF-A148DE8E4101}" dt="2024-10-23T11:39:29.600" v="405"/>
        <pc:sldMkLst>
          <pc:docMk/>
          <pc:sldMk cId="2723385295" sldId="783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2723385295" sldId="783"/>
            <ac:spMk id="4" creationId="{A8707C3E-09C9-2EF9-D187-7533E624C7C5}"/>
          </ac:spMkLst>
        </pc:spChg>
      </pc:sldChg>
      <pc:sldChg chg="add del">
        <pc:chgData name="Walter Starz" userId="1f9e4a04-28f8-47e9-86a7-28edd79b128c" providerId="ADAL" clId="{DCC51E6D-9516-6B4E-83FF-A148DE8E4101}" dt="2024-10-23T11:37:59.926" v="363" actId="2696"/>
        <pc:sldMkLst>
          <pc:docMk/>
          <pc:sldMk cId="4102564256" sldId="783"/>
        </pc:sldMkLst>
      </pc:sldChg>
      <pc:sldChg chg="modSp">
        <pc:chgData name="Walter Starz" userId="1f9e4a04-28f8-47e9-86a7-28edd79b128c" providerId="ADAL" clId="{DCC51E6D-9516-6B4E-83FF-A148DE8E4101}" dt="2024-10-23T11:20:41.658" v="236"/>
        <pc:sldMkLst>
          <pc:docMk/>
          <pc:sldMk cId="3322641808" sldId="784"/>
        </pc:sldMkLst>
        <pc:spChg chg="mod">
          <ac:chgData name="Walter Starz" userId="1f9e4a04-28f8-47e9-86a7-28edd79b128c" providerId="ADAL" clId="{DCC51E6D-9516-6B4E-83FF-A148DE8E4101}" dt="2024-10-23T11:20:41.658" v="236"/>
          <ac:spMkLst>
            <pc:docMk/>
            <pc:sldMk cId="3322641808" sldId="784"/>
            <ac:spMk id="4" creationId="{300E3D6E-F6CC-8D6C-AC2B-2B777E36FA46}"/>
          </ac:spMkLst>
        </pc:spChg>
      </pc:sldChg>
      <pc:sldChg chg="modSp add del mod">
        <pc:chgData name="Walter Starz" userId="1f9e4a04-28f8-47e9-86a7-28edd79b128c" providerId="ADAL" clId="{DCC51E6D-9516-6B4E-83FF-A148DE8E4101}" dt="2024-10-23T11:39:10.961" v="404" actId="20577"/>
        <pc:sldMkLst>
          <pc:docMk/>
          <pc:sldMk cId="1345023872" sldId="785"/>
        </pc:sldMkLst>
        <pc:spChg chg="mod">
          <ac:chgData name="Walter Starz" userId="1f9e4a04-28f8-47e9-86a7-28edd79b128c" providerId="ADAL" clId="{DCC51E6D-9516-6B4E-83FF-A148DE8E4101}" dt="2024-10-23T11:39:10.961" v="404" actId="20577"/>
          <ac:spMkLst>
            <pc:docMk/>
            <pc:sldMk cId="1345023872" sldId="785"/>
            <ac:spMk id="2" creationId="{F3E8D442-BD36-BBB4-95D2-FF4C425A657B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359511315" sldId="786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359511315" sldId="786"/>
            <ac:spMk id="2" creationId="{A17E2E38-1531-F545-2286-7062712ADCD4}"/>
          </ac:spMkLst>
        </pc:spChg>
      </pc:sldChg>
      <pc:sldChg chg="modSp add del">
        <pc:chgData name="Walter Starz" userId="1f9e4a04-28f8-47e9-86a7-28edd79b128c" providerId="ADAL" clId="{DCC51E6D-9516-6B4E-83FF-A148DE8E4101}" dt="2024-10-23T11:39:29.600" v="405"/>
        <pc:sldMkLst>
          <pc:docMk/>
          <pc:sldMk cId="1714126425" sldId="787"/>
        </pc:sldMkLst>
        <pc:spChg chg="mod">
          <ac:chgData name="Walter Starz" userId="1f9e4a04-28f8-47e9-86a7-28edd79b128c" providerId="ADAL" clId="{DCC51E6D-9516-6B4E-83FF-A148DE8E4101}" dt="2024-10-23T11:39:29.600" v="405"/>
          <ac:spMkLst>
            <pc:docMk/>
            <pc:sldMk cId="1714126425" sldId="787"/>
            <ac:spMk id="2" creationId="{7697108F-684F-96DC-AEDA-EC2D1A24182F}"/>
          </ac:spMkLst>
        </pc:spChg>
      </pc:sldChg>
      <pc:sldChg chg="del">
        <pc:chgData name="Walter Starz" userId="1f9e4a04-28f8-47e9-86a7-28edd79b128c" providerId="ADAL" clId="{DCC51E6D-9516-6B4E-83FF-A148DE8E4101}" dt="2024-10-23T11:06:26.346" v="37" actId="2696"/>
        <pc:sldMkLst>
          <pc:docMk/>
          <pc:sldMk cId="710630962" sldId="788"/>
        </pc:sldMkLst>
      </pc:sldChg>
      <pc:sldMasterChg chg="modSp modSldLayout">
        <pc:chgData name="Walter Starz" userId="1f9e4a04-28f8-47e9-86a7-28edd79b128c" providerId="ADAL" clId="{DCC51E6D-9516-6B4E-83FF-A148DE8E4101}" dt="2024-10-23T11:20:41.658" v="236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DCC51E6D-9516-6B4E-83FF-A148DE8E4101}" dt="2024-10-23T11:20:41.658" v="236"/>
          <ac:spMkLst>
            <pc:docMk/>
            <pc:sldMasterMk cId="1263382439" sldId="2147483713"/>
            <ac:spMk id="9" creationId="{00000000-0000-0000-0000-000000000000}"/>
          </ac:spMkLst>
        </pc:spChg>
        <pc:sldLayoutChg chg="modSp">
          <pc:chgData name="Walter Starz" userId="1f9e4a04-28f8-47e9-86a7-28edd79b128c" providerId="ADAL" clId="{DCC51E6D-9516-6B4E-83FF-A148DE8E4101}" dt="2024-10-23T11:20:41.658" v="236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DCC51E6D-9516-6B4E-83FF-A148DE8E4101}" dt="2024-10-23T11:20:41.658" v="236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CC51E6D-9516-6B4E-83FF-A148DE8E4101}" dt="2024-10-23T11:20:41.658" v="236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DCC51E6D-9516-6B4E-83FF-A148DE8E4101}" dt="2024-10-23T11:20:41.658" v="236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CC51E6D-9516-6B4E-83FF-A148DE8E4101}" dt="2024-10-23T11:20:41.658" v="236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DCC51E6D-9516-6B4E-83FF-A148DE8E4101}" dt="2024-10-23T11:20:41.658" v="236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CC51E6D-9516-6B4E-83FF-A148DE8E4101}" dt="2024-10-23T11:20:41.658" v="236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DCC51E6D-9516-6B4E-83FF-A148DE8E4101}" dt="2024-10-23T11:20:41.658" v="236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DCC51E6D-9516-6B4E-83FF-A148DE8E4101}" dt="2024-10-23T11:20:41.658" v="236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DCC51E6D-9516-6B4E-83FF-A148DE8E4101}" dt="2024-10-23T11:20:41.658" v="236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  <pc:docChgLst>
    <pc:chgData name="Walter Starz" userId="1f9e4a04-28f8-47e9-86a7-28edd79b128c" providerId="ADAL" clId="{3A34422F-714C-B74B-862E-2D8D41527B06}"/>
    <pc:docChg chg="undo custSel addSld delSld modSld sldOrd modMainMaster">
      <pc:chgData name="Walter Starz" userId="1f9e4a04-28f8-47e9-86a7-28edd79b128c" providerId="ADAL" clId="{3A34422F-714C-B74B-862E-2D8D41527B06}" dt="2024-01-17T07:54:08.919" v="2226" actId="20577"/>
      <pc:docMkLst>
        <pc:docMk/>
      </pc:docMkLst>
      <pc:sldChg chg="modSp mod">
        <pc:chgData name="Walter Starz" userId="1f9e4a04-28f8-47e9-86a7-28edd79b128c" providerId="ADAL" clId="{3A34422F-714C-B74B-862E-2D8D41527B06}" dt="2024-01-17T07:54:08.919" v="2226" actId="20577"/>
        <pc:sldMkLst>
          <pc:docMk/>
          <pc:sldMk cId="1831194097" sldId="263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831194097" sldId="263"/>
            <ac:spMk id="3" creationId="{ED27A5EC-F958-8531-C32A-60E1456989A8}"/>
          </ac:spMkLst>
        </pc:spChg>
        <pc:spChg chg="mod">
          <ac:chgData name="Walter Starz" userId="1f9e4a04-28f8-47e9-86a7-28edd79b128c" providerId="ADAL" clId="{3A34422F-714C-B74B-862E-2D8D41527B06}" dt="2024-01-17T07:54:08.919" v="2226" actId="20577"/>
          <ac:spMkLst>
            <pc:docMk/>
            <pc:sldMk cId="1831194097" sldId="263"/>
            <ac:spMk id="11270" creationId="{00000000-0000-0000-0000-000000000000}"/>
          </ac:spMkLst>
        </pc:spChg>
      </pc:sldChg>
      <pc:sldChg chg="modSp mod">
        <pc:chgData name="Walter Starz" userId="1f9e4a04-28f8-47e9-86a7-28edd79b128c" providerId="ADAL" clId="{3A34422F-714C-B74B-862E-2D8D41527B06}" dt="2024-01-09T08:18:43.562" v="102"/>
        <pc:sldMkLst>
          <pc:docMk/>
          <pc:sldMk cId="2927531522" sldId="266"/>
        </pc:sldMkLst>
        <pc:spChg chg="mod">
          <ac:chgData name="Walter Starz" userId="1f9e4a04-28f8-47e9-86a7-28edd79b128c" providerId="ADAL" clId="{3A34422F-714C-B74B-862E-2D8D41527B06}" dt="2024-01-08T15:07:07.527" v="91" actId="20577"/>
          <ac:spMkLst>
            <pc:docMk/>
            <pc:sldMk cId="2927531522" sldId="266"/>
            <ac:spMk id="2" creationId="{00000000-0000-0000-0000-000000000000}"/>
          </ac:spMkLst>
        </pc:spChg>
        <pc:spChg chg="mod">
          <ac:chgData name="Walter Starz" userId="1f9e4a04-28f8-47e9-86a7-28edd79b128c" providerId="ADAL" clId="{3A34422F-714C-B74B-862E-2D8D41527B06}" dt="2024-01-09T08:18:43.562" v="102"/>
          <ac:spMkLst>
            <pc:docMk/>
            <pc:sldMk cId="2927531522" sldId="266"/>
            <ac:spMk id="7" creationId="{00000000-0000-0000-0000-000000000000}"/>
          </ac:spMkLst>
        </pc:spChg>
        <pc:spChg chg="mod">
          <ac:chgData name="Walter Starz" userId="1f9e4a04-28f8-47e9-86a7-28edd79b128c" providerId="ADAL" clId="{3A34422F-714C-B74B-862E-2D8D41527B06}" dt="2024-01-08T15:07:26.845" v="96" actId="404"/>
          <ac:spMkLst>
            <pc:docMk/>
            <pc:sldMk cId="2927531522" sldId="266"/>
            <ac:spMk id="8" creationId="{00000000-0000-0000-0000-000000000000}"/>
          </ac:spMkLst>
        </pc:spChg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2623910427" sldId="301"/>
        </pc:sldMkLst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3483713012" sldId="301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483713012" sldId="301"/>
            <ac:spMk id="11" creationId="{DA808C6D-BC4C-DACC-F4F1-4C6D0D24EE48}"/>
          </ac:spMkLst>
        </pc:spChg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1304005925" sldId="302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304005925" sldId="302"/>
            <ac:spMk id="6" creationId="{BFFEC140-DE43-A76C-B603-167056BA6959}"/>
          </ac:spMkLst>
        </pc:spChg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3064989268" sldId="302"/>
        </pc:sldMkLst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1036137320" sldId="303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036137320" sldId="303"/>
            <ac:spMk id="8" creationId="{35B97EBE-A023-D9AD-E635-443DA30811B9}"/>
          </ac:spMkLst>
        </pc:spChg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2344735570" sldId="303"/>
        </pc:sldMkLst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1268754618" sldId="304"/>
        </pc:sldMkLst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1355521001" sldId="304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355521001" sldId="304"/>
            <ac:spMk id="5" creationId="{9FF949C0-90C5-96F2-E745-6A9046A862A8}"/>
          </ac:spMkLst>
        </pc:spChg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33549206" sldId="306"/>
        </pc:sldMkLst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3473439202" sldId="306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473439202" sldId="306"/>
            <ac:spMk id="9" creationId="{06B186D9-D7CE-0980-00F1-CC928FF37E63}"/>
          </ac:spMkLst>
        </pc:spChg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1418438795" sldId="307"/>
        </pc:sldMkLst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1658959564" sldId="307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658959564" sldId="307"/>
            <ac:spMk id="9" creationId="{ECD1923B-B9A7-52B3-2C4D-1E4284054250}"/>
          </ac:spMkLst>
        </pc:spChg>
      </pc:sldChg>
      <pc:sldChg chg="modSp del ord">
        <pc:chgData name="Walter Starz" userId="1f9e4a04-28f8-47e9-86a7-28edd79b128c" providerId="ADAL" clId="{3A34422F-714C-B74B-862E-2D8D41527B06}" dt="2024-01-15T12:05:48.075" v="1425" actId="2696"/>
        <pc:sldMkLst>
          <pc:docMk/>
          <pc:sldMk cId="2403083365" sldId="308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403083365" sldId="308"/>
            <ac:spMk id="10" creationId="{7B9C325F-6F04-3A86-6853-97329BDB0690}"/>
          </ac:spMkLst>
        </pc:spChg>
      </pc:sldChg>
      <pc:sldChg chg="add">
        <pc:chgData name="Walter Starz" userId="1f9e4a04-28f8-47e9-86a7-28edd79b128c" providerId="ADAL" clId="{3A34422F-714C-B74B-862E-2D8D41527B06}" dt="2024-01-15T12:05:56.261" v="1426"/>
        <pc:sldMkLst>
          <pc:docMk/>
          <pc:sldMk cId="3632441259" sldId="308"/>
        </pc:sldMkLst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2579687658" sldId="358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579687658" sldId="358"/>
            <ac:spMk id="4" creationId="{9F3A52EA-2EEC-0885-26B5-F21A99153515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2613101221" sldId="379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613101221" sldId="379"/>
            <ac:spMk id="9" creationId="{27137738-4B9C-DC4D-A819-C67E01070646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2280278623" sldId="399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280278623" sldId="399"/>
            <ac:spMk id="4" creationId="{657C26A4-3D2B-22EF-9DAC-18141D0B79F7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823845517" sldId="567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823845517" sldId="567"/>
            <ac:spMk id="9" creationId="{B1DAD967-95D5-034A-9DE5-2AF18D20FF8A}"/>
          </ac:spMkLst>
        </pc:spChg>
      </pc:sldChg>
      <pc:sldChg chg="modSp del">
        <pc:chgData name="Walter Starz" userId="1f9e4a04-28f8-47e9-86a7-28edd79b128c" providerId="ADAL" clId="{3A34422F-714C-B74B-862E-2D8D41527B06}" dt="2024-01-09T08:19:39.592" v="106" actId="2696"/>
        <pc:sldMkLst>
          <pc:docMk/>
          <pc:sldMk cId="3150389159" sldId="570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150389159" sldId="570"/>
            <ac:spMk id="13" creationId="{B85BC8A7-1313-0949-88A9-E55C9204099D}"/>
          </ac:spMkLst>
        </pc:spChg>
      </pc:sldChg>
      <pc:sldChg chg="modSp mod">
        <pc:chgData name="Walter Starz" userId="1f9e4a04-28f8-47e9-86a7-28edd79b128c" providerId="ADAL" clId="{3A34422F-714C-B74B-862E-2D8D41527B06}" dt="2024-01-15T09:40:59.687" v="382" actId="948"/>
        <pc:sldMkLst>
          <pc:docMk/>
          <pc:sldMk cId="1583517341" sldId="609"/>
        </pc:sldMkLst>
        <pc:spChg chg="mod">
          <ac:chgData name="Walter Starz" userId="1f9e4a04-28f8-47e9-86a7-28edd79b128c" providerId="ADAL" clId="{3A34422F-714C-B74B-862E-2D8D41527B06}" dt="2024-01-15T09:40:59.687" v="382" actId="948"/>
          <ac:spMkLst>
            <pc:docMk/>
            <pc:sldMk cId="1583517341" sldId="609"/>
            <ac:spMk id="6" creationId="{DD5D57C6-553B-D947-804C-382762C9363E}"/>
          </ac:spMkLst>
        </pc:spChg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583517341" sldId="609"/>
            <ac:spMk id="7" creationId="{55C04BF3-F4A8-6149-8DB2-1235D9C83971}"/>
          </ac:spMkLst>
        </pc:spChg>
      </pc:sldChg>
      <pc:sldChg chg="del">
        <pc:chgData name="Walter Starz" userId="1f9e4a04-28f8-47e9-86a7-28edd79b128c" providerId="ADAL" clId="{3A34422F-714C-B74B-862E-2D8D41527B06}" dt="2024-01-09T08:06:24.851" v="97" actId="2696"/>
        <pc:sldMkLst>
          <pc:docMk/>
          <pc:sldMk cId="1390604048" sldId="613"/>
        </pc:sldMkLst>
      </pc:sldChg>
      <pc:sldChg chg="modSp add mod">
        <pc:chgData name="Walter Starz" userId="1f9e4a04-28f8-47e9-86a7-28edd79b128c" providerId="ADAL" clId="{3A34422F-714C-B74B-862E-2D8D41527B06}" dt="2024-01-15T10:23:24.506" v="1043" actId="113"/>
        <pc:sldMkLst>
          <pc:docMk/>
          <pc:sldMk cId="4185150229" sldId="622"/>
        </pc:sldMkLst>
        <pc:spChg chg="mod">
          <ac:chgData name="Walter Starz" userId="1f9e4a04-28f8-47e9-86a7-28edd79b128c" providerId="ADAL" clId="{3A34422F-714C-B74B-862E-2D8D41527B06}" dt="2024-01-10T20:41:26.817" v="181"/>
          <ac:spMkLst>
            <pc:docMk/>
            <pc:sldMk cId="4185150229" sldId="622"/>
            <ac:spMk id="3" creationId="{C82D10A0-0794-E24D-B240-8CBDE6D5CF8F}"/>
          </ac:spMkLst>
        </pc:spChg>
        <pc:spChg chg="mod">
          <ac:chgData name="Walter Starz" userId="1f9e4a04-28f8-47e9-86a7-28edd79b128c" providerId="ADAL" clId="{3A34422F-714C-B74B-862E-2D8D41527B06}" dt="2024-01-15T10:23:24.506" v="1043" actId="113"/>
          <ac:spMkLst>
            <pc:docMk/>
            <pc:sldMk cId="4185150229" sldId="622"/>
            <ac:spMk id="7" creationId="{0F56041E-78B6-DE41-9920-E1A888067D56}"/>
          </ac:spMkLst>
        </pc:spChg>
      </pc:sldChg>
      <pc:sldChg chg="modSp add mod">
        <pc:chgData name="Walter Starz" userId="1f9e4a04-28f8-47e9-86a7-28edd79b128c" providerId="ADAL" clId="{3A34422F-714C-B74B-862E-2D8D41527B06}" dt="2024-01-10T20:41:31.484" v="182"/>
        <pc:sldMkLst>
          <pc:docMk/>
          <pc:sldMk cId="1184046473" sldId="623"/>
        </pc:sldMkLst>
        <pc:spChg chg="mod">
          <ac:chgData name="Walter Starz" userId="1f9e4a04-28f8-47e9-86a7-28edd79b128c" providerId="ADAL" clId="{3A34422F-714C-B74B-862E-2D8D41527B06}" dt="2024-01-10T20:41:31.484" v="182"/>
          <ac:spMkLst>
            <pc:docMk/>
            <pc:sldMk cId="1184046473" sldId="623"/>
            <ac:spMk id="4" creationId="{53652AD7-36EB-5545-ADB1-953AD5B53949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181446754" sldId="631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81446754" sldId="631"/>
            <ac:spMk id="14" creationId="{B92580EE-A2AA-36E9-B58E-8363FB9321E5}"/>
          </ac:spMkLst>
        </pc:spChg>
      </pc:sldChg>
      <pc:sldChg chg="del">
        <pc:chgData name="Walter Starz" userId="1f9e4a04-28f8-47e9-86a7-28edd79b128c" providerId="ADAL" clId="{3A34422F-714C-B74B-862E-2D8D41527B06}" dt="2024-01-09T08:06:24.863" v="99" actId="2696"/>
        <pc:sldMkLst>
          <pc:docMk/>
          <pc:sldMk cId="2494356918" sldId="634"/>
        </pc:sldMkLst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1369323427" sldId="730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369323427" sldId="730"/>
            <ac:spMk id="4" creationId="{5C123AA3-744D-6244-A017-394D2B4BA47F}"/>
          </ac:spMkLst>
        </pc:spChg>
      </pc:sldChg>
      <pc:sldChg chg="modSp del">
        <pc:chgData name="Walter Starz" userId="1f9e4a04-28f8-47e9-86a7-28edd79b128c" providerId="ADAL" clId="{3A34422F-714C-B74B-862E-2D8D41527B06}" dt="2024-01-15T09:41:48.001" v="383" actId="2696"/>
        <pc:sldMkLst>
          <pc:docMk/>
          <pc:sldMk cId="861388270" sldId="731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861388270" sldId="731"/>
            <ac:spMk id="3" creationId="{6C8FD2A8-0365-7C13-AC7D-819F72270156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1731558550" sldId="733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1731558550" sldId="733"/>
            <ac:spMk id="6" creationId="{E4147659-D41B-4656-A674-B126A5639695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3722925464" sldId="734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722925464" sldId="734"/>
            <ac:spMk id="3" creationId="{3F3869FB-E716-48DE-8002-4FCF72036ABB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501426400" sldId="737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501426400" sldId="737"/>
            <ac:spMk id="5" creationId="{E022BCAD-256A-3140-9D2C-F7692B734727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3444358764" sldId="747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444358764" sldId="747"/>
            <ac:spMk id="6" creationId="{8310CE2B-7046-77C7-75FD-880904448C26}"/>
          </ac:spMkLst>
        </pc:spChg>
      </pc:sldChg>
      <pc:sldChg chg="del">
        <pc:chgData name="Walter Starz" userId="1f9e4a04-28f8-47e9-86a7-28edd79b128c" providerId="ADAL" clId="{3A34422F-714C-B74B-862E-2D8D41527B06}" dt="2024-01-09T08:06:24.852" v="98" actId="2696"/>
        <pc:sldMkLst>
          <pc:docMk/>
          <pc:sldMk cId="89545885" sldId="753"/>
        </pc:sldMkLst>
      </pc:sldChg>
      <pc:sldChg chg="modSp ord">
        <pc:chgData name="Walter Starz" userId="1f9e4a04-28f8-47e9-86a7-28edd79b128c" providerId="ADAL" clId="{3A34422F-714C-B74B-862E-2D8D41527B06}" dt="2024-01-15T12:05:26.764" v="1424" actId="20578"/>
        <pc:sldMkLst>
          <pc:docMk/>
          <pc:sldMk cId="2322328637" sldId="754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322328637" sldId="754"/>
            <ac:spMk id="10" creationId="{45E70BCA-D106-3FFE-3D20-27678C2C7E4B}"/>
          </ac:spMkLst>
        </pc:spChg>
      </pc:sldChg>
      <pc:sldChg chg="modSp add del mod">
        <pc:chgData name="Walter Starz" userId="1f9e4a04-28f8-47e9-86a7-28edd79b128c" providerId="ADAL" clId="{3A34422F-714C-B74B-862E-2D8D41527B06}" dt="2024-01-15T10:20:11.354" v="722" actId="2696"/>
        <pc:sldMkLst>
          <pc:docMk/>
          <pc:sldMk cId="1065476372" sldId="755"/>
        </pc:sldMkLst>
        <pc:spChg chg="mod">
          <ac:chgData name="Walter Starz" userId="1f9e4a04-28f8-47e9-86a7-28edd79b128c" providerId="ADAL" clId="{3A34422F-714C-B74B-862E-2D8D41527B06}" dt="2024-01-10T20:41:36.158" v="183"/>
          <ac:spMkLst>
            <pc:docMk/>
            <pc:sldMk cId="1065476372" sldId="755"/>
            <ac:spMk id="3" creationId="{F79B45D9-B068-9AC2-572F-5DBEF7EB62DD}"/>
          </ac:spMkLst>
        </pc:spChg>
      </pc:sldChg>
      <pc:sldChg chg="modSp mod">
        <pc:chgData name="Walter Starz" userId="1f9e4a04-28f8-47e9-86a7-28edd79b128c" providerId="ADAL" clId="{3A34422F-714C-B74B-862E-2D8D41527B06}" dt="2024-01-15T10:05:11.416" v="721" actId="113"/>
        <pc:sldMkLst>
          <pc:docMk/>
          <pc:sldMk cId="2596022377" sldId="757"/>
        </pc:sldMkLst>
        <pc:spChg chg="mod">
          <ac:chgData name="Walter Starz" userId="1f9e4a04-28f8-47e9-86a7-28edd79b128c" providerId="ADAL" clId="{3A34422F-714C-B74B-862E-2D8D41527B06}" dt="2024-01-15T10:05:11.416" v="721" actId="113"/>
          <ac:spMkLst>
            <pc:docMk/>
            <pc:sldMk cId="2596022377" sldId="757"/>
            <ac:spMk id="5" creationId="{3E325525-8EF6-0F16-1823-11BE78156843}"/>
          </ac:spMkLst>
        </pc:spChg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596022377" sldId="757"/>
            <ac:spMk id="10" creationId="{5E83B249-73E6-783F-FB7E-115DBC5CF3A4}"/>
          </ac:spMkLst>
        </pc:spChg>
      </pc:sldChg>
      <pc:sldChg chg="modSp del">
        <pc:chgData name="Walter Starz" userId="1f9e4a04-28f8-47e9-86a7-28edd79b128c" providerId="ADAL" clId="{3A34422F-714C-B74B-862E-2D8D41527B06}" dt="2024-01-15T10:03:25.959" v="563" actId="2696"/>
        <pc:sldMkLst>
          <pc:docMk/>
          <pc:sldMk cId="2096142722" sldId="758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2096142722" sldId="758"/>
            <ac:spMk id="10" creationId="{1637A4AF-3B99-A798-2963-10CF3C259331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3028222211" sldId="759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028222211" sldId="759"/>
            <ac:spMk id="3" creationId="{3CC96BDB-90AA-6AE7-52A7-63E060AD0B32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4290470372" sldId="761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4290470372" sldId="761"/>
            <ac:spMk id="4" creationId="{BBF5118A-27F4-20AC-89D4-4481211674BE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3950335751" sldId="762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950335751" sldId="762"/>
            <ac:spMk id="4" creationId="{2203FEBA-F015-37D9-BC25-8CC44BB20B2A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3248464103" sldId="763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3248464103" sldId="763"/>
            <ac:spMk id="3" creationId="{9FF69D57-6560-2528-E0C0-0A28AF8BFEA1}"/>
          </ac:spMkLst>
        </pc:spChg>
      </pc:sldChg>
      <pc:sldChg chg="modSp">
        <pc:chgData name="Walter Starz" userId="1f9e4a04-28f8-47e9-86a7-28edd79b128c" providerId="ADAL" clId="{3A34422F-714C-B74B-862E-2D8D41527B06}" dt="2024-01-09T08:19:32.260" v="105"/>
        <pc:sldMkLst>
          <pc:docMk/>
          <pc:sldMk cId="609031778" sldId="764"/>
        </pc:sld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k cId="609031778" sldId="764"/>
            <ac:spMk id="11" creationId="{BCFC4AAF-84CD-9EB4-8257-422873DC6706}"/>
          </ac:spMkLst>
        </pc:spChg>
      </pc:sldChg>
      <pc:sldChg chg="modSp new mod">
        <pc:chgData name="Walter Starz" userId="1f9e4a04-28f8-47e9-86a7-28edd79b128c" providerId="ADAL" clId="{3A34422F-714C-B74B-862E-2D8D41527B06}" dt="2024-01-15T12:25:32.472" v="2225" actId="20577"/>
        <pc:sldMkLst>
          <pc:docMk/>
          <pc:sldMk cId="3689279701" sldId="765"/>
        </pc:sldMkLst>
        <pc:spChg chg="mod">
          <ac:chgData name="Walter Starz" userId="1f9e4a04-28f8-47e9-86a7-28edd79b128c" providerId="ADAL" clId="{3A34422F-714C-B74B-862E-2D8D41527B06}" dt="2024-01-15T12:25:32.472" v="2225" actId="20577"/>
          <ac:spMkLst>
            <pc:docMk/>
            <pc:sldMk cId="3689279701" sldId="765"/>
            <ac:spMk id="2" creationId="{AE3C8E42-AE3A-20BA-C4DB-618655D680DE}"/>
          </ac:spMkLst>
        </pc:spChg>
        <pc:spChg chg="mod">
          <ac:chgData name="Walter Starz" userId="1f9e4a04-28f8-47e9-86a7-28edd79b128c" providerId="ADAL" clId="{3A34422F-714C-B74B-862E-2D8D41527B06}" dt="2024-01-15T12:25:01.561" v="2210" actId="20577"/>
          <ac:spMkLst>
            <pc:docMk/>
            <pc:sldMk cId="3689279701" sldId="765"/>
            <ac:spMk id="3" creationId="{2A94D398-E29F-8480-0FB2-F38428108972}"/>
          </ac:spMkLst>
        </pc:spChg>
      </pc:sldChg>
      <pc:sldChg chg="addSp delSp modSp new mod">
        <pc:chgData name="Walter Starz" userId="1f9e4a04-28f8-47e9-86a7-28edd79b128c" providerId="ADAL" clId="{3A34422F-714C-B74B-862E-2D8D41527B06}" dt="2024-01-15T10:02:57.404" v="562" actId="1036"/>
        <pc:sldMkLst>
          <pc:docMk/>
          <pc:sldMk cId="1206331144" sldId="766"/>
        </pc:sldMkLst>
        <pc:spChg chg="mod">
          <ac:chgData name="Walter Starz" userId="1f9e4a04-28f8-47e9-86a7-28edd79b128c" providerId="ADAL" clId="{3A34422F-714C-B74B-862E-2D8D41527B06}" dt="2024-01-15T10:02:50.479" v="548" actId="20577"/>
          <ac:spMkLst>
            <pc:docMk/>
            <pc:sldMk cId="1206331144" sldId="766"/>
            <ac:spMk id="2" creationId="{40E90B68-9EC9-B723-3A42-CD16A18916F4}"/>
          </ac:spMkLst>
        </pc:spChg>
        <pc:spChg chg="del">
          <ac:chgData name="Walter Starz" userId="1f9e4a04-28f8-47e9-86a7-28edd79b128c" providerId="ADAL" clId="{3A34422F-714C-B74B-862E-2D8D41527B06}" dt="2024-01-15T10:00:11.983" v="393"/>
          <ac:spMkLst>
            <pc:docMk/>
            <pc:sldMk cId="1206331144" sldId="766"/>
            <ac:spMk id="5" creationId="{37EFD913-262A-F0E3-EED7-F09EECAA974C}"/>
          </ac:spMkLst>
        </pc:spChg>
        <pc:spChg chg="del">
          <ac:chgData name="Walter Starz" userId="1f9e4a04-28f8-47e9-86a7-28edd79b128c" providerId="ADAL" clId="{3A34422F-714C-B74B-862E-2D8D41527B06}" dt="2024-01-15T10:00:23.180" v="394"/>
          <ac:spMkLst>
            <pc:docMk/>
            <pc:sldMk cId="1206331144" sldId="766"/>
            <ac:spMk id="6" creationId="{9AC77B2F-5BA3-A07A-4313-AC229E29450F}"/>
          </ac:spMkLst>
        </pc:spChg>
        <pc:picChg chg="add mod">
          <ac:chgData name="Walter Starz" userId="1f9e4a04-28f8-47e9-86a7-28edd79b128c" providerId="ADAL" clId="{3A34422F-714C-B74B-862E-2D8D41527B06}" dt="2024-01-15T10:02:57.404" v="562" actId="1036"/>
          <ac:picMkLst>
            <pc:docMk/>
            <pc:sldMk cId="1206331144" sldId="766"/>
            <ac:picMk id="7" creationId="{22927CAB-853D-C7D0-BB8C-4F4F0A6ED119}"/>
          </ac:picMkLst>
        </pc:picChg>
        <pc:picChg chg="add mod">
          <ac:chgData name="Walter Starz" userId="1f9e4a04-28f8-47e9-86a7-28edd79b128c" providerId="ADAL" clId="{3A34422F-714C-B74B-862E-2D8D41527B06}" dt="2024-01-15T10:02:57.404" v="562" actId="1036"/>
          <ac:picMkLst>
            <pc:docMk/>
            <pc:sldMk cId="1206331144" sldId="766"/>
            <ac:picMk id="8" creationId="{DA410E71-1559-8437-675F-F5F82AACD1B0}"/>
          </ac:picMkLst>
        </pc:picChg>
      </pc:sldChg>
      <pc:sldChg chg="addSp delSp modSp new mod">
        <pc:chgData name="Walter Starz" userId="1f9e4a04-28f8-47e9-86a7-28edd79b128c" providerId="ADAL" clId="{3A34422F-714C-B74B-862E-2D8D41527B06}" dt="2024-01-15T12:00:53.875" v="1116" actId="962"/>
        <pc:sldMkLst>
          <pc:docMk/>
          <pc:sldMk cId="2809332758" sldId="767"/>
        </pc:sldMkLst>
        <pc:spChg chg="mod">
          <ac:chgData name="Walter Starz" userId="1f9e4a04-28f8-47e9-86a7-28edd79b128c" providerId="ADAL" clId="{3A34422F-714C-B74B-862E-2D8D41527B06}" dt="2024-01-15T12:00:37.803" v="1112" actId="20577"/>
          <ac:spMkLst>
            <pc:docMk/>
            <pc:sldMk cId="2809332758" sldId="767"/>
            <ac:spMk id="2" creationId="{9E6495DD-5EA5-D808-D44A-C18DE6C42946}"/>
          </ac:spMkLst>
        </pc:spChg>
        <pc:spChg chg="del">
          <ac:chgData name="Walter Starz" userId="1f9e4a04-28f8-47e9-86a7-28edd79b128c" providerId="ADAL" clId="{3A34422F-714C-B74B-862E-2D8D41527B06}" dt="2024-01-15T12:00:48.635" v="1113" actId="931"/>
          <ac:spMkLst>
            <pc:docMk/>
            <pc:sldMk cId="2809332758" sldId="767"/>
            <ac:spMk id="5" creationId="{1E9BD971-6BCD-9ECB-9DB4-04D877827027}"/>
          </ac:spMkLst>
        </pc:spChg>
        <pc:spChg chg="del">
          <ac:chgData name="Walter Starz" userId="1f9e4a04-28f8-47e9-86a7-28edd79b128c" providerId="ADAL" clId="{3A34422F-714C-B74B-862E-2D8D41527B06}" dt="2024-01-15T12:00:53.796" v="1114" actId="931"/>
          <ac:spMkLst>
            <pc:docMk/>
            <pc:sldMk cId="2809332758" sldId="767"/>
            <ac:spMk id="6" creationId="{5971C0B5-9811-A32C-8C2F-AF0880EF33DB}"/>
          </ac:spMkLst>
        </pc:spChg>
        <pc:picChg chg="add mod">
          <ac:chgData name="Walter Starz" userId="1f9e4a04-28f8-47e9-86a7-28edd79b128c" providerId="ADAL" clId="{3A34422F-714C-B74B-862E-2D8D41527B06}" dt="2024-01-15T12:00:53.874" v="1115" actId="27614"/>
          <ac:picMkLst>
            <pc:docMk/>
            <pc:sldMk cId="2809332758" sldId="767"/>
            <ac:picMk id="8" creationId="{C56774A1-6C95-CECF-5209-6A76D03F864A}"/>
          </ac:picMkLst>
        </pc:picChg>
        <pc:picChg chg="add mod">
          <ac:chgData name="Walter Starz" userId="1f9e4a04-28f8-47e9-86a7-28edd79b128c" providerId="ADAL" clId="{3A34422F-714C-B74B-862E-2D8D41527B06}" dt="2024-01-15T12:00:53.875" v="1116" actId="962"/>
          <ac:picMkLst>
            <pc:docMk/>
            <pc:sldMk cId="2809332758" sldId="767"/>
            <ac:picMk id="10" creationId="{CB4CCBD1-A957-846F-D681-DD3CD0284196}"/>
          </ac:picMkLst>
        </pc:picChg>
      </pc:sldChg>
      <pc:sldChg chg="addSp delSp modSp new mod">
        <pc:chgData name="Walter Starz" userId="1f9e4a04-28f8-47e9-86a7-28edd79b128c" providerId="ADAL" clId="{3A34422F-714C-B74B-862E-2D8D41527B06}" dt="2024-01-15T12:16:24.620" v="1496" actId="20577"/>
        <pc:sldMkLst>
          <pc:docMk/>
          <pc:sldMk cId="2835072415" sldId="768"/>
        </pc:sldMkLst>
        <pc:spChg chg="mod">
          <ac:chgData name="Walter Starz" userId="1f9e4a04-28f8-47e9-86a7-28edd79b128c" providerId="ADAL" clId="{3A34422F-714C-B74B-862E-2D8D41527B06}" dt="2024-01-15T12:16:24.620" v="1496" actId="20577"/>
          <ac:spMkLst>
            <pc:docMk/>
            <pc:sldMk cId="2835072415" sldId="768"/>
            <ac:spMk id="2" creationId="{27D36673-506F-6E3E-686D-CFBF24ADBECA}"/>
          </ac:spMkLst>
        </pc:spChg>
        <pc:spChg chg="add del mod">
          <ac:chgData name="Walter Starz" userId="1f9e4a04-28f8-47e9-86a7-28edd79b128c" providerId="ADAL" clId="{3A34422F-714C-B74B-862E-2D8D41527B06}" dt="2024-01-15T12:16:14.054" v="1475" actId="113"/>
          <ac:spMkLst>
            <pc:docMk/>
            <pc:sldMk cId="2835072415" sldId="768"/>
            <ac:spMk id="5" creationId="{49F5CB5D-7C6E-E9A7-E1FE-E6302133F272}"/>
          </ac:spMkLst>
        </pc:spChg>
        <pc:spChg chg="del">
          <ac:chgData name="Walter Starz" userId="1f9e4a04-28f8-47e9-86a7-28edd79b128c" providerId="ADAL" clId="{3A34422F-714C-B74B-862E-2D8D41527B06}" dt="2024-01-15T12:02:13.398" v="1117" actId="931"/>
          <ac:spMkLst>
            <pc:docMk/>
            <pc:sldMk cId="2835072415" sldId="768"/>
            <ac:spMk id="6" creationId="{B3626E93-236E-99B5-09CB-C10BBC28CB50}"/>
          </ac:spMkLst>
        </pc:spChg>
        <pc:spChg chg="add del mod">
          <ac:chgData name="Walter Starz" userId="1f9e4a04-28f8-47e9-86a7-28edd79b128c" providerId="ADAL" clId="{3A34422F-714C-B74B-862E-2D8D41527B06}" dt="2024-01-15T12:15:58.088" v="1454" actId="478"/>
          <ac:spMkLst>
            <pc:docMk/>
            <pc:sldMk cId="2835072415" sldId="768"/>
            <ac:spMk id="10" creationId="{E9F533C6-0C4C-0BE4-C23C-802C9119E868}"/>
          </ac:spMkLst>
        </pc:spChg>
        <pc:picChg chg="add mod">
          <ac:chgData name="Walter Starz" userId="1f9e4a04-28f8-47e9-86a7-28edd79b128c" providerId="ADAL" clId="{3A34422F-714C-B74B-862E-2D8D41527B06}" dt="2024-01-15T12:02:17.294" v="1118" actId="27614"/>
          <ac:picMkLst>
            <pc:docMk/>
            <pc:sldMk cId="2835072415" sldId="768"/>
            <ac:picMk id="8" creationId="{4FEFAAF9-57E6-6A8E-944E-F41670628E3C}"/>
          </ac:picMkLst>
        </pc:picChg>
      </pc:sldChg>
      <pc:sldMasterChg chg="modSp modSldLayout">
        <pc:chgData name="Walter Starz" userId="1f9e4a04-28f8-47e9-86a7-28edd79b128c" providerId="ADAL" clId="{3A34422F-714C-B74B-862E-2D8D41527B06}" dt="2024-01-09T08:19:32.260" v="105"/>
        <pc:sldMasterMkLst>
          <pc:docMk/>
          <pc:sldMasterMk cId="1263382439" sldId="2147483713"/>
        </pc:sldMasterMkLst>
        <pc:spChg chg="mod">
          <ac:chgData name="Walter Starz" userId="1f9e4a04-28f8-47e9-86a7-28edd79b128c" providerId="ADAL" clId="{3A34422F-714C-B74B-862E-2D8D41527B06}" dt="2024-01-09T08:19:32.260" v="105"/>
          <ac:spMkLst>
            <pc:docMk/>
            <pc:sldMasterMk cId="1263382439" sldId="2147483713"/>
            <ac:spMk id="9" creationId="{00000000-0000-0000-0000-000000000000}"/>
          </ac:spMkLst>
        </pc:spChg>
        <pc:sldLayoutChg chg="modSp">
          <pc:chgData name="Walter Starz" userId="1f9e4a04-28f8-47e9-86a7-28edd79b128c" providerId="ADAL" clId="{3A34422F-714C-B74B-862E-2D8D41527B06}" dt="2024-01-09T08:19:32.260" v="105"/>
          <pc:sldLayoutMkLst>
            <pc:docMk/>
            <pc:sldMasterMk cId="1263382439" sldId="2147483713"/>
            <pc:sldLayoutMk cId="2953168949" sldId="2147483715"/>
          </pc:sldLayoutMkLst>
          <pc:spChg chg="mod">
            <ac:chgData name="Walter Starz" userId="1f9e4a04-28f8-47e9-86a7-28edd79b128c" providerId="ADAL" clId="{3A34422F-714C-B74B-862E-2D8D41527B06}" dt="2024-01-09T08:19:32.260" v="105"/>
            <ac:spMkLst>
              <pc:docMk/>
              <pc:sldMasterMk cId="1263382439" sldId="2147483713"/>
              <pc:sldLayoutMk cId="2953168949" sldId="2147483715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3A34422F-714C-B74B-862E-2D8D41527B06}" dt="2024-01-09T08:19:32.260" v="105"/>
          <pc:sldLayoutMkLst>
            <pc:docMk/>
            <pc:sldMasterMk cId="1263382439" sldId="2147483713"/>
            <pc:sldLayoutMk cId="2260732708" sldId="2147483717"/>
          </pc:sldLayoutMkLst>
          <pc:spChg chg="mod">
            <ac:chgData name="Walter Starz" userId="1f9e4a04-28f8-47e9-86a7-28edd79b128c" providerId="ADAL" clId="{3A34422F-714C-B74B-862E-2D8D41527B06}" dt="2024-01-09T08:19:32.260" v="105"/>
            <ac:spMkLst>
              <pc:docMk/>
              <pc:sldMasterMk cId="1263382439" sldId="2147483713"/>
              <pc:sldLayoutMk cId="2260732708" sldId="2147483717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3A34422F-714C-B74B-862E-2D8D41527B06}" dt="2024-01-09T08:19:32.260" v="105"/>
          <pc:sldLayoutMkLst>
            <pc:docMk/>
            <pc:sldMasterMk cId="1263382439" sldId="2147483713"/>
            <pc:sldLayoutMk cId="2550449043" sldId="2147483718"/>
          </pc:sldLayoutMkLst>
          <pc:spChg chg="mod">
            <ac:chgData name="Walter Starz" userId="1f9e4a04-28f8-47e9-86a7-28edd79b128c" providerId="ADAL" clId="{3A34422F-714C-B74B-862E-2D8D41527B06}" dt="2024-01-09T08:19:32.260" v="105"/>
            <ac:spMkLst>
              <pc:docMk/>
              <pc:sldMasterMk cId="1263382439" sldId="2147483713"/>
              <pc:sldLayoutMk cId="2550449043" sldId="2147483718"/>
              <ac:spMk id="4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3A34422F-714C-B74B-862E-2D8D41527B06}" dt="2024-01-09T08:19:32.260" v="105"/>
          <pc:sldLayoutMkLst>
            <pc:docMk/>
            <pc:sldMasterMk cId="1263382439" sldId="2147483713"/>
            <pc:sldLayoutMk cId="2394268489" sldId="2147483721"/>
          </pc:sldLayoutMkLst>
          <pc:spChg chg="mod">
            <ac:chgData name="Walter Starz" userId="1f9e4a04-28f8-47e9-86a7-28edd79b128c" providerId="ADAL" clId="{3A34422F-714C-B74B-862E-2D8D41527B06}" dt="2024-01-09T08:19:32.260" v="105"/>
            <ac:spMkLst>
              <pc:docMk/>
              <pc:sldMasterMk cId="1263382439" sldId="2147483713"/>
              <pc:sldLayoutMk cId="2394268489" sldId="2147483721"/>
              <ac:spMk id="3" creationId="{00000000-0000-0000-0000-000000000000}"/>
            </ac:spMkLst>
          </pc:spChg>
        </pc:sldLayoutChg>
        <pc:sldLayoutChg chg="modSp">
          <pc:chgData name="Walter Starz" userId="1f9e4a04-28f8-47e9-86a7-28edd79b128c" providerId="ADAL" clId="{3A34422F-714C-B74B-862E-2D8D41527B06}" dt="2024-01-09T08:19:32.260" v="105"/>
          <pc:sldLayoutMkLst>
            <pc:docMk/>
            <pc:sldMasterMk cId="1263382439" sldId="2147483713"/>
            <pc:sldLayoutMk cId="666192456" sldId="2147483722"/>
          </pc:sldLayoutMkLst>
          <pc:spChg chg="mod">
            <ac:chgData name="Walter Starz" userId="1f9e4a04-28f8-47e9-86a7-28edd79b128c" providerId="ADAL" clId="{3A34422F-714C-B74B-862E-2D8D41527B06}" dt="2024-01-09T08:19:32.260" v="105"/>
            <ac:spMkLst>
              <pc:docMk/>
              <pc:sldMasterMk cId="1263382439" sldId="2147483713"/>
              <pc:sldLayoutMk cId="666192456" sldId="2147483722"/>
              <ac:spMk id="3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umberggumpensteinat-my.sharepoint.com/personal/walter_starz_raumberg-gumpenstein_at/Documents/Vortra&#776;ge/2021/MobGrazing17.08.2021/Tab_Abb_MobGrazin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aumberggumpensteinat-my.sharepoint.com/personal/walter_starz_raumberg-gumpenstein_at/Documents/Vortra&#776;ge/2021/MobGrazing17.08.2021/Tab_Abb_MobGrazin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/>
              <a:t>Wurze</a:t>
            </a:r>
            <a:r>
              <a:rPr lang="de-DE" b="1">
                <a:solidFill>
                  <a:srgbClr val="595959"/>
                </a:solidFill>
              </a:rPr>
              <a:t>lm</a:t>
            </a:r>
            <a:r>
              <a:rPr lang="de-DE" b="1"/>
              <a:t>assen 2010</a:t>
            </a:r>
            <a:r>
              <a:rPr lang="de-DE" b="1" baseline="0"/>
              <a:t> 0-5 cm</a:t>
            </a:r>
            <a:endParaRPr lang="de-DE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Tabelle1!$C$13:$C$14</c:f>
              <c:strCache>
                <c:ptCount val="2"/>
                <c:pt idx="0">
                  <c:v>Kurzrasenweide</c:v>
                </c:pt>
                <c:pt idx="1">
                  <c:v>Koppelweide</c:v>
                </c:pt>
              </c:strCache>
            </c:strRef>
          </c:cat>
          <c:val>
            <c:numRef>
              <c:f>Tabelle1!$F$4:$G$4</c:f>
              <c:numCache>
                <c:formatCode>#,##0</c:formatCode>
                <c:ptCount val="2"/>
                <c:pt idx="0">
                  <c:v>7702</c:v>
                </c:pt>
                <c:pt idx="1">
                  <c:v>6525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C0-E043-93A4-53673067C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37"/>
        <c:axId val="1936608303"/>
        <c:axId val="1936609951"/>
      </c:barChart>
      <c:catAx>
        <c:axId val="193660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609951"/>
        <c:crosses val="autoZero"/>
        <c:auto val="1"/>
        <c:lblAlgn val="ctr"/>
        <c:lblOffset val="100"/>
        <c:noMultiLvlLbl val="0"/>
      </c:catAx>
      <c:valAx>
        <c:axId val="19366099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/>
                  <a:t>kg TM/ha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608303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/>
              <a:t>Wurzelmassen 2010</a:t>
            </a:r>
            <a:r>
              <a:rPr lang="de-DE" b="1" baseline="0"/>
              <a:t> 5-10 cm</a:t>
            </a:r>
            <a:endParaRPr lang="de-DE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Tabelle1!$C$13:$C$14</c:f>
              <c:strCache>
                <c:ptCount val="2"/>
                <c:pt idx="0">
                  <c:v>Kurzrasenweide</c:v>
                </c:pt>
                <c:pt idx="1">
                  <c:v>Koppelweide</c:v>
                </c:pt>
              </c:strCache>
            </c:strRef>
          </c:cat>
          <c:val>
            <c:numRef>
              <c:f>Tabelle1!$F$5:$G$5</c:f>
              <c:numCache>
                <c:formatCode>General</c:formatCode>
                <c:ptCount val="2"/>
                <c:pt idx="0">
                  <c:v>112</c:v>
                </c:pt>
                <c:pt idx="1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C-D143-BB77-132A4E828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37"/>
        <c:axId val="1936608303"/>
        <c:axId val="1936609951"/>
      </c:barChart>
      <c:catAx>
        <c:axId val="193660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609951"/>
        <c:crosses val="autoZero"/>
        <c:auto val="1"/>
        <c:lblAlgn val="ctr"/>
        <c:lblOffset val="100"/>
        <c:noMultiLvlLbl val="0"/>
      </c:catAx>
      <c:valAx>
        <c:axId val="193660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/>
                  <a:t>kg TM/ha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6608303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2016" y="943030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A4F87B00-D7D7-4E73-88E5-5DF5797B2681}" type="datetimeFigureOut">
              <a:rPr lang="de-AT" smtClean="0"/>
              <a:t>23.10.2024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"/>
          </p:nvPr>
        </p:nvSpPr>
        <p:spPr>
          <a:xfrm>
            <a:off x="2945659" y="9428583"/>
            <a:ext cx="904784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1BCACBB0-6C6B-4B3E-B6E6-54B62284C21B}" type="slidenum">
              <a:rPr lang="de-AT" smtClean="0"/>
              <a:pPr algn="ctr"/>
              <a:t>‹#›</a:t>
            </a:fld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577" y="330069"/>
            <a:ext cx="1371666" cy="33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4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2016" y="942858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64F923B6-97FF-4AF0-A17D-1758840DBBE2}" type="datetimeFigureOut">
              <a:rPr lang="de-AT" smtClean="0"/>
              <a:t>23.10.2024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674688"/>
            <a:ext cx="7432675" cy="4181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854894" y="4963319"/>
            <a:ext cx="5090351" cy="42188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945659" y="9428582"/>
            <a:ext cx="904784" cy="4980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F0A5DA3B-92D6-4D4B-9895-D15CB563B5E4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11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2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6000" indent="-171450" algn="l" defTabSz="914400" rtl="0" eaLnBrk="1" latinLnBrk="0" hangingPunct="1">
      <a:spcBef>
        <a:spcPts val="200"/>
      </a:spcBef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2000" indent="-171450" algn="l" defTabSz="914400" rtl="0" eaLnBrk="1" latinLnBrk="0" hangingPunct="1">
      <a:spcBef>
        <a:spcPts val="200"/>
      </a:spcBef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88000" indent="-171450" algn="l" defTabSz="914400" rtl="0" eaLnBrk="1" latinLnBrk="0" hangingPunct="1">
      <a:spcBef>
        <a:spcPts val="20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84000" indent="-171450" algn="l" defTabSz="914400" rtl="0" eaLnBrk="1" latinLnBrk="0" hangingPunct="1">
      <a:spcBef>
        <a:spcPts val="200"/>
      </a:spcBef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993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5DA3B-92D6-4D4B-9895-D15CB563B5E4}" type="slidenum">
              <a:rPr lang="de-AT" smtClean="0"/>
              <a:pPr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86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1060450"/>
            <a:ext cx="7978526" cy="996791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Titelmasterformat </a:t>
            </a:r>
            <a:br>
              <a:rPr lang="de-DE"/>
            </a:br>
            <a:r>
              <a:rPr lang="de-DE"/>
              <a:t>durch Klicken bearbeiten</a:t>
            </a:r>
            <a:endParaRPr lang="de-AT"/>
          </a:p>
        </p:txBody>
      </p:sp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2125004"/>
            <a:ext cx="7978526" cy="1390388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956126" y="230400"/>
            <a:ext cx="28959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>
                <a:solidFill>
                  <a:schemeClr val="tx1"/>
                </a:solidFill>
              </a:rPr>
              <a:t>Eine Einrichtung des Bundesministeriums für</a:t>
            </a:r>
            <a:br>
              <a:rPr lang="de-AT" sz="1200">
                <a:solidFill>
                  <a:schemeClr val="tx1"/>
                </a:solidFill>
              </a:rPr>
            </a:br>
            <a:r>
              <a:rPr lang="de-AT" sz="1200">
                <a:solidFill>
                  <a:schemeClr val="tx1"/>
                </a:solidFill>
              </a:rPr>
              <a:t>Land- und Forstwirtschaft, </a:t>
            </a:r>
          </a:p>
          <a:p>
            <a:pPr algn="r"/>
            <a:r>
              <a:rPr lang="de-AT" sz="1200">
                <a:solidFill>
                  <a:schemeClr val="tx1"/>
                </a:solidFill>
              </a:rPr>
              <a:t>Regionen und Wasserwirtschaft</a:t>
            </a:r>
          </a:p>
        </p:txBody>
      </p:sp>
      <p:pic>
        <p:nvPicPr>
          <p:cNvPr id="8" name="Grafik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00" y="111600"/>
            <a:ext cx="2537718" cy="79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86" y="447388"/>
            <a:ext cx="1173872" cy="3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8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623600"/>
            <a:ext cx="7978775" cy="29833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Weide bei Trockenheit auf Hanglagen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316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630800"/>
            <a:ext cx="7978775" cy="297612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Weide bei Trockenheit auf Hanglagen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073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Weide bei Trockenheit auf Hanglagen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630800"/>
            <a:ext cx="3813175" cy="297612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630800"/>
            <a:ext cx="3812400" cy="29761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9426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Weide bei Trockenheit auf Hanglagen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630800"/>
            <a:ext cx="3838575" cy="29761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630800"/>
            <a:ext cx="3838575" cy="29761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6661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630800"/>
            <a:ext cx="7978775" cy="29761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Weide bei Trockenheit auf Hanglagen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044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04430"/>
            <a:ext cx="5389200" cy="1063206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</a:t>
            </a:r>
            <a:br>
              <a:rPr lang="de-DE"/>
            </a:br>
            <a:r>
              <a:rPr lang="de-DE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36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2EB45-7BB0-3244-9278-943ECF1E8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88" y="273844"/>
            <a:ext cx="7682696" cy="498767"/>
          </a:xfrm>
          <a:prstGeom prst="rect">
            <a:avLst/>
          </a:prstGeom>
        </p:spPr>
        <p:txBody>
          <a:bodyPr anchor="t"/>
          <a:lstStyle>
            <a:lvl1pPr>
              <a:defRPr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ECBDF-6C44-FD46-ADE3-2F9EA24DF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88" y="1024360"/>
            <a:ext cx="7682696" cy="3608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307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1054894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623576"/>
            <a:ext cx="7978525" cy="2983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 </a:t>
            </a:r>
            <a:br>
              <a:rPr lang="de-DE"/>
            </a:br>
            <a:r>
              <a:rPr lang="de-DE"/>
              <a:t>Erste Ebene </a:t>
            </a:r>
          </a:p>
          <a:p>
            <a:pPr lvl="1"/>
            <a:r>
              <a:rPr lang="de-DE"/>
              <a:t>Zweite Ebene – wie Ebene zuvor</a:t>
            </a:r>
          </a:p>
          <a:p>
            <a:pPr lvl="2"/>
            <a:r>
              <a:rPr lang="de-DE"/>
              <a:t>Dritte Ebene – wie Ebene zuvor</a:t>
            </a: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chemeClr val="tx1"/>
                </a:solidFill>
              </a:defRPr>
            </a:lvl1pPr>
          </a:lstStyle>
          <a:p>
            <a:r>
              <a:rPr lang="de-AT"/>
              <a:t>Weide bei Trockenheit auf Hanglagen 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206269C-C24E-4E80-9A4B-E7E19BB59A67}" type="slidenum">
              <a:rPr lang="de-AT" smtClean="0"/>
              <a:pPr/>
              <a:t>‹#›</a:t>
            </a:fld>
            <a:endParaRPr lang="de-AT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956126" y="230400"/>
            <a:ext cx="28959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>
                <a:solidFill>
                  <a:schemeClr val="tx1"/>
                </a:solidFill>
              </a:rPr>
              <a:t>Eine Einrichtung des Bundesministeriums für</a:t>
            </a:r>
            <a:br>
              <a:rPr lang="de-AT" sz="1200">
                <a:solidFill>
                  <a:schemeClr val="tx1"/>
                </a:solidFill>
              </a:rPr>
            </a:br>
            <a:r>
              <a:rPr lang="de-AT" sz="1200">
                <a:solidFill>
                  <a:schemeClr val="tx1"/>
                </a:solidFill>
              </a:rPr>
              <a:t>Land- und Forstwirtschaft, </a:t>
            </a:r>
          </a:p>
          <a:p>
            <a:pPr algn="r"/>
            <a:r>
              <a:rPr lang="de-AT" sz="1200">
                <a:solidFill>
                  <a:schemeClr val="tx1"/>
                </a:solidFill>
              </a:rPr>
              <a:t>Regionen und Wasserwirtschaft</a:t>
            </a:r>
          </a:p>
        </p:txBody>
      </p:sp>
      <p:pic>
        <p:nvPicPr>
          <p:cNvPr id="10" name="Grafik 9"/>
          <p:cNvPicPr/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00" y="111600"/>
            <a:ext cx="2537718" cy="79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86" y="447388"/>
            <a:ext cx="1173872" cy="3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21" r:id="rId4"/>
    <p:sldLayoutId id="2147483722" r:id="rId5"/>
    <p:sldLayoutId id="2147483718" r:id="rId6"/>
    <p:sldLayoutId id="2147483720" r:id="rId7"/>
    <p:sldLayoutId id="2147483723" r:id="rId8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mailto:Walter.starz@raumberg-gumpenstein.at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539999" y="1449396"/>
            <a:ext cx="7978526" cy="607845"/>
          </a:xfrm>
        </p:spPr>
        <p:txBody>
          <a:bodyPr/>
          <a:lstStyle/>
          <a:p>
            <a:r>
              <a:rPr lang="de-DE" sz="3200">
                <a:solidFill>
                  <a:schemeClr val="tx2"/>
                </a:solidFill>
              </a:rPr>
              <a:t>Weide bei Trockenheit auf Hanglagen</a:t>
            </a:r>
            <a:endParaRPr lang="de-AT" sz="3200">
              <a:solidFill>
                <a:schemeClr val="tx2"/>
              </a:solidFill>
            </a:endParaRPr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pPr marL="270510" algn="l"/>
            <a:r>
              <a:rPr lang="de-DE" sz="1600"/>
              <a:t>Fachvortrag und Workshop</a:t>
            </a:r>
            <a:r>
              <a:rPr lang="de-AT" sz="1600"/>
              <a:t> der ARGE </a:t>
            </a:r>
            <a:r>
              <a:rPr lang="de-AT" sz="1600" err="1"/>
              <a:t>NahtürlichBIO</a:t>
            </a:r>
            <a:endParaRPr lang="de-AT" sz="160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539749" y="4191000"/>
            <a:ext cx="6218101" cy="415529"/>
          </a:xfrm>
        </p:spPr>
        <p:txBody>
          <a:bodyPr/>
          <a:lstStyle/>
          <a:p>
            <a:r>
              <a:rPr lang="de-DE"/>
              <a:t>Walter </a:t>
            </a:r>
            <a:r>
              <a:rPr lang="de-DE" err="1"/>
              <a:t>Starz</a:t>
            </a:r>
            <a:endParaRPr lang="de-DE"/>
          </a:p>
          <a:p>
            <a:r>
              <a:rPr lang="de-DE"/>
              <a:t>Institut für Biologische Landwirtschaft und Biodiversität der Nutztiere</a:t>
            </a:r>
          </a:p>
          <a:p>
            <a:r>
              <a:rPr lang="de-DE"/>
              <a:t>Abteilung für Bio Grünland und Ackerbau</a:t>
            </a:r>
          </a:p>
          <a:p>
            <a:r>
              <a:rPr lang="de-DE"/>
              <a:t>Hollenstein/Ybbs, 19.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927531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41C9A-90EB-6944-AC70-F6CE3E59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Einfluss durch das Weidesystem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ABFBB5-0F00-9C46-AA6B-7860D07F4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 algn="just"/>
            <a:r>
              <a:rPr lang="de-DE"/>
              <a:t>je </a:t>
            </a:r>
            <a:r>
              <a:rPr lang="de-DE" b="1"/>
              <a:t>länger</a:t>
            </a:r>
            <a:r>
              <a:rPr lang="de-DE"/>
              <a:t> ein </a:t>
            </a:r>
            <a:r>
              <a:rPr lang="de-DE" b="1"/>
              <a:t>Weideaufwuchs Zeit</a:t>
            </a:r>
            <a:r>
              <a:rPr lang="de-DE"/>
              <a:t> hat, desto mehr </a:t>
            </a:r>
            <a:r>
              <a:rPr lang="de-DE" b="1"/>
              <a:t>investiert</a:t>
            </a:r>
            <a:r>
              <a:rPr lang="de-DE"/>
              <a:t> die </a:t>
            </a:r>
            <a:r>
              <a:rPr lang="de-DE" b="1"/>
              <a:t>Pflanze</a:t>
            </a:r>
            <a:r>
              <a:rPr lang="de-DE"/>
              <a:t> </a:t>
            </a:r>
            <a:r>
              <a:rPr lang="de-DE" b="1"/>
              <a:t>in</a:t>
            </a:r>
            <a:r>
              <a:rPr lang="de-DE"/>
              <a:t> die Bildung von </a:t>
            </a:r>
            <a:r>
              <a:rPr lang="de-DE" b="1"/>
              <a:t>Wurzeln</a:t>
            </a:r>
            <a:endParaRPr lang="en-US"/>
          </a:p>
          <a:p>
            <a:pPr marL="251460" indent="-251460" algn="just"/>
            <a:r>
              <a:rPr lang="de-DE" b="1"/>
              <a:t>intensive Nutzung </a:t>
            </a:r>
            <a:r>
              <a:rPr lang="de-DE"/>
              <a:t>führt immer zu einem </a:t>
            </a:r>
            <a:r>
              <a:rPr lang="de-DE" b="1"/>
              <a:t>seichteren Wurzelsystem</a:t>
            </a:r>
          </a:p>
          <a:p>
            <a:pPr marL="251460" indent="-251460" algn="just"/>
            <a:r>
              <a:rPr lang="de-DE"/>
              <a:t>hoch wachsende </a:t>
            </a:r>
            <a:r>
              <a:rPr lang="de-DE" b="1" err="1"/>
              <a:t>Horstgräser</a:t>
            </a:r>
            <a:r>
              <a:rPr lang="de-DE"/>
              <a:t> besitzen </a:t>
            </a:r>
            <a:r>
              <a:rPr lang="de-DE" b="1"/>
              <a:t>grundsätzlich</a:t>
            </a:r>
            <a:r>
              <a:rPr lang="de-DE"/>
              <a:t> die Fähigkeit ein </a:t>
            </a:r>
            <a:r>
              <a:rPr lang="de-DE" b="1"/>
              <a:t>tiefer-reichendes Wurzelsystem </a:t>
            </a:r>
            <a:r>
              <a:rPr lang="de-DE"/>
              <a:t>auszubilden</a:t>
            </a:r>
          </a:p>
          <a:p>
            <a:pPr marL="251460" indent="-251460" algn="just"/>
            <a:r>
              <a:rPr lang="de-DE" b="1"/>
              <a:t>beschatteter Boden</a:t>
            </a:r>
            <a:r>
              <a:rPr lang="de-DE"/>
              <a:t> </a:t>
            </a:r>
            <a:r>
              <a:rPr lang="de-DE" b="1"/>
              <a:t>verliert weniger Wasser</a:t>
            </a:r>
            <a:r>
              <a:rPr lang="de-DE"/>
              <a:t>, da wenig direkt über die Bodenoberfläche verdunstet und der </a:t>
            </a:r>
            <a:r>
              <a:rPr lang="de-DE" b="1"/>
              <a:t>Boden</a:t>
            </a:r>
            <a:r>
              <a:rPr lang="de-DE"/>
              <a:t> sich </a:t>
            </a:r>
            <a:r>
              <a:rPr lang="de-DE" b="1"/>
              <a:t>weniger stark erhitzt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9F6E26-DAF0-C044-B1D5-3DBB4229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4147659-D41B-4656-A674-B126A5639695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  <a:endParaRPr lang="de-AT" sz="1000" b="1"/>
          </a:p>
        </p:txBody>
      </p:sp>
    </p:spTree>
    <p:extLst>
      <p:ext uri="{BB962C8B-B14F-4D97-AF65-F5344CB8AC3E}">
        <p14:creationId xmlns:p14="http://schemas.microsoft.com/office/powerpoint/2010/main" val="173155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Corbel" panose="020B0503020204020204" pitchFamily="34" charset="0"/>
                <a:cs typeface="Times New Roman" panose="02020603050405020304" pitchFamily="18" charset="0"/>
              </a:rPr>
              <a:t>Wurzelbildung je Nutzungsintensität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5"/>
          </p:nvPr>
        </p:nvSpPr>
        <p:spPr>
          <a:xfrm>
            <a:off x="540000" y="1630800"/>
            <a:ext cx="4843763" cy="2976125"/>
          </a:xfrm>
        </p:spPr>
        <p:txBody>
          <a:bodyPr/>
          <a:lstStyle/>
          <a:p>
            <a:pPr eaLnBrk="1" hangingPunct="1"/>
            <a:r>
              <a:rPr lang="de-DE">
                <a:latin typeface="Corbel" panose="020B0503020204020204" pitchFamily="34" charset="0"/>
                <a:cs typeface="Times New Roman" panose="02020603050405020304" pitchFamily="18" charset="0"/>
              </a:rPr>
              <a:t>Englisches Raygras</a:t>
            </a:r>
          </a:p>
          <a:p>
            <a:pPr lvl="1" eaLnBrk="1" hangingPunct="1"/>
            <a:r>
              <a:rPr lang="de-DE">
                <a:latin typeface="Corbel" panose="020B0503020204020204" pitchFamily="34" charset="0"/>
                <a:cs typeface="Times New Roman" panose="02020603050405020304" pitchFamily="18" charset="0"/>
              </a:rPr>
              <a:t>rechts bei geringer Nutzungsintensität</a:t>
            </a:r>
          </a:p>
          <a:p>
            <a:pPr lvl="1" eaLnBrk="1" hangingPunct="1"/>
            <a:r>
              <a:rPr lang="de-DE">
                <a:latin typeface="Corbel" panose="020B0503020204020204" pitchFamily="34" charset="0"/>
                <a:cs typeface="Times New Roman" panose="02020603050405020304" pitchFamily="18" charset="0"/>
              </a:rPr>
              <a:t>unten bei hoher Nutzungsintensität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474" y="2971041"/>
            <a:ext cx="3835004" cy="174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9282FC8-D98B-DF4D-ABB0-1A8BF5685F9C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6847" y="1235617"/>
            <a:ext cx="3009271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425686" y="4302759"/>
            <a:ext cx="2419220" cy="2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788" i="1">
                <a:latin typeface="Times New Roman" panose="02020603050405020304" pitchFamily="18" charset="0"/>
                <a:cs typeface="Times New Roman" panose="02020603050405020304" pitchFamily="18" charset="0"/>
              </a:rPr>
              <a:t>Quelle: Kutschera, L. und Lichtenegger, E., 1982</a:t>
            </a: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59D6787D-AA7F-5B43-A0EC-790D5E21B5AF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AT" sz="11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11</a:t>
            </a:fld>
            <a:endParaRPr lang="de-AT" sz="1400" b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7697108F-684F-96DC-AEDA-EC2D1A24182F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171412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5E317-68CC-FC49-99A9-BB163B4D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Koppelweide &amp; Kurzrasenweide Vergleich südl. Waldviertel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E5E3FA-C4AE-3E43-89AB-273E14D67E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12</a:t>
            </a:fld>
            <a:endParaRPr lang="de-AT"/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37C9753D-40A7-C642-AC9E-E7C669A17326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539750" y="1630363"/>
          <a:ext cx="3838575" cy="297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5444732B-D031-204F-96A2-425DBBF42355}"/>
              </a:ext>
            </a:extLst>
          </p:cNvPr>
          <p:cNvGraphicFramePr>
            <a:graphicFrameLocks noGrp="1"/>
          </p:cNvGraphicFramePr>
          <p:nvPr>
            <p:ph sz="quarter" idx="16"/>
          </p:nvPr>
        </p:nvGraphicFramePr>
        <p:xfrm>
          <a:off x="4679950" y="1630363"/>
          <a:ext cx="3838575" cy="297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3F3869FB-E716-48DE-8002-4FCF72036ABB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  <a:endParaRPr lang="de-AT" sz="1000" b="1"/>
          </a:p>
        </p:txBody>
      </p:sp>
    </p:spTree>
    <p:extLst>
      <p:ext uri="{BB962C8B-B14F-4D97-AF65-F5344CB8AC3E}">
        <p14:creationId xmlns:p14="http://schemas.microsoft.com/office/powerpoint/2010/main" val="37229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Koppelweide &amp; Kurzrasenweide Vergleich südl. Waldviertel</a:t>
            </a:r>
            <a:endParaRPr lang="de-AT" b="0"/>
          </a:p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A37ECF-13A6-B547-8630-0D6F1CFC7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121" y="1525164"/>
            <a:ext cx="3046897" cy="3265088"/>
          </a:xfrm>
        </p:spPr>
        <p:txBody>
          <a:bodyPr/>
          <a:lstStyle/>
          <a:p>
            <a:pPr marL="0">
              <a:spcAft>
                <a:spcPts val="225"/>
              </a:spcAft>
            </a:pPr>
            <a:r>
              <a:rPr lang="de-DE" sz="16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Erträge: </a:t>
            </a:r>
          </a:p>
          <a:p>
            <a:pPr marL="537750" lvl="2" indent="-285750">
              <a:spcAft>
                <a:spcPts val="225"/>
              </a:spcAft>
              <a:buFont typeface="Symbol" pitchFamily="2" charset="2"/>
              <a:buChar char="-"/>
            </a:pP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Kurzrasenweide 7,8 t TM/ha</a:t>
            </a:r>
          </a:p>
          <a:p>
            <a:pPr marL="537750" lvl="2" indent="-285750">
              <a:spcAft>
                <a:spcPts val="225"/>
              </a:spcAft>
              <a:buFont typeface="Symbol" pitchFamily="2" charset="2"/>
              <a:buChar char="-"/>
            </a:pP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Koppelweide 10,6 t TM/ha</a:t>
            </a:r>
          </a:p>
          <a:p>
            <a:pPr marL="537750" lvl="2" indent="-285750">
              <a:spcAft>
                <a:spcPts val="225"/>
              </a:spcAft>
              <a:buFont typeface="Symbol" pitchFamily="2" charset="2"/>
              <a:buChar char="-"/>
            </a:pP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XP Differenz: 280 kg XP/ha </a:t>
            </a:r>
          </a:p>
          <a:p>
            <a:pPr marL="537750" lvl="2" indent="-285750">
              <a:spcAft>
                <a:spcPts val="225"/>
              </a:spcAft>
              <a:buFont typeface="Symbol" pitchFamily="2" charset="2"/>
              <a:buChar char="-"/>
            </a:pPr>
            <a:r>
              <a:rPr lang="de-DE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Energie Differenz: 15.500 MJ NEL/ha</a:t>
            </a:r>
          </a:p>
          <a:p>
            <a:pPr marL="0" indent="252000">
              <a:spcAft>
                <a:spcPts val="225"/>
              </a:spcAft>
            </a:pPr>
            <a:r>
              <a:rPr lang="de-AT" sz="16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Niederschläge:</a:t>
            </a:r>
          </a:p>
          <a:p>
            <a:pPr marL="252000" lvl="1" indent="252000">
              <a:lnSpc>
                <a:spcPts val="1800"/>
              </a:lnSpc>
              <a:spcAft>
                <a:spcPts val="225"/>
              </a:spcAft>
            </a:pPr>
            <a:r>
              <a:rPr lang="de-AT" sz="1400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 im Versuchsjahr </a:t>
            </a:r>
            <a:r>
              <a:rPr lang="de-AT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853 mm      	</a:t>
            </a:r>
          </a:p>
          <a:p>
            <a:pPr marL="252000" lvl="1" indent="252000">
              <a:lnSpc>
                <a:spcPts val="1800"/>
              </a:lnSpc>
              <a:spcAft>
                <a:spcPts val="225"/>
              </a:spcAft>
            </a:pPr>
            <a:r>
              <a:rPr lang="de-AT" sz="1400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(Mittel 745 mm) </a:t>
            </a:r>
          </a:p>
          <a:p>
            <a:pPr marL="252000" lvl="1" indent="252000">
              <a:lnSpc>
                <a:spcPts val="1800"/>
              </a:lnSpc>
              <a:spcAft>
                <a:spcPts val="225"/>
              </a:spcAft>
            </a:pPr>
            <a:r>
              <a:rPr lang="de-AT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Verteilung </a:t>
            </a:r>
            <a:r>
              <a:rPr lang="de-AT" sz="1400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in Vegetationsperiode 	war  </a:t>
            </a:r>
            <a:r>
              <a:rPr lang="de-AT" sz="1400" b="1">
                <a:solidFill>
                  <a:schemeClr val="tx1">
                    <a:lumMod val="75000"/>
                    <a:lumOff val="25000"/>
                  </a:schemeClr>
                </a:solidFill>
                <a:cs typeface="Times New Roman" charset="0"/>
              </a:rPr>
              <a:t>ungünstig</a:t>
            </a:r>
            <a:endParaRPr lang="de-DE" sz="1400" b="1">
              <a:solidFill>
                <a:schemeClr val="tx1">
                  <a:lumMod val="75000"/>
                  <a:lumOff val="25000"/>
                </a:schemeClr>
              </a:solidFill>
              <a:cs typeface="Times New Roman" charset="0"/>
            </a:endParaRPr>
          </a:p>
          <a:p>
            <a:pPr>
              <a:spcAft>
                <a:spcPts val="225"/>
              </a:spcAft>
            </a:pPr>
            <a:endParaRPr lang="de-DE" sz="140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32E08A7A-13CA-DC48-9B28-79CF64CB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13</a:t>
            </a:fld>
            <a:endParaRPr lang="de-AT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12A86A-C131-6148-91BD-AD250510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0" y="1985466"/>
            <a:ext cx="5626051" cy="23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7C26A4-3D2B-22EF-9DAC-18141D0B79F7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  <a:endParaRPr lang="de-AT" sz="1000" b="1"/>
          </a:p>
        </p:txBody>
      </p:sp>
    </p:spTree>
    <p:extLst>
      <p:ext uri="{BB962C8B-B14F-4D97-AF65-F5344CB8AC3E}">
        <p14:creationId xmlns:p14="http://schemas.microsoft.com/office/powerpoint/2010/main" val="2280278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2C7F3-F7AD-AC49-A5B5-026A2F21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TM-Zuwachskurven während der Versuchszeit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258004-065B-CD47-AD5B-D81D7D29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157176-9A0C-544E-87E8-22262F53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14</a:t>
            </a:fld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9973B8-130B-3541-9783-53A6B15C37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80" y="1688901"/>
            <a:ext cx="2832735" cy="14341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4346FF-B4E7-7D40-8545-F9256A4533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225" y="1726016"/>
            <a:ext cx="2821940" cy="14286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729FD83-2184-AC47-8C4C-FFE80EB3221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7960" y="1694643"/>
            <a:ext cx="2829560" cy="14325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87A3A45-AC80-9E4C-B2CA-BD410E335F4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9" y="3309826"/>
            <a:ext cx="2832735" cy="143412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35411E6-AF00-A949-9299-12ECC15B2C9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225" y="3309826"/>
            <a:ext cx="2832735" cy="143412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9CF91E1-1A2E-214C-83C5-18AF4B2D80B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7165" y="3309826"/>
            <a:ext cx="2832735" cy="1434127"/>
          </a:xfrm>
          <a:prstGeom prst="rect">
            <a:avLst/>
          </a:prstGeom>
        </p:spPr>
      </p:pic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B53C5B86-2B14-404F-87E5-1F3B55D21837}"/>
              </a:ext>
            </a:extLst>
          </p:cNvPr>
          <p:cNvSpPr/>
          <p:nvPr/>
        </p:nvSpPr>
        <p:spPr>
          <a:xfrm rot="5400000">
            <a:off x="1696238" y="1599632"/>
            <a:ext cx="520173" cy="232039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4FC02DA9-91B4-0D43-9ADB-576D86DDCCEE}"/>
              </a:ext>
            </a:extLst>
          </p:cNvPr>
          <p:cNvSpPr/>
          <p:nvPr/>
        </p:nvSpPr>
        <p:spPr>
          <a:xfrm rot="5400000">
            <a:off x="4563774" y="1626100"/>
            <a:ext cx="520173" cy="232039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4C5FD87D-52CC-2248-9EBC-0D4C41839B5D}"/>
              </a:ext>
            </a:extLst>
          </p:cNvPr>
          <p:cNvSpPr/>
          <p:nvPr/>
        </p:nvSpPr>
        <p:spPr>
          <a:xfrm rot="5400000">
            <a:off x="6492520" y="1626100"/>
            <a:ext cx="520173" cy="232039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66D179-9739-5C4E-A166-2EFF5106841C}"/>
              </a:ext>
            </a:extLst>
          </p:cNvPr>
          <p:cNvSpPr/>
          <p:nvPr/>
        </p:nvSpPr>
        <p:spPr>
          <a:xfrm rot="20566535">
            <a:off x="6573216" y="2376790"/>
            <a:ext cx="567494" cy="51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06EB00-D3B1-244D-966C-8515AE1F13B5}"/>
              </a:ext>
            </a:extLst>
          </p:cNvPr>
          <p:cNvSpPr/>
          <p:nvPr/>
        </p:nvSpPr>
        <p:spPr>
          <a:xfrm rot="20566535">
            <a:off x="3743656" y="2376790"/>
            <a:ext cx="567494" cy="51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38684B-FD19-9049-9D7E-47C1B8C4F27B}"/>
              </a:ext>
            </a:extLst>
          </p:cNvPr>
          <p:cNvSpPr/>
          <p:nvPr/>
        </p:nvSpPr>
        <p:spPr>
          <a:xfrm rot="20566535">
            <a:off x="910922" y="2371539"/>
            <a:ext cx="567494" cy="51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orbel" panose="020B0503020204020204" pitchFamily="34" charset="0"/>
              </a:rPr>
              <a:t>Welches Weidesystem im Berggebiet?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de-DE">
                <a:latin typeface="Corbel" panose="020B0503020204020204" pitchFamily="34" charset="0"/>
              </a:rPr>
              <a:t>grundsätzlich sind </a:t>
            </a:r>
            <a:r>
              <a:rPr lang="de-DE" b="1">
                <a:latin typeface="Corbel" panose="020B0503020204020204" pitchFamily="34" charset="0"/>
              </a:rPr>
              <a:t>sowohl Kurzrasen- als auch Koppelweide </a:t>
            </a:r>
            <a:r>
              <a:rPr lang="de-DE">
                <a:latin typeface="Corbel" panose="020B0503020204020204" pitchFamily="34" charset="0"/>
              </a:rPr>
              <a:t>im Berggebiet </a:t>
            </a:r>
            <a:r>
              <a:rPr lang="de-DE" b="1">
                <a:latin typeface="Corbel" panose="020B0503020204020204" pitchFamily="34" charset="0"/>
              </a:rPr>
              <a:t>geeignet </a:t>
            </a:r>
          </a:p>
          <a:p>
            <a:pPr algn="just"/>
            <a:r>
              <a:rPr lang="de-DE">
                <a:latin typeface="Corbel" panose="020B0503020204020204" pitchFamily="34" charset="0"/>
              </a:rPr>
              <a:t>meist wird die </a:t>
            </a:r>
            <a:r>
              <a:rPr lang="de-DE" b="1">
                <a:latin typeface="Corbel" panose="020B0503020204020204" pitchFamily="34" charset="0"/>
              </a:rPr>
              <a:t>Kurzrasenweide</a:t>
            </a:r>
            <a:r>
              <a:rPr lang="de-DE">
                <a:latin typeface="Corbel" panose="020B0503020204020204" pitchFamily="34" charset="0"/>
              </a:rPr>
              <a:t> im Berggebiet </a:t>
            </a:r>
            <a:r>
              <a:rPr lang="de-DE" b="1">
                <a:latin typeface="Corbel" panose="020B0503020204020204" pitchFamily="34" charset="0"/>
              </a:rPr>
              <a:t>als</a:t>
            </a:r>
            <a:r>
              <a:rPr lang="de-DE">
                <a:latin typeface="Corbel" panose="020B0503020204020204" pitchFamily="34" charset="0"/>
              </a:rPr>
              <a:t> eine </a:t>
            </a:r>
            <a:r>
              <a:rPr lang="de-DE" b="1">
                <a:latin typeface="Corbel" panose="020B0503020204020204" pitchFamily="34" charset="0"/>
              </a:rPr>
              <a:t>rotierende Kurzrasennutzung </a:t>
            </a:r>
            <a:r>
              <a:rPr lang="de-DE">
                <a:latin typeface="Corbel" panose="020B0503020204020204" pitchFamily="34" charset="0"/>
              </a:rPr>
              <a:t>umgesetzt</a:t>
            </a:r>
          </a:p>
          <a:p>
            <a:pPr algn="just"/>
            <a:r>
              <a:rPr lang="de-DE">
                <a:latin typeface="Corbel" panose="020B0503020204020204" pitchFamily="34" charset="0"/>
              </a:rPr>
              <a:t>dabei </a:t>
            </a:r>
            <a:r>
              <a:rPr lang="de-DE" b="1">
                <a:latin typeface="Corbel" panose="020B0503020204020204" pitchFamily="34" charset="0"/>
              </a:rPr>
              <a:t>bleiben</a:t>
            </a:r>
            <a:r>
              <a:rPr lang="de-DE">
                <a:latin typeface="Corbel" panose="020B0503020204020204" pitchFamily="34" charset="0"/>
              </a:rPr>
              <a:t> die </a:t>
            </a:r>
            <a:r>
              <a:rPr lang="de-DE" b="1">
                <a:latin typeface="Corbel" panose="020B0503020204020204" pitchFamily="34" charset="0"/>
              </a:rPr>
              <a:t>Tiere</a:t>
            </a:r>
            <a:r>
              <a:rPr lang="de-DE">
                <a:latin typeface="Corbel" panose="020B0503020204020204" pitchFamily="34" charset="0"/>
              </a:rPr>
              <a:t> nur </a:t>
            </a:r>
            <a:r>
              <a:rPr lang="de-DE" b="1">
                <a:latin typeface="Corbel" panose="020B0503020204020204" pitchFamily="34" charset="0"/>
              </a:rPr>
              <a:t>wenige Tage auf </a:t>
            </a:r>
            <a:r>
              <a:rPr lang="de-DE">
                <a:latin typeface="Corbel" panose="020B0503020204020204" pitchFamily="34" charset="0"/>
              </a:rPr>
              <a:t>einer </a:t>
            </a:r>
            <a:r>
              <a:rPr lang="de-DE" b="1">
                <a:latin typeface="Corbel" panose="020B0503020204020204" pitchFamily="34" charset="0"/>
              </a:rPr>
              <a:t>Fläche</a:t>
            </a:r>
            <a:r>
              <a:rPr lang="de-DE">
                <a:latin typeface="Corbel" panose="020B0503020204020204" pitchFamily="34" charset="0"/>
              </a:rPr>
              <a:t> und komme dann auf die nächste, sind aber </a:t>
            </a:r>
            <a:r>
              <a:rPr lang="de-DE" b="1">
                <a:latin typeface="Corbel" panose="020B0503020204020204" pitchFamily="34" charset="0"/>
              </a:rPr>
              <a:t>nach spätestens einer Woche </a:t>
            </a:r>
            <a:r>
              <a:rPr lang="de-DE">
                <a:latin typeface="Corbel" panose="020B0503020204020204" pitchFamily="34" charset="0"/>
              </a:rPr>
              <a:t>wieder </a:t>
            </a:r>
            <a:r>
              <a:rPr lang="de-DE" b="1">
                <a:latin typeface="Corbel" panose="020B0503020204020204" pitchFamily="34" charset="0"/>
              </a:rPr>
              <a:t>auf derselben Fläche</a:t>
            </a:r>
          </a:p>
          <a:p>
            <a:pPr algn="just"/>
            <a:r>
              <a:rPr lang="de-DE" b="1">
                <a:latin typeface="Corbel" panose="020B0503020204020204" pitchFamily="34" charset="0"/>
              </a:rPr>
              <a:t>Höchste Flächenleistung </a:t>
            </a:r>
            <a:r>
              <a:rPr lang="de-DE">
                <a:latin typeface="Corbel" panose="020B0503020204020204" pitchFamily="34" charset="0"/>
              </a:rPr>
              <a:t>wird </a:t>
            </a:r>
            <a:r>
              <a:rPr lang="de-DE" b="1">
                <a:latin typeface="Corbel" panose="020B0503020204020204" pitchFamily="34" charset="0"/>
              </a:rPr>
              <a:t>mit </a:t>
            </a:r>
            <a:r>
              <a:rPr lang="de-DE">
                <a:latin typeface="Corbel" panose="020B0503020204020204" pitchFamily="34" charset="0"/>
              </a:rPr>
              <a:t>der </a:t>
            </a:r>
            <a:r>
              <a:rPr lang="de-DE" b="1">
                <a:latin typeface="Corbel" panose="020B0503020204020204" pitchFamily="34" charset="0"/>
              </a:rPr>
              <a:t>Koppelweide</a:t>
            </a:r>
            <a:r>
              <a:rPr lang="de-DE">
                <a:latin typeface="Corbel" panose="020B0503020204020204" pitchFamily="34" charset="0"/>
              </a:rPr>
              <a:t> erzielt, aber es muss mit einem </a:t>
            </a:r>
            <a:r>
              <a:rPr lang="de-DE" b="1">
                <a:latin typeface="Corbel" panose="020B0503020204020204" pitchFamily="34" charset="0"/>
              </a:rPr>
              <a:t>höheren Planungsaufwand </a:t>
            </a:r>
            <a:r>
              <a:rPr lang="de-DE">
                <a:latin typeface="Corbel" panose="020B0503020204020204" pitchFamily="34" charset="0"/>
              </a:rPr>
              <a:t>gerechnet werden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0CC71E-1C2C-7341-AAC0-1B91E79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4790252"/>
            <a:ext cx="6875916" cy="200025"/>
          </a:xfrm>
        </p:spPr>
        <p:txBody>
          <a:bodyPr/>
          <a:lstStyle/>
          <a:p>
            <a:r>
              <a:rPr lang="de-AT"/>
              <a:t>Weide bei Trockenheit auf Hanglagen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D4FC82-3580-AC48-BF2B-EECE3233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602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999" y="1209293"/>
            <a:ext cx="7978525" cy="622091"/>
          </a:xfrm>
        </p:spPr>
        <p:txBody>
          <a:bodyPr/>
          <a:lstStyle/>
          <a:p>
            <a:pPr>
              <a:lnSpc>
                <a:spcPts val="1900"/>
              </a:lnSpc>
            </a:pPr>
            <a:r>
              <a:rPr lang="de-DE"/>
              <a:t>Gekoppelte Kurzrasenweide </a:t>
            </a:r>
            <a:br>
              <a:rPr lang="de-DE"/>
            </a:br>
            <a:r>
              <a:rPr lang="de-DE" sz="1600" b="0"/>
              <a:t>statt klassische Kurzrasenweide</a:t>
            </a:r>
            <a:endParaRPr lang="de-AT" sz="1600" b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7556" y="1885494"/>
            <a:ext cx="6396518" cy="28152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b="1"/>
              <a:t>etwas</a:t>
            </a:r>
            <a:r>
              <a:rPr lang="de-DE"/>
              <a:t> </a:t>
            </a:r>
            <a:r>
              <a:rPr lang="de-DE" b="1"/>
              <a:t>höhere Pflanzenbestand</a:t>
            </a:r>
            <a:r>
              <a:rPr lang="de-DE"/>
              <a:t> (7-8 cm statt 6 cm) </a:t>
            </a:r>
            <a:r>
              <a:rPr lang="de-DE" b="1" u="sng"/>
              <a:t>und</a:t>
            </a:r>
            <a:r>
              <a:rPr lang="de-DE" b="1"/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b="1">
                <a:solidFill>
                  <a:srgbClr val="0070C0"/>
                </a:solidFill>
              </a:rPr>
              <a:t>Zwischenkoppelung</a:t>
            </a:r>
            <a:r>
              <a:rPr lang="de-DE" b="1"/>
              <a:t> der Weidefläche</a:t>
            </a:r>
            <a:r>
              <a:rPr lang="de-DE"/>
              <a:t> in 4 bis 8 Koppeln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/>
              <a:t>Tiere bleiben </a:t>
            </a:r>
            <a:r>
              <a:rPr lang="de-DE" b="1"/>
              <a:t>2-3 Tage in jeder Kurzrasen-Koppel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b="1"/>
              <a:t>Rückkehr</a:t>
            </a:r>
            <a:r>
              <a:rPr lang="de-DE"/>
              <a:t> bei einer </a:t>
            </a:r>
            <a:r>
              <a:rPr lang="de-DE" b="1"/>
              <a:t>Wuchshöhe von 7-8 cm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b="1"/>
              <a:t>     </a:t>
            </a:r>
            <a:r>
              <a:rPr lang="de-DE" b="1">
                <a:sym typeface="Wingdings" panose="05000000000000000000" pitchFamily="2" charset="2"/>
              </a:rPr>
              <a:t> </a:t>
            </a:r>
            <a:r>
              <a:rPr lang="de-DE">
                <a:sym typeface="Wingdings" panose="05000000000000000000" pitchFamily="2" charset="2"/>
              </a:rPr>
              <a:t>R</a:t>
            </a:r>
            <a:r>
              <a:rPr lang="de-DE"/>
              <a:t>uhezeit 7-14 Tage</a:t>
            </a:r>
          </a:p>
        </p:txBody>
      </p:sp>
      <p:sp>
        <p:nvSpPr>
          <p:cNvPr id="4" name="Rechteck 3"/>
          <p:cNvSpPr/>
          <p:nvPr/>
        </p:nvSpPr>
        <p:spPr>
          <a:xfrm>
            <a:off x="1390036" y="3770299"/>
            <a:ext cx="747036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e-DE"/>
              <a:t>Eine weitere Möglichkeit wäre, im Frühling mit Kurzrasenweide starten und über den Sommer in ein Koppelweidesystem zu gleiten. Im Herbst dann wieder Kurzrasenweide.</a:t>
            </a:r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5660858" y="3323871"/>
            <a:ext cx="3199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i="1"/>
              <a:t>Abb. Gekoppelte Kurzrasenweide  </a:t>
            </a:r>
          </a:p>
          <a:p>
            <a:pPr algn="r"/>
            <a:r>
              <a:rPr lang="de-DE" sz="1100" i="1"/>
              <a:t>(Quelle: Steinwidder)</a:t>
            </a:r>
            <a:endParaRPr lang="de-AT" sz="1100" i="1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4" y="3770299"/>
            <a:ext cx="679364" cy="9303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74" y="872486"/>
            <a:ext cx="2233409" cy="244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5383E83B-9D44-8706-DF48-197FD4825018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16</a:t>
            </a:fld>
            <a:endParaRPr lang="de-AT" sz="1400" b="0"/>
          </a:p>
        </p:txBody>
      </p:sp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DA808C6D-BC4C-DACC-F4F1-4C6D0D24EE48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2623910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56" y="948691"/>
            <a:ext cx="7978525" cy="622091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de-DE"/>
              <a:t>Angepasste Koppel- und Portionsweide </a:t>
            </a:r>
            <a:br>
              <a:rPr lang="de-DE"/>
            </a:br>
            <a:r>
              <a:rPr lang="de-DE" sz="1600" b="0"/>
              <a:t>statt klassischer Kurzrasenweide oder intensiver Koppelweide</a:t>
            </a:r>
            <a:endParaRPr lang="de-AT" sz="1600" b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7556" y="1613532"/>
            <a:ext cx="5893244" cy="28152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/>
              <a:t>Koppel- und Portionsweiden bei einer </a:t>
            </a:r>
            <a:r>
              <a:rPr lang="de-DE" b="1">
                <a:solidFill>
                  <a:srgbClr val="0070C0"/>
                </a:solidFill>
              </a:rPr>
              <a:t>etwas</a:t>
            </a:r>
            <a:r>
              <a:rPr lang="de-DE">
                <a:solidFill>
                  <a:srgbClr val="0070C0"/>
                </a:solidFill>
              </a:rPr>
              <a:t> </a:t>
            </a:r>
            <a:r>
              <a:rPr lang="de-DE" b="1">
                <a:solidFill>
                  <a:srgbClr val="0070C0"/>
                </a:solidFill>
              </a:rPr>
              <a:t>höheren </a:t>
            </a:r>
            <a:r>
              <a:rPr lang="de-DE" b="1" err="1"/>
              <a:t>Aufwuchshöhe</a:t>
            </a:r>
            <a:r>
              <a:rPr lang="de-DE" b="1"/>
              <a:t> von ca. 20 bis 25 cm </a:t>
            </a:r>
            <a:r>
              <a:rPr lang="de-DE"/>
              <a:t>bestoßen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b="1">
                <a:solidFill>
                  <a:srgbClr val="0070C0"/>
                </a:solidFill>
              </a:rPr>
              <a:t>Maximal 2-4 Tage </a:t>
            </a:r>
            <a:r>
              <a:rPr lang="de-DE"/>
              <a:t>bleiben die Tiere </a:t>
            </a:r>
            <a:r>
              <a:rPr lang="de-DE" b="1"/>
              <a:t>in der Koppel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b="1">
                <a:solidFill>
                  <a:srgbClr val="0070C0"/>
                </a:solidFill>
              </a:rPr>
              <a:t>Portionierung</a:t>
            </a:r>
            <a:r>
              <a:rPr lang="de-DE" b="1"/>
              <a:t> </a:t>
            </a:r>
            <a:r>
              <a:rPr lang="de-DE"/>
              <a:t>in der Koppel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b="1">
                <a:solidFill>
                  <a:srgbClr val="0070C0"/>
                </a:solidFill>
              </a:rPr>
              <a:t>Nicht zu tief </a:t>
            </a:r>
            <a:r>
              <a:rPr lang="de-DE"/>
              <a:t>abgegrast (5-6 cm) heraus gehen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/>
              <a:t>dann </a:t>
            </a:r>
            <a:r>
              <a:rPr lang="de-DE" b="1">
                <a:solidFill>
                  <a:srgbClr val="0070C0"/>
                </a:solidFill>
              </a:rPr>
              <a:t>Ruhe</a:t>
            </a:r>
            <a:r>
              <a:rPr lang="de-DE" b="1"/>
              <a:t> </a:t>
            </a:r>
            <a:r>
              <a:rPr lang="de-DE"/>
              <a:t>wichtig &amp; wenn Nachmahd … nicht zu tief!</a:t>
            </a:r>
          </a:p>
        </p:txBody>
      </p:sp>
      <p:sp>
        <p:nvSpPr>
          <p:cNvPr id="4" name="Rechteck 3"/>
          <p:cNvSpPr/>
          <p:nvPr/>
        </p:nvSpPr>
        <p:spPr>
          <a:xfrm>
            <a:off x="453414" y="3778405"/>
            <a:ext cx="5279634" cy="784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500"/>
              <a:t>Eine Möglichkeit wäre auch, im </a:t>
            </a:r>
            <a:r>
              <a:rPr lang="de-DE" sz="1500" b="1"/>
              <a:t>Frühling mit Kurzrasenweide </a:t>
            </a:r>
            <a:r>
              <a:rPr lang="de-DE" sz="1500"/>
              <a:t>zu starten und in den </a:t>
            </a:r>
            <a:r>
              <a:rPr lang="de-DE" sz="1500" b="1"/>
              <a:t>trockenheitsgefährdeten Perioden auf das Koppelsystem</a:t>
            </a:r>
            <a:r>
              <a:rPr lang="de-DE" sz="1500"/>
              <a:t> umzustellen. Im </a:t>
            </a:r>
            <a:r>
              <a:rPr lang="de-DE" sz="1500" b="1"/>
              <a:t>Herbst wieder Kurzrasenweide</a:t>
            </a:r>
            <a:endParaRPr lang="de-DE" sz="15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376" y="797685"/>
            <a:ext cx="2567650" cy="92638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85509" y="432082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de-DE" sz="1100" i="1"/>
              <a:t>Abb. Angepasste Koppelweide</a:t>
            </a:r>
          </a:p>
          <a:p>
            <a:pPr algn="r"/>
            <a:r>
              <a:rPr lang="de-DE" sz="1100" i="1"/>
              <a:t>(Quelle: Gras dich fit! Steinwidder und </a:t>
            </a:r>
            <a:r>
              <a:rPr lang="de-DE" sz="1100" i="1" err="1"/>
              <a:t>Starz</a:t>
            </a:r>
            <a:r>
              <a:rPr lang="de-DE" sz="1100" i="1"/>
              <a:t>, 2015)</a:t>
            </a:r>
            <a:endParaRPr lang="de-AT" sz="1100" i="1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32" y="1767799"/>
            <a:ext cx="2699951" cy="251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06FE4E42-1851-902B-DD50-A9C215753331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17</a:t>
            </a:fld>
            <a:endParaRPr lang="de-AT" sz="1400" b="0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BFFEC140-DE43-A76C-B603-167056BA6959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306498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Corbel" panose="020B0503020204020204" pitchFamily="34" charset="0"/>
                <a:cs typeface="Times New Roman" panose="02020603050405020304" pitchFamily="18" charset="0"/>
              </a:rPr>
              <a:t>Portionierung von Teilflächen</a:t>
            </a:r>
          </a:p>
        </p:txBody>
      </p:sp>
      <p:pic>
        <p:nvPicPr>
          <p:cNvPr id="5" name="Picture Placeholder 4" descr="SteinerReinhold 023">
            <a:extLst>
              <a:ext uri="{FF2B5EF4-FFF2-40B4-BE49-F238E27FC236}">
                <a16:creationId xmlns:a16="http://schemas.microsoft.com/office/drawing/2014/main" id="{0CFFDFB9-6FCD-B449-8F9E-EC054EB6BF1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4833" r="3" b="35425"/>
          <a:stretch/>
        </p:blipFill>
        <p:spPr bwMode="auto">
          <a:xfrm>
            <a:off x="539751" y="1630800"/>
            <a:ext cx="7978775" cy="29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C86F13F6-CCCF-CA4F-AD5C-D8881024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4790252"/>
            <a:ext cx="6875916" cy="200025"/>
          </a:xfrm>
        </p:spPr>
        <p:txBody>
          <a:bodyPr/>
          <a:lstStyle/>
          <a:p>
            <a:r>
              <a:rPr lang="de-AT"/>
              <a:t>Weide bei Trockenheit auf Hanglagen 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431FD749-D291-2B48-851C-7533C06F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960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C8E42-AE3A-20BA-C4DB-618655D6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Weide und Trockenheit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4D398-E29F-8480-0FB2-F384281089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 algn="just"/>
            <a:r>
              <a:rPr lang="de-AT" b="1"/>
              <a:t>Grünland </a:t>
            </a:r>
            <a:r>
              <a:rPr lang="de-AT"/>
              <a:t>ist eine der </a:t>
            </a:r>
            <a:r>
              <a:rPr lang="de-AT" b="1"/>
              <a:t>wasserbedürftigsten landwirtschaftlichen Kulturen</a:t>
            </a:r>
            <a:endParaRPr lang="en-US"/>
          </a:p>
          <a:p>
            <a:pPr marL="251460" indent="-251460" algn="just"/>
            <a:r>
              <a:rPr lang="de-DE" b="1"/>
              <a:t>lange Ruhezeiten </a:t>
            </a:r>
            <a:r>
              <a:rPr lang="de-DE"/>
              <a:t>und eine </a:t>
            </a:r>
            <a:r>
              <a:rPr lang="de-DE" b="1"/>
              <a:t>gute Beschattung </a:t>
            </a:r>
            <a:r>
              <a:rPr lang="de-DE"/>
              <a:t>des </a:t>
            </a:r>
            <a:r>
              <a:rPr lang="de-DE" b="1"/>
              <a:t>Bodens helfen </a:t>
            </a:r>
            <a:r>
              <a:rPr lang="de-DE"/>
              <a:t>dabei mit dem </a:t>
            </a:r>
            <a:r>
              <a:rPr lang="de-DE" b="1"/>
              <a:t>vorhandenen Wasser effizienter </a:t>
            </a:r>
            <a:r>
              <a:rPr lang="de-DE"/>
              <a:t>umzugehen</a:t>
            </a:r>
          </a:p>
          <a:p>
            <a:pPr marL="251460" indent="-251460" algn="just"/>
            <a:r>
              <a:rPr lang="de-DE" b="1"/>
              <a:t>längere Ernteintervalle </a:t>
            </a:r>
            <a:r>
              <a:rPr lang="de-DE"/>
              <a:t>machen </a:t>
            </a:r>
            <a:r>
              <a:rPr lang="de-DE" b="1" err="1"/>
              <a:t>spätreife</a:t>
            </a:r>
            <a:r>
              <a:rPr lang="de-DE" b="1"/>
              <a:t> Grasarten </a:t>
            </a:r>
            <a:r>
              <a:rPr lang="de-DE"/>
              <a:t>bzw. </a:t>
            </a:r>
            <a:r>
              <a:rPr lang="de-DE" b="1"/>
              <a:t>Sorten</a:t>
            </a:r>
            <a:r>
              <a:rPr lang="de-DE"/>
              <a:t> wie beispielsweise das </a:t>
            </a:r>
            <a:r>
              <a:rPr lang="de-DE" err="1"/>
              <a:t>Wiesenlischgras</a:t>
            </a:r>
            <a:r>
              <a:rPr lang="de-DE"/>
              <a:t> (</a:t>
            </a:r>
            <a:r>
              <a:rPr lang="de-DE" err="1"/>
              <a:t>Timothe</a:t>
            </a:r>
            <a:r>
              <a:rPr lang="de-DE"/>
              <a:t>) interessant </a:t>
            </a:r>
          </a:p>
          <a:p>
            <a:pPr marL="251460" indent="-251460" algn="just"/>
            <a:r>
              <a:rPr lang="de-DE" b="1"/>
              <a:t>entscheidend</a:t>
            </a:r>
            <a:r>
              <a:rPr lang="de-DE"/>
              <a:t> für den Erfolg ist ein </a:t>
            </a:r>
            <a:r>
              <a:rPr lang="de-DE" b="1"/>
              <a:t>Maßnahmenpaket</a:t>
            </a:r>
            <a:r>
              <a:rPr lang="de-DE"/>
              <a:t>, dass mit dem </a:t>
            </a:r>
            <a:r>
              <a:rPr lang="de-DE" b="1"/>
              <a:t>Aufbau geeigneter Bestände</a:t>
            </a:r>
            <a:r>
              <a:rPr lang="de-DE"/>
              <a:t> beginnt und eine </a:t>
            </a:r>
            <a:r>
              <a:rPr lang="de-DE" b="1"/>
              <a:t>konsequente Umsetzung </a:t>
            </a:r>
            <a:r>
              <a:rPr lang="de-DE"/>
              <a:t>in der </a:t>
            </a:r>
            <a:r>
              <a:rPr lang="de-DE" b="1"/>
              <a:t>Bewirtschaftung</a:t>
            </a:r>
            <a:r>
              <a:rPr lang="de-DE"/>
              <a:t> nach sich zieht</a:t>
            </a:r>
            <a:endParaRPr lang="de-DE" b="1"/>
          </a:p>
          <a:p>
            <a:pPr marL="251460" indent="-251460" algn="just"/>
            <a:endParaRPr lang="de-DE"/>
          </a:p>
          <a:p>
            <a:pPr marL="251460" indent="-251460" algn="just"/>
            <a:endParaRPr lang="de-DE"/>
          </a:p>
          <a:p>
            <a:pPr marL="251460" indent="-251460" algn="just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E84DD-E519-5502-6731-BF96C6F58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Weide bei Trockenheit auf Hanglagen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834638-6EA3-F2AE-19E1-A2F160B7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927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17C8194-59CA-24F4-F935-F68A9CC6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Weide in der Bio-Landwirtschaft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8BD8F9-070F-DEF0-5265-602AA9E40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de-A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3022745-42E3-4F8F-CF01-9873BECC593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just"/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Weidehaltung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 von Wiederkäuern ist von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April bis Oktober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obligat</a:t>
            </a:r>
          </a:p>
          <a:p>
            <a:pPr algn="just"/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sofern Witterung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Bodenzustand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dies zulassen</a:t>
            </a:r>
          </a:p>
          <a:p>
            <a:pPr algn="just"/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Ackerflächen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sind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nicht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mehr von Weideverpflichtung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ausgenommen</a:t>
            </a:r>
          </a:p>
          <a:p>
            <a:pPr algn="just"/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optimale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Weidetieren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in die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Fruchtfolge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als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Chance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" name="Inhaltsplatzhalter 9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A6808010-61AA-9DC8-1556-B76B4EFFA73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F3E8D442-BD36-BBB4-95D2-FF4C425A657B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100" b="1"/>
              <a:t>Weide bei Trockenheit auf Hanglagen</a:t>
            </a:r>
            <a:endParaRPr lang="de-AT" sz="1100" b="1"/>
          </a:p>
        </p:txBody>
      </p:sp>
    </p:spTree>
    <p:extLst>
      <p:ext uri="{BB962C8B-B14F-4D97-AF65-F5344CB8AC3E}">
        <p14:creationId xmlns:p14="http://schemas.microsoft.com/office/powerpoint/2010/main" val="1345023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56" y="847695"/>
            <a:ext cx="7978525" cy="622091"/>
          </a:xfrm>
        </p:spPr>
        <p:txBody>
          <a:bodyPr/>
          <a:lstStyle/>
          <a:p>
            <a:r>
              <a:rPr lang="de-DE"/>
              <a:t>„Andere“ Gräser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7557" y="1335397"/>
            <a:ext cx="6247806" cy="281520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>
              <a:spcAft>
                <a:spcPts val="600"/>
              </a:spcAft>
            </a:pPr>
            <a:r>
              <a:rPr lang="de-DE" b="1" err="1">
                <a:solidFill>
                  <a:srgbClr val="0070C0"/>
                </a:solidFill>
              </a:rPr>
              <a:t>Horstförmig</a:t>
            </a:r>
            <a:r>
              <a:rPr lang="de-DE" b="1">
                <a:solidFill>
                  <a:srgbClr val="0070C0"/>
                </a:solidFill>
              </a:rPr>
              <a:t> und hoch aufwachsende eher </a:t>
            </a:r>
            <a:r>
              <a:rPr lang="de-DE" b="1" err="1">
                <a:solidFill>
                  <a:srgbClr val="0070C0"/>
                </a:solidFill>
              </a:rPr>
              <a:t>spätreife</a:t>
            </a:r>
            <a:r>
              <a:rPr lang="de-DE" b="1">
                <a:solidFill>
                  <a:srgbClr val="0070C0"/>
                </a:solidFill>
              </a:rPr>
              <a:t> Grasarten </a:t>
            </a:r>
            <a:endParaRPr lang="en-US"/>
          </a:p>
          <a:p>
            <a:pPr marL="503555" lvl="1" indent="-251460">
              <a:lnSpc>
                <a:spcPts val="2000"/>
              </a:lnSpc>
              <a:spcAft>
                <a:spcPts val="600"/>
              </a:spcAft>
            </a:pPr>
            <a:r>
              <a:rPr lang="de-DE" b="1">
                <a:latin typeface="Calibri"/>
                <a:ea typeface="Calibri"/>
                <a:cs typeface="Calibri"/>
              </a:rPr>
              <a:t>Knaulgras, Wiesenlieschgras </a:t>
            </a:r>
            <a:r>
              <a:rPr lang="de-DE">
                <a:latin typeface="Calibri"/>
                <a:ea typeface="Calibri"/>
                <a:cs typeface="Calibri"/>
              </a:rPr>
              <a:t>(</a:t>
            </a:r>
            <a:r>
              <a:rPr lang="de-DE" err="1">
                <a:latin typeface="Calibri"/>
                <a:ea typeface="Calibri"/>
                <a:cs typeface="Calibri"/>
              </a:rPr>
              <a:t>Timothe</a:t>
            </a:r>
            <a:r>
              <a:rPr lang="de-DE">
                <a:latin typeface="Calibri"/>
                <a:ea typeface="Calibri"/>
                <a:cs typeface="Calibri"/>
              </a:rPr>
              <a:t>) oder </a:t>
            </a:r>
            <a:r>
              <a:rPr lang="de-DE" b="1">
                <a:latin typeface="Calibri"/>
                <a:ea typeface="Calibri"/>
                <a:cs typeface="Calibri"/>
              </a:rPr>
              <a:t>Glatthafer</a:t>
            </a:r>
            <a:r>
              <a:rPr lang="de-DE">
                <a:latin typeface="Calibri"/>
                <a:ea typeface="Calibri"/>
                <a:cs typeface="Calibri"/>
              </a:rPr>
              <a:t> </a:t>
            </a:r>
            <a:endParaRPr lang="de-DE">
              <a:ea typeface="Calibri"/>
            </a:endParaRPr>
          </a:p>
          <a:p>
            <a:pPr marL="503555" lvl="1" indent="-251460">
              <a:lnSpc>
                <a:spcPts val="2000"/>
              </a:lnSpc>
              <a:spcAft>
                <a:spcPts val="0"/>
              </a:spcAft>
            </a:pPr>
            <a:r>
              <a:rPr lang="de-DE" b="1">
                <a:latin typeface="Calibri"/>
                <a:ea typeface="Calibri"/>
                <a:cs typeface="Calibri"/>
              </a:rPr>
              <a:t>Wiesenlieschgras</a:t>
            </a:r>
            <a:r>
              <a:rPr lang="de-DE">
                <a:latin typeface="Calibri"/>
                <a:ea typeface="Calibri"/>
                <a:cs typeface="Calibri"/>
              </a:rPr>
              <a:t> besonders hervorzuheben (</a:t>
            </a:r>
            <a:r>
              <a:rPr lang="de-DE" err="1">
                <a:latin typeface="Calibri"/>
                <a:ea typeface="Calibri"/>
                <a:cs typeface="Calibri"/>
              </a:rPr>
              <a:t>spätreif</a:t>
            </a:r>
            <a:r>
              <a:rPr lang="de-DE">
                <a:latin typeface="Calibri"/>
                <a:ea typeface="Calibri"/>
                <a:cs typeface="Calibri"/>
              </a:rPr>
              <a:t>, </a:t>
            </a:r>
            <a:endParaRPr lang="de-AT">
              <a:latin typeface="Corbel"/>
              <a:ea typeface="Calibri" panose="020F0502020204030204" pitchFamily="34" charset="0"/>
              <a:cs typeface="Calibri"/>
            </a:endParaRPr>
          </a:p>
          <a:p>
            <a:pPr marL="252095" lvl="1" indent="0">
              <a:lnSpc>
                <a:spcPts val="2000"/>
              </a:lnSpc>
              <a:spcAft>
                <a:spcPts val="0"/>
              </a:spcAft>
              <a:buNone/>
            </a:pPr>
            <a:r>
              <a:rPr lang="de-DE">
                <a:latin typeface="Calibri"/>
                <a:ea typeface="Calibri"/>
                <a:cs typeface="Calibri"/>
              </a:rPr>
              <a:t>  lange weiche Blätter, gerne gefressen) </a:t>
            </a:r>
            <a:endParaRPr lang="de-AT">
              <a:ea typeface="Calibri" panose="020F0502020204030204" pitchFamily="34" charset="0"/>
            </a:endParaRPr>
          </a:p>
          <a:p>
            <a:pPr marL="503555" lvl="1" indent="-251460">
              <a:lnSpc>
                <a:spcPts val="2000"/>
              </a:lnSpc>
              <a:spcAft>
                <a:spcPts val="0"/>
              </a:spcAft>
            </a:pPr>
            <a:r>
              <a:rPr lang="de-DE" b="1" err="1"/>
              <a:t>Festulolium</a:t>
            </a:r>
            <a:r>
              <a:rPr lang="de-DE"/>
              <a:t> (Kreuzung aus Raygräsern mit Wiesen- und/oder Rohrschwingel) – Achtung: sehr frühreif! </a:t>
            </a:r>
            <a:endParaRPr lang="de-DE">
              <a:ea typeface="Calibri" panose="020F0502020204030204" pitchFamily="34" charset="0"/>
            </a:endParaRPr>
          </a:p>
          <a:p>
            <a:pPr marL="503555" lvl="1" indent="-251460">
              <a:lnSpc>
                <a:spcPts val="2000"/>
              </a:lnSpc>
              <a:spcAft>
                <a:spcPts val="0"/>
              </a:spcAft>
            </a:pPr>
            <a:r>
              <a:rPr lang="de-DE" b="1"/>
              <a:t>Rohrschwingel</a:t>
            </a:r>
            <a:r>
              <a:rPr lang="de-DE"/>
              <a:t> (kann sich aber in Mischungen oft nicht durchsetzen)</a:t>
            </a:r>
            <a:endParaRPr lang="de-DE">
              <a:ea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07556" y="3962064"/>
            <a:ext cx="8274937" cy="7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de-DE">
                <a:latin typeface="Calibri"/>
                <a:ea typeface="Calibri"/>
                <a:cs typeface="Times New Roman"/>
              </a:rPr>
              <a:t>Alle angeführten Arten bilden nur dann ein </a:t>
            </a:r>
            <a:r>
              <a:rPr lang="de-DE" b="1">
                <a:latin typeface="Calibri"/>
                <a:ea typeface="Calibri"/>
                <a:cs typeface="Times New Roman"/>
              </a:rPr>
              <a:t>tiefreichendes Wurzelsystem</a:t>
            </a:r>
            <a:r>
              <a:rPr lang="de-DE">
                <a:latin typeface="Calibri"/>
                <a:ea typeface="Calibri"/>
                <a:cs typeface="Times New Roman"/>
              </a:rPr>
              <a:t>, wenn die </a:t>
            </a:r>
            <a:r>
              <a:rPr lang="de-DE" b="1">
                <a:latin typeface="Calibri"/>
                <a:ea typeface="Calibri"/>
                <a:cs typeface="Times New Roman"/>
              </a:rPr>
              <a:t>Ruhezeiten genügend lange </a:t>
            </a:r>
            <a:r>
              <a:rPr lang="de-DE">
                <a:latin typeface="Calibri"/>
                <a:ea typeface="Calibri"/>
                <a:cs typeface="Times New Roman"/>
              </a:rPr>
              <a:t>sind! </a:t>
            </a:r>
            <a:endParaRPr lang="de-AT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66" y="1726532"/>
            <a:ext cx="2259514" cy="1694635"/>
          </a:xfrm>
          <a:prstGeom prst="rect">
            <a:avLst/>
          </a:prstGeom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D0C566B6-6012-05C9-1E8D-67B2AA84EB45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20</a:t>
            </a:fld>
            <a:endParaRPr lang="de-AT" sz="1400" b="0"/>
          </a:p>
        </p:txBody>
      </p:sp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ECD1923B-B9A7-52B3-2C4D-1E4284054250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1418438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556" y="1127457"/>
            <a:ext cx="7978525" cy="622091"/>
          </a:xfrm>
        </p:spPr>
        <p:txBody>
          <a:bodyPr/>
          <a:lstStyle/>
          <a:p>
            <a:r>
              <a:rPr lang="de-DE"/>
              <a:t>„Andere“ Leguminosen und Kräuter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07556" y="1608257"/>
            <a:ext cx="6723668" cy="1276714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>
              <a:spcAft>
                <a:spcPts val="600"/>
              </a:spcAft>
            </a:pPr>
            <a:r>
              <a:rPr lang="de-DE" b="1">
                <a:solidFill>
                  <a:srgbClr val="0070C0"/>
                </a:solidFill>
              </a:rPr>
              <a:t>Luzerne, Rotklee und Hornklee </a:t>
            </a:r>
            <a:r>
              <a:rPr lang="de-DE">
                <a:solidFill>
                  <a:srgbClr val="0070C0"/>
                </a:solidFill>
              </a:rPr>
              <a:t>(und Esparsette)</a:t>
            </a:r>
            <a:r>
              <a:rPr lang="de-DE" b="1">
                <a:solidFill>
                  <a:srgbClr val="0070C0"/>
                </a:solidFill>
              </a:rPr>
              <a:t>	</a:t>
            </a:r>
            <a:endParaRPr lang="en-US"/>
          </a:p>
          <a:p>
            <a:pPr marL="503555" lvl="1" indent="-251460">
              <a:spcAft>
                <a:spcPts val="600"/>
              </a:spcAft>
            </a:pPr>
            <a:r>
              <a:rPr lang="de-DE" b="1"/>
              <a:t>bilden </a:t>
            </a:r>
            <a:r>
              <a:rPr lang="de-DE"/>
              <a:t>bei entsprechender Ruhephase </a:t>
            </a:r>
            <a:r>
              <a:rPr lang="de-DE" b="1"/>
              <a:t>ein tiefes Wurzelsystem</a:t>
            </a:r>
          </a:p>
          <a:p>
            <a:pPr marL="503555" lvl="1" indent="-251460">
              <a:spcAft>
                <a:spcPts val="600"/>
              </a:spcAft>
            </a:pPr>
            <a:r>
              <a:rPr lang="de-DE" b="1"/>
              <a:t>fixieren Luft-N</a:t>
            </a:r>
            <a:r>
              <a:rPr lang="de-DE"/>
              <a:t> </a:t>
            </a: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507555" y="2717244"/>
            <a:ext cx="8104816" cy="12767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b="1">
                <a:solidFill>
                  <a:srgbClr val="00B0F0"/>
                </a:solidFill>
              </a:rPr>
              <a:t>Zuchtformen von Wegwarte (Chicorée) und Spitzwegerich </a:t>
            </a:r>
          </a:p>
          <a:p>
            <a:pPr lvl="1">
              <a:spcAft>
                <a:spcPts val="600"/>
              </a:spcAft>
            </a:pPr>
            <a:r>
              <a:rPr lang="de-DE" b="1"/>
              <a:t>Tiefe Pfahlwurzeln</a:t>
            </a:r>
          </a:p>
          <a:p>
            <a:pPr lvl="1">
              <a:spcAft>
                <a:spcPts val="600"/>
              </a:spcAft>
            </a:pPr>
            <a:r>
              <a:rPr lang="de-DE"/>
              <a:t>nach </a:t>
            </a:r>
            <a:r>
              <a:rPr lang="de-DE" b="1"/>
              <a:t>Gewöhnung</a:t>
            </a:r>
            <a:r>
              <a:rPr lang="de-DE"/>
              <a:t> gut gefressen</a:t>
            </a:r>
          </a:p>
        </p:txBody>
      </p:sp>
      <p:sp>
        <p:nvSpPr>
          <p:cNvPr id="4" name="Rechteck 3"/>
          <p:cNvSpPr/>
          <p:nvPr/>
        </p:nvSpPr>
        <p:spPr>
          <a:xfrm>
            <a:off x="507555" y="3948345"/>
            <a:ext cx="8352842" cy="7107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Ruhezeit ist wichtig,</a:t>
            </a:r>
            <a:r>
              <a:rPr lang="de-AT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egal welches Weidesystem / Weidestrategie ein Betrieb umsetzt! Entscheidend ist auch der </a:t>
            </a:r>
            <a:r>
              <a:rPr lang="de-AT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angepasste Pflanzenbestand!</a:t>
            </a:r>
            <a:r>
              <a:rPr lang="de-AT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/>
          <a:stretch/>
        </p:blipFill>
        <p:spPr>
          <a:xfrm>
            <a:off x="7109927" y="1523168"/>
            <a:ext cx="1750472" cy="2184736"/>
          </a:xfrm>
          <a:prstGeom prst="rect">
            <a:avLst/>
          </a:prstGeom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58FF4B7F-2096-46F4-6AF5-5DA509375560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21</a:t>
            </a:fld>
            <a:endParaRPr lang="de-AT" sz="1400" b="0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7B9C325F-6F04-3A86-6853-97329BDB0690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3632441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F72CB-159B-79D9-729B-E14BE178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Futterzuwachs der Artengruppen je nach Bodentyp </a:t>
            </a:r>
            <a:b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Bio-Institutsstandort in </a:t>
            </a:r>
            <a:r>
              <a:rPr lang="de-DE" err="1">
                <a:latin typeface="Calibri" panose="020F0502020204030204" pitchFamily="34" charset="0"/>
                <a:cs typeface="Calibri" panose="020F0502020204030204" pitchFamily="34" charset="0"/>
              </a:rPr>
              <a:t>Trautenfels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6CC3B3-7D83-7033-7D4A-7EDD85BA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22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F433CB-6D70-ECE3-FA6C-3558F59A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67" y="1965327"/>
            <a:ext cx="4021533" cy="24376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A13FBC-9C9D-B77E-3CCB-79D657F5F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716" y="1965328"/>
            <a:ext cx="4149198" cy="2437654"/>
          </a:xfrm>
          <a:prstGeom prst="rect">
            <a:avLst/>
          </a:prstGeom>
        </p:spPr>
      </p:pic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5E70BCA-D106-3FFE-3D20-27678C2C7E4B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  <a:endParaRPr lang="de-AT" sz="1000" b="1"/>
          </a:p>
        </p:txBody>
      </p:sp>
    </p:spTree>
    <p:extLst>
      <p:ext uri="{BB962C8B-B14F-4D97-AF65-F5344CB8AC3E}">
        <p14:creationId xmlns:p14="http://schemas.microsoft.com/office/powerpoint/2010/main" val="372633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35847-649A-FD77-00F8-B4A285FB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Versuch mit Kräutern in Milchviehkoppeln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41D9A06-99F8-DEF1-258B-A322ED35B3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23</a:t>
            </a:fld>
            <a:endParaRPr lang="de-AT"/>
          </a:p>
        </p:txBody>
      </p:sp>
      <p:pic>
        <p:nvPicPr>
          <p:cNvPr id="8" name="Inhaltsplatzhalter 7" descr="Ein Bild, das Gras, draußen, Himmel, Kuh enthält.&#10;&#10;Automatisch generierte Beschreibung">
            <a:extLst>
              <a:ext uri="{FF2B5EF4-FFF2-40B4-BE49-F238E27FC236}">
                <a16:creationId xmlns:a16="http://schemas.microsoft.com/office/drawing/2014/main" id="{D40CF96C-653B-ABC8-18F3-090D81BAAE81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 descr="Ein Bild, das Gras, draußen, Himmel, Kuh enthält.&#10;&#10;Automatisch generierte Beschreibung">
            <a:extLst>
              <a:ext uri="{FF2B5EF4-FFF2-40B4-BE49-F238E27FC236}">
                <a16:creationId xmlns:a16="http://schemas.microsoft.com/office/drawing/2014/main" id="{8A0BC731-A36E-17C6-C0BD-D7BF0307B5C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9F3A52EA-2EEC-0885-26B5-F21A991535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790252"/>
            <a:ext cx="6875916" cy="200025"/>
          </a:xfrm>
        </p:spPr>
        <p:txBody>
          <a:bodyPr/>
          <a:lstStyle/>
          <a:p>
            <a:r>
              <a:rPr lang="de-AT"/>
              <a:t>Weide bei Trockenheit auf Hanglagen</a:t>
            </a:r>
          </a:p>
        </p:txBody>
      </p:sp>
    </p:spTree>
    <p:extLst>
      <p:ext uri="{BB962C8B-B14F-4D97-AF65-F5344CB8AC3E}">
        <p14:creationId xmlns:p14="http://schemas.microsoft.com/office/powerpoint/2010/main" val="2785058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Kleegras-Weideversuch </a:t>
            </a:r>
            <a:r>
              <a:rPr lang="de-DE"/>
              <a:t>am Bio-Institut in </a:t>
            </a:r>
            <a:r>
              <a:rPr lang="de-DE" err="1"/>
              <a:t>Trautenfels</a:t>
            </a:r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24</a:t>
            </a:fld>
            <a:endParaRPr lang="de-AT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31B0D88C-50E0-694E-A229-83BC48709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4" y="3139853"/>
            <a:ext cx="2949715" cy="1558736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sz="quarter" idx="15"/>
          </p:nvPr>
        </p:nvSpPr>
        <p:spPr>
          <a:xfrm>
            <a:off x="540000" y="2910960"/>
            <a:ext cx="3838575" cy="169596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/>
              <a:t>Standort auf 720 m Seehöhe</a:t>
            </a:r>
          </a:p>
          <a:p>
            <a:pPr marL="2520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de-DE"/>
          </a:p>
          <a:p>
            <a:endParaRPr lang="de-AT"/>
          </a:p>
        </p:txBody>
      </p:sp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6BC804C9-A8DE-5D48-A221-8889DD9ACF95}"/>
              </a:ext>
            </a:extLst>
          </p:cNvPr>
          <p:cNvSpPr/>
          <p:nvPr/>
        </p:nvSpPr>
        <p:spPr>
          <a:xfrm rot="1983460">
            <a:off x="2653387" y="3693725"/>
            <a:ext cx="106717" cy="341494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/>
              <a:t>  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3FB12A2-D48E-8748-9AE2-14DD0D7A4C9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just"/>
            <a:r>
              <a:rPr lang="de-DE"/>
              <a:t>zweifaktorielle Blockanlage mit 4 Wiederholungen</a:t>
            </a:r>
          </a:p>
          <a:p>
            <a:pPr algn="just"/>
            <a:r>
              <a:rPr lang="de-DE"/>
              <a:t>4 Mischungen, die mit oder ohne Kräuter (Chicorée und Spitzwegerich)</a:t>
            </a:r>
          </a:p>
          <a:p>
            <a:pPr algn="just"/>
            <a:r>
              <a:rPr lang="de-DE"/>
              <a:t>8 Parzellen je WH mit einer Abmessung von 5 x 4 m</a:t>
            </a:r>
          </a:p>
          <a:p>
            <a:pPr algn="just"/>
            <a:r>
              <a:rPr lang="de-DE"/>
              <a:t>Beweidung zu 4 Terminen nach Strategie Mob </a:t>
            </a:r>
            <a:r>
              <a:rPr lang="de-DE" err="1"/>
              <a:t>Grazing</a:t>
            </a:r>
            <a:r>
              <a:rPr lang="de-DE"/>
              <a:t> </a:t>
            </a:r>
          </a:p>
          <a:p>
            <a:pPr algn="just"/>
            <a:endParaRPr lang="de-DE"/>
          </a:p>
          <a:p>
            <a:pPr algn="just"/>
            <a:endParaRPr lang="de-DE"/>
          </a:p>
        </p:txBody>
      </p:sp>
      <p:graphicFrame>
        <p:nvGraphicFramePr>
          <p:cNvPr id="10" name="Inhaltsplatzhalter 10">
            <a:extLst>
              <a:ext uri="{FF2B5EF4-FFF2-40B4-BE49-F238E27FC236}">
                <a16:creationId xmlns:a16="http://schemas.microsoft.com/office/drawing/2014/main" id="{85E5E00D-0612-334B-AF14-8B9D1397D25C}"/>
              </a:ext>
            </a:extLst>
          </p:cNvPr>
          <p:cNvGraphicFramePr>
            <a:graphicFrameLocks/>
          </p:cNvGraphicFramePr>
          <p:nvPr/>
        </p:nvGraphicFramePr>
        <p:xfrm>
          <a:off x="540000" y="1630800"/>
          <a:ext cx="3094316" cy="1219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84824">
                  <a:extLst>
                    <a:ext uri="{9D8B030D-6E8A-4147-A177-3AD203B41FA5}">
                      <a16:colId xmlns:a16="http://schemas.microsoft.com/office/drawing/2014/main" val="3627258258"/>
                    </a:ext>
                  </a:extLst>
                </a:gridCol>
                <a:gridCol w="800889">
                  <a:extLst>
                    <a:ext uri="{9D8B030D-6E8A-4147-A177-3AD203B41FA5}">
                      <a16:colId xmlns:a16="http://schemas.microsoft.com/office/drawing/2014/main" val="1792134890"/>
                    </a:ext>
                  </a:extLst>
                </a:gridCol>
                <a:gridCol w="1108603">
                  <a:extLst>
                    <a:ext uri="{9D8B030D-6E8A-4147-A177-3AD203B41FA5}">
                      <a16:colId xmlns:a16="http://schemas.microsoft.com/office/drawing/2014/main" val="2866496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050"/>
                        <a:t>Parameter</a:t>
                      </a:r>
                      <a:endParaRPr lang="de-AT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Versuchs-jahr 2023</a:t>
                      </a:r>
                      <a:endParaRPr lang="de-AT" sz="10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b="0"/>
                        <a:t>Langjähriges Mittel 1981-2010</a:t>
                      </a:r>
                      <a:endParaRPr lang="de-AT" sz="10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050"/>
                        <a:t>Niederschlag</a:t>
                      </a:r>
                    </a:p>
                    <a:p>
                      <a:r>
                        <a:rPr lang="de-DE" sz="105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1"/>
                        <a:t>1.306</a:t>
                      </a:r>
                      <a:endParaRPr lang="de-AT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1"/>
                        <a:t>1.142</a:t>
                      </a:r>
                      <a:endParaRPr lang="de-AT" sz="1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37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050"/>
                        <a:t>Temperatur</a:t>
                      </a:r>
                    </a:p>
                    <a:p>
                      <a:r>
                        <a:rPr lang="de-DE" sz="1050"/>
                        <a:t>°C</a:t>
                      </a:r>
                      <a:endParaRPr lang="de-AT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1"/>
                        <a:t>8,8</a:t>
                      </a:r>
                      <a:endParaRPr lang="de-AT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1"/>
                        <a:t>6,9</a:t>
                      </a:r>
                      <a:endParaRPr lang="de-AT" sz="12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534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95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3ECB4-A659-F047-9EF4-D3AD2B7C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Chicorée und Spitzwegerich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BE1862-04D3-9619-9227-F4F3A229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4530A3-9A43-BFBA-15A1-2DCE94E92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25</a:t>
            </a:fld>
            <a:endParaRPr lang="de-AT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C0B58B2-5420-6F44-DF7C-81360B72DC9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9E33943-CDDD-E905-557C-EA47FCD04775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2065349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919CE-2651-57EC-F387-438E4DEE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Praktische Umsetzung von Mob </a:t>
            </a:r>
            <a:r>
              <a:rPr lang="de-DE" err="1"/>
              <a:t>Grazing</a:t>
            </a:r>
            <a:r>
              <a:rPr lang="de-DE"/>
              <a:t> auf den Parzellen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EDF898-1A67-C2BB-0003-CBBF92B17A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2307BF-3679-F3CD-A12F-02A7B549EE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26</a:t>
            </a:fld>
            <a:endParaRPr lang="de-AT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8DA9CFD-1FB2-230E-3604-0D98C63EFFB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19963A9-0EFF-D681-1E91-267478CA5B7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1868903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8BC5F-8B81-6ABC-20D1-C2C42BF1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Chicorée wird gefressen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5A2EF03-1F64-5032-364B-60441CB42A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AE7E7F-352E-A969-F74F-F262BC5FE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27</a:t>
            </a:fld>
            <a:endParaRPr lang="de-AT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A6A1E48-226E-B654-5B3B-E43E56E5DDE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F29244E-062D-2FF0-12B3-AFEFFD28FF2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530335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90B68-9EC9-B723-3A42-CD16A189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Im ersten Versuchsjahr 2023 geringerer Ertrag durch Kräuter </a:t>
            </a:r>
            <a:b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unter niederschlagsreichen Bedingungen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DF42B8-3FD2-F97E-970F-3F66C2C1DC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C7DCEB-90AC-890D-CE59-FE72230B8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28</a:t>
            </a:fld>
            <a:endParaRPr lang="de-AT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423878BB-B363-0E7C-88A1-0FBBFBDE500B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4679950" y="1969181"/>
            <a:ext cx="3838575" cy="2298926"/>
          </a:xfrm>
          <a:prstGeom prst="rect">
            <a:avLst/>
          </a:prstGeom>
        </p:spPr>
      </p:pic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4BEA0E52-556E-BE60-44A1-F2669607B7B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539750" y="1969181"/>
            <a:ext cx="3838575" cy="22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3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6B15E-7AC4-F4F3-66D1-E2B26831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Milchproduktion aus Kleegrasweide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4BF634-AE05-4B19-91A1-306CB1D1A3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spcAft>
                <a:spcPts val="825"/>
              </a:spcAft>
            </a:pP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wurden in Summe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61.000 MJ NEL/ha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bei den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Kleegrasvarianten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geerntet</a:t>
            </a:r>
          </a:p>
          <a:p>
            <a:pPr algn="just">
              <a:spcAft>
                <a:spcPts val="825"/>
              </a:spcAft>
            </a:pP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Annahme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für eine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Milchkuh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AT" b="1">
                <a:latin typeface="Calibri" panose="020F0502020204030204" pitchFamily="34" charset="0"/>
                <a:cs typeface="Calibri" panose="020F0502020204030204" pitchFamily="34" charset="0"/>
              </a:rPr>
              <a:t>700 kg LM</a:t>
            </a:r>
            <a:r>
              <a:rPr lang="de-AT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20 kg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täglicher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Milchleistung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beträgt der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Erhaltungsbedarf 40 MJ NEL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und der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Leistungsbedarf 64 MJ NEL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pro Tag </a:t>
            </a:r>
          </a:p>
          <a:p>
            <a:pPr algn="just">
              <a:spcAft>
                <a:spcPts val="825"/>
              </a:spcAft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dies würde somit eine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Flächenleistung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11.731 kg Milch ja ha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entsprechen</a:t>
            </a:r>
          </a:p>
          <a:p>
            <a:pPr algn="just">
              <a:spcAft>
                <a:spcPts val="825"/>
              </a:spcAft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aus den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realen Milchmengen 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Herde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ergeben 70 % der Morgenmilchmenge nach der Beweidung des Kleegrases nach der Strategie Mob </a:t>
            </a:r>
            <a:r>
              <a:rPr lang="de-DE" err="1">
                <a:latin typeface="Calibri" panose="020F0502020204030204" pitchFamily="34" charset="0"/>
                <a:cs typeface="Calibri" panose="020F0502020204030204" pitchFamily="34" charset="0"/>
              </a:rPr>
              <a:t>Grazing</a:t>
            </a: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>
                <a:latin typeface="Calibri" panose="020F0502020204030204" pitchFamily="34" charset="0"/>
                <a:cs typeface="Calibri" panose="020F0502020204030204" pitchFamily="34" charset="0"/>
              </a:rPr>
              <a:t>11.362 kg Milch je ha</a:t>
            </a:r>
          </a:p>
          <a:p>
            <a:pPr algn="just">
              <a:spcAft>
                <a:spcPts val="825"/>
              </a:spcAft>
            </a:pPr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die übrigen 30 % Milchleistung wurden der übrigen Dauerweidefläche zugeordnet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707C3E-09C9-2EF9-D187-7533E624C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94F8E0-3E64-2977-3D63-6B600E9C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338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Grünland und Wiederkäuer</a:t>
            </a:r>
          </a:p>
        </p:txBody>
      </p:sp>
      <p:pic>
        <p:nvPicPr>
          <p:cNvPr id="4" name="Bildplatzhalter 3" descr="Ein Bild, das Gras, Kuh, Himmel, draußen enthält.&#10;&#10;Automatisch generierte Beschreibung">
            <a:extLst>
              <a:ext uri="{FF2B5EF4-FFF2-40B4-BE49-F238E27FC236}">
                <a16:creationId xmlns:a16="http://schemas.microsoft.com/office/drawing/2014/main" id="{6F40F05E-D060-434E-A1D3-3AFC9B95FC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r="1968"/>
          <a:stretch>
            <a:fillRect/>
          </a:stretch>
        </p:blipFill>
        <p:spPr>
          <a:xfrm>
            <a:off x="5092700" y="1676400"/>
            <a:ext cx="3813175" cy="2976563"/>
          </a:xfrm>
        </p:spPr>
      </p:pic>
      <p:sp>
        <p:nvSpPr>
          <p:cNvPr id="6" name="Platzhalter für vertikalen Text 5"/>
          <p:cNvSpPr>
            <a:spLocks noGrp="1"/>
          </p:cNvSpPr>
          <p:nvPr>
            <p:ph type="body" sz="quarter" idx="14"/>
          </p:nvPr>
        </p:nvSpPr>
        <p:spPr>
          <a:xfrm>
            <a:off x="539999" y="1676985"/>
            <a:ext cx="4305377" cy="2976125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 algn="just">
              <a:lnSpc>
                <a:spcPct val="100000"/>
              </a:lnSpc>
              <a:spcAft>
                <a:spcPts val="825"/>
              </a:spcAft>
            </a:pP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70 %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der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globalen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landwirtschaftlichen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Fläche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ist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Grünland </a:t>
            </a:r>
          </a:p>
          <a:p>
            <a:pPr marL="251460" indent="-251460" algn="just">
              <a:lnSpc>
                <a:spcPct val="100000"/>
              </a:lnSpc>
              <a:spcAft>
                <a:spcPts val="825"/>
              </a:spcAft>
            </a:pP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seit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5 Millionen Jahren 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sind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rinderartige Wiederkäuer 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an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Weidegras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angepasst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1460" indent="-251460" algn="just">
              <a:lnSpc>
                <a:spcPct val="100000"/>
              </a:lnSpc>
              <a:spcAft>
                <a:spcPts val="825"/>
              </a:spcAft>
            </a:pP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nicht die Klaue 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führt zur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Veränderung 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des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Pflanzenbestandes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sondern das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Maul</a:t>
            </a:r>
          </a:p>
          <a:p>
            <a:pPr marL="251460" indent="-251460" algn="just">
              <a:lnSpc>
                <a:spcPct val="100000"/>
              </a:lnSpc>
              <a:spcAft>
                <a:spcPts val="825"/>
              </a:spcAft>
            </a:pP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Graslandschaften brauchen Beweidung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,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damit die Flächen nicht zu Wald werden</a:t>
            </a:r>
          </a:p>
          <a:p>
            <a:pPr marL="251460" indent="-251460" algn="just">
              <a:lnSpc>
                <a:spcPct val="100000"/>
              </a:lnSpc>
              <a:spcAft>
                <a:spcPts val="825"/>
              </a:spcAft>
            </a:pP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Wiederkäuer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spielen eine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entscheidende Rolle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 in der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Ernährung </a:t>
            </a:r>
            <a:r>
              <a:rPr lang="de-DE" sz="160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der </a:t>
            </a:r>
            <a:r>
              <a:rPr lang="de-DE" sz="1600" b="1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Menschheit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A40746A9-4537-624A-8DDB-06D911013FB4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AT" sz="11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3</a:t>
            </a:fld>
            <a:endParaRPr lang="de-AT" sz="1400" b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A17E2E38-1531-F545-2286-7062712ADCD4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  <a:endParaRPr lang="de-AT" sz="1000" b="1"/>
          </a:p>
        </p:txBody>
      </p:sp>
    </p:spTree>
    <p:extLst>
      <p:ext uri="{BB962C8B-B14F-4D97-AF65-F5344CB8AC3E}">
        <p14:creationId xmlns:p14="http://schemas.microsoft.com/office/powerpoint/2010/main" val="1359511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E0E58-7D5B-D345-BC63-987F5AFF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Düngemaßnahmen auf Weiden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61801F-61A4-4441-92BF-688AC36C24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de-DE" b="1">
                <a:ea typeface="Times New Roman" charset="0"/>
                <a:cs typeface="Times New Roman" charset="0"/>
              </a:rPr>
              <a:t>15-20 m</a:t>
            </a:r>
            <a:r>
              <a:rPr lang="de-DE" b="1" baseline="30000">
                <a:ea typeface="Times New Roman" charset="0"/>
                <a:cs typeface="Times New Roman" charset="0"/>
              </a:rPr>
              <a:t>3</a:t>
            </a:r>
            <a:r>
              <a:rPr lang="de-DE" b="1">
                <a:ea typeface="Times New Roman" charset="0"/>
                <a:cs typeface="Times New Roman" charset="0"/>
              </a:rPr>
              <a:t>/ha </a:t>
            </a:r>
            <a:r>
              <a:rPr lang="de-DE" b="1" err="1">
                <a:ea typeface="Times New Roman" charset="0"/>
                <a:cs typeface="Times New Roman" charset="0"/>
              </a:rPr>
              <a:t>Rottemist</a:t>
            </a:r>
            <a:r>
              <a:rPr lang="de-DE" b="1">
                <a:ea typeface="Times New Roman" charset="0"/>
                <a:cs typeface="Times New Roman" charset="0"/>
              </a:rPr>
              <a:t> </a:t>
            </a:r>
            <a:r>
              <a:rPr lang="de-DE">
                <a:ea typeface="Times New Roman" charset="0"/>
                <a:cs typeface="Times New Roman" charset="0"/>
              </a:rPr>
              <a:t>im Herbst oder </a:t>
            </a:r>
            <a:r>
              <a:rPr lang="de-DE" b="1">
                <a:ea typeface="Times New Roman" charset="0"/>
                <a:cs typeface="Times New Roman" charset="0"/>
              </a:rPr>
              <a:t>10-15 m</a:t>
            </a:r>
            <a:r>
              <a:rPr lang="de-DE" b="1" baseline="30000">
                <a:ea typeface="Times New Roman" charset="0"/>
                <a:cs typeface="Times New Roman" charset="0"/>
              </a:rPr>
              <a:t>3</a:t>
            </a:r>
            <a:r>
              <a:rPr lang="de-DE" b="1">
                <a:ea typeface="Times New Roman" charset="0"/>
                <a:cs typeface="Times New Roman" charset="0"/>
              </a:rPr>
              <a:t>/ha Gülle </a:t>
            </a:r>
            <a:r>
              <a:rPr lang="de-DE">
                <a:ea typeface="Times New Roman" charset="0"/>
                <a:cs typeface="Times New Roman" charset="0"/>
              </a:rPr>
              <a:t>im </a:t>
            </a:r>
            <a:r>
              <a:rPr lang="de-DE" b="1">
                <a:ea typeface="Times New Roman" charset="0"/>
                <a:cs typeface="Times New Roman" charset="0"/>
              </a:rPr>
              <a:t>Frühling</a:t>
            </a:r>
            <a:r>
              <a:rPr lang="de-DE">
                <a:ea typeface="Times New Roman" charset="0"/>
                <a:cs typeface="Times New Roman" charset="0"/>
              </a:rPr>
              <a:t> und ein weiteres Mal </a:t>
            </a:r>
            <a:r>
              <a:rPr lang="de-DE" b="1">
                <a:ea typeface="Times New Roman" charset="0"/>
                <a:cs typeface="Times New Roman" charset="0"/>
              </a:rPr>
              <a:t>während </a:t>
            </a:r>
            <a:r>
              <a:rPr lang="de-DE">
                <a:ea typeface="Times New Roman" charset="0"/>
                <a:cs typeface="Times New Roman" charset="0"/>
              </a:rPr>
              <a:t>der </a:t>
            </a:r>
            <a:r>
              <a:rPr lang="de-DE" b="1">
                <a:ea typeface="Times New Roman" charset="0"/>
                <a:cs typeface="Times New Roman" charset="0"/>
              </a:rPr>
              <a:t>Weidezeit</a:t>
            </a:r>
            <a:r>
              <a:rPr lang="de-DE">
                <a:ea typeface="Times New Roman" charset="0"/>
                <a:cs typeface="Times New Roman" charset="0"/>
              </a:rPr>
              <a:t> fördern das Graswachstum und </a:t>
            </a:r>
            <a:r>
              <a:rPr lang="de-DE" b="1">
                <a:ea typeface="Times New Roman" charset="0"/>
                <a:cs typeface="Times New Roman" charset="0"/>
              </a:rPr>
              <a:t>halten </a:t>
            </a:r>
            <a:r>
              <a:rPr lang="de-DE">
                <a:ea typeface="Times New Roman" charset="0"/>
                <a:cs typeface="Times New Roman" charset="0"/>
              </a:rPr>
              <a:t>die </a:t>
            </a:r>
            <a:r>
              <a:rPr lang="de-DE" b="1">
                <a:ea typeface="Times New Roman" charset="0"/>
                <a:cs typeface="Times New Roman" charset="0"/>
              </a:rPr>
              <a:t>Erträge stabil</a:t>
            </a:r>
          </a:p>
          <a:p>
            <a:pPr algn="just">
              <a:lnSpc>
                <a:spcPct val="150000"/>
              </a:lnSpc>
            </a:pPr>
            <a:r>
              <a:rPr lang="de-DE" b="1">
                <a:ea typeface="Times New Roman" charset="0"/>
                <a:cs typeface="Times New Roman" charset="0"/>
              </a:rPr>
              <a:t>Kot</a:t>
            </a:r>
            <a:r>
              <a:rPr lang="de-DE">
                <a:ea typeface="Times New Roman" charset="0"/>
                <a:cs typeface="Times New Roman" charset="0"/>
              </a:rPr>
              <a:t> und </a:t>
            </a:r>
            <a:r>
              <a:rPr lang="de-DE" b="1">
                <a:ea typeface="Times New Roman" charset="0"/>
                <a:cs typeface="Times New Roman" charset="0"/>
              </a:rPr>
              <a:t>Harn düngen </a:t>
            </a:r>
            <a:r>
              <a:rPr lang="de-DE">
                <a:ea typeface="Times New Roman" charset="0"/>
                <a:cs typeface="Times New Roman" charset="0"/>
              </a:rPr>
              <a:t>zum überwiegenden Teil die </a:t>
            </a:r>
            <a:r>
              <a:rPr lang="de-DE" b="1">
                <a:ea typeface="Times New Roman" charset="0"/>
                <a:cs typeface="Times New Roman" charset="0"/>
              </a:rPr>
              <a:t>Fläche</a:t>
            </a:r>
            <a:r>
              <a:rPr lang="de-DE">
                <a:ea typeface="Times New Roman" charset="0"/>
                <a:cs typeface="Times New Roman" charset="0"/>
              </a:rPr>
              <a:t>, sind aber </a:t>
            </a:r>
            <a:r>
              <a:rPr lang="de-DE" b="1">
                <a:ea typeface="Times New Roman" charset="0"/>
                <a:cs typeface="Times New Roman" charset="0"/>
              </a:rPr>
              <a:t>ungleichmäßig verteilt</a:t>
            </a:r>
          </a:p>
          <a:p>
            <a:pPr algn="just">
              <a:lnSpc>
                <a:spcPct val="150000"/>
              </a:lnSpc>
            </a:pPr>
            <a:r>
              <a:rPr lang="de-DE">
                <a:ea typeface="Times New Roman" charset="0"/>
                <a:cs typeface="Times New Roman" charset="0"/>
              </a:rPr>
              <a:t>optimierte </a:t>
            </a:r>
            <a:r>
              <a:rPr lang="de-DE" b="1">
                <a:ea typeface="Times New Roman" charset="0"/>
                <a:cs typeface="Times New Roman" charset="0"/>
              </a:rPr>
              <a:t>Düngung sichert </a:t>
            </a:r>
            <a:r>
              <a:rPr lang="de-DE">
                <a:ea typeface="Times New Roman" charset="0"/>
                <a:cs typeface="Times New Roman" charset="0"/>
              </a:rPr>
              <a:t>einen </a:t>
            </a:r>
            <a:r>
              <a:rPr lang="de-DE" b="1">
                <a:ea typeface="Times New Roman" charset="0"/>
                <a:cs typeface="Times New Roman" charset="0"/>
              </a:rPr>
              <a:t>stabilen Grasbestand </a:t>
            </a:r>
            <a:r>
              <a:rPr lang="de-DE">
                <a:ea typeface="Times New Roman" charset="0"/>
                <a:cs typeface="Times New Roman" charset="0"/>
              </a:rPr>
              <a:t>und </a:t>
            </a:r>
            <a:r>
              <a:rPr lang="de-DE" b="1">
                <a:ea typeface="Times New Roman" charset="0"/>
                <a:cs typeface="Times New Roman" charset="0"/>
              </a:rPr>
              <a:t>gute Weideerträge</a:t>
            </a:r>
          </a:p>
          <a:p>
            <a:pPr algn="just">
              <a:lnSpc>
                <a:spcPct val="150000"/>
              </a:lnSpc>
            </a:pPr>
            <a:endParaRPr lang="de-DE" b="1"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E3FB23-953F-CC4D-B9E1-A526CF1E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30</a:t>
            </a:fld>
            <a:endParaRPr lang="de-AT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424FE07-AD47-B448-9702-C31C8B99BCF0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1913678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2DBD6-2C6D-6746-8BF2-DB2FEB023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Bodennahe Ausbringung mit dünnflüssiger Gülle wäre optimal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F203A7-27AD-9246-A511-BAE36DDC95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19CAF8-880E-E44F-893F-1031ADC8D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31</a:t>
            </a:fld>
            <a:endParaRPr lang="de-AT"/>
          </a:p>
        </p:txBody>
      </p:sp>
      <p:pic>
        <p:nvPicPr>
          <p:cNvPr id="10" name="Inhaltsplatzhalter 9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FABBBDC5-EBE1-A64B-87A8-06E1A2B8E79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8920"/>
            <a:ext cx="3838575" cy="2879447"/>
          </a:xfrm>
        </p:spPr>
      </p:pic>
      <p:pic>
        <p:nvPicPr>
          <p:cNvPr id="8" name="Inhaltsplatzhalter 7" descr="Ein Bild, das Gras, draußen, Pflanze, grün enthält.&#10;&#10;Automatisch generierte Beschreibung">
            <a:extLst>
              <a:ext uri="{FF2B5EF4-FFF2-40B4-BE49-F238E27FC236}">
                <a16:creationId xmlns:a16="http://schemas.microsoft.com/office/drawing/2014/main" id="{08782CA1-B1E4-F841-AAF2-6CAA0F820F1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125411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Pflege von </a:t>
            </a:r>
            <a:r>
              <a:rPr lang="de-AT" err="1">
                <a:latin typeface="Corbel" panose="020B0503020204020204" pitchFamily="34" charset="0"/>
                <a:cs typeface="Times New Roman" panose="02020603050405020304" pitchFamily="18" charset="0"/>
              </a:rPr>
              <a:t>Geilstellen</a:t>
            </a:r>
            <a:endParaRPr lang="de-AT">
              <a:latin typeface="Corbel" panose="020B05030202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E592A0-DAA8-8A43-B823-91632FD6B27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just">
              <a:spcAft>
                <a:spcPts val="825"/>
              </a:spcAft>
            </a:pPr>
            <a:r>
              <a:rPr lang="de-DE" b="1">
                <a:ea typeface="Times New Roman" charset="0"/>
                <a:cs typeface="Times New Roman" charset="0"/>
              </a:rPr>
              <a:t>nicht gefressene </a:t>
            </a:r>
            <a:r>
              <a:rPr lang="de-DE" b="1" err="1">
                <a:ea typeface="Times New Roman" charset="0"/>
                <a:cs typeface="Times New Roman" charset="0"/>
              </a:rPr>
              <a:t>Geilstellen</a:t>
            </a:r>
            <a:r>
              <a:rPr lang="de-DE" b="1">
                <a:ea typeface="Times New Roman" charset="0"/>
                <a:cs typeface="Times New Roman" charset="0"/>
              </a:rPr>
              <a:t> </a:t>
            </a:r>
            <a:r>
              <a:rPr lang="de-DE">
                <a:ea typeface="Times New Roman" charset="0"/>
                <a:cs typeface="Times New Roman" charset="0"/>
              </a:rPr>
              <a:t>müssen </a:t>
            </a:r>
            <a:r>
              <a:rPr lang="de-DE" b="1">
                <a:ea typeface="Times New Roman" charset="0"/>
                <a:cs typeface="Times New Roman" charset="0"/>
              </a:rPr>
              <a:t>abgemäht</a:t>
            </a:r>
            <a:r>
              <a:rPr lang="de-DE">
                <a:ea typeface="Times New Roman" charset="0"/>
                <a:cs typeface="Times New Roman" charset="0"/>
              </a:rPr>
              <a:t> werden, damit wieder </a:t>
            </a:r>
            <a:r>
              <a:rPr lang="de-DE" b="1">
                <a:ea typeface="Times New Roman" charset="0"/>
                <a:cs typeface="Times New Roman" charset="0"/>
              </a:rPr>
              <a:t>frische Blätter </a:t>
            </a:r>
            <a:r>
              <a:rPr lang="de-DE">
                <a:ea typeface="Times New Roman" charset="0"/>
                <a:cs typeface="Times New Roman" charset="0"/>
              </a:rPr>
              <a:t>nachtreiben</a:t>
            </a:r>
            <a:endParaRPr lang="de-DE" b="1"/>
          </a:p>
          <a:p>
            <a:pPr algn="just">
              <a:spcAft>
                <a:spcPts val="825"/>
              </a:spcAft>
            </a:pPr>
            <a:r>
              <a:rPr lang="de-DE"/>
              <a:t>im </a:t>
            </a:r>
            <a:r>
              <a:rPr lang="de-DE" b="1"/>
              <a:t>Koppelsystem </a:t>
            </a:r>
            <a:r>
              <a:rPr lang="de-DE"/>
              <a:t>müssen sie </a:t>
            </a:r>
            <a:r>
              <a:rPr lang="de-DE" b="1" err="1"/>
              <a:t>gemulcht</a:t>
            </a:r>
            <a:r>
              <a:rPr lang="de-DE"/>
              <a:t> werden</a:t>
            </a:r>
          </a:p>
          <a:p>
            <a:pPr algn="just">
              <a:spcAft>
                <a:spcPts val="825"/>
              </a:spcAft>
            </a:pPr>
            <a:r>
              <a:rPr lang="de-DE"/>
              <a:t>Rinder </a:t>
            </a:r>
            <a:r>
              <a:rPr lang="de-DE" b="1"/>
              <a:t>tasten </a:t>
            </a:r>
            <a:r>
              <a:rPr lang="de-DE"/>
              <a:t>sich</a:t>
            </a:r>
            <a:r>
              <a:rPr lang="de-DE" b="1"/>
              <a:t> mit Etagenverbiss </a:t>
            </a:r>
            <a:r>
              <a:rPr lang="de-DE"/>
              <a:t>an </a:t>
            </a:r>
            <a:r>
              <a:rPr lang="de-DE" err="1"/>
              <a:t>Geilstellen</a:t>
            </a:r>
            <a:r>
              <a:rPr lang="de-DE"/>
              <a:t> </a:t>
            </a:r>
            <a:r>
              <a:rPr lang="de-DE" b="1"/>
              <a:t>heran </a:t>
            </a:r>
            <a:r>
              <a:rPr lang="de-DE"/>
              <a:t>und dieser Verbiss ist bei </a:t>
            </a:r>
            <a:r>
              <a:rPr lang="de-DE" b="1"/>
              <a:t>Koppelweide </a:t>
            </a:r>
            <a:r>
              <a:rPr lang="de-DE"/>
              <a:t>bzw.</a:t>
            </a:r>
            <a:r>
              <a:rPr lang="de-DE" b="1"/>
              <a:t> </a:t>
            </a:r>
            <a:r>
              <a:rPr lang="de-DE"/>
              <a:t>bei</a:t>
            </a:r>
            <a:r>
              <a:rPr lang="de-DE" b="1"/>
              <a:t> höheren Beständen typisch</a:t>
            </a:r>
          </a:p>
        </p:txBody>
      </p:sp>
      <p:pic>
        <p:nvPicPr>
          <p:cNvPr id="8" name="Inhaltsplatzhalter 7" descr="Ein Bild, das Gras, draußen, Pflanze, Feld enthält.&#10;&#10;Automatisch generierte Beschreibung">
            <a:extLst>
              <a:ext uri="{FF2B5EF4-FFF2-40B4-BE49-F238E27FC236}">
                <a16:creationId xmlns:a16="http://schemas.microsoft.com/office/drawing/2014/main" id="{2E7CD0B3-FF8A-CF47-98B7-56FD5FC8490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11E27219-A879-BB4B-A178-B356D51D77F5}"/>
              </a:ext>
            </a:extLst>
          </p:cNvPr>
          <p:cNvSpPr/>
          <p:nvPr/>
        </p:nvSpPr>
        <p:spPr>
          <a:xfrm rot="16200000">
            <a:off x="5513498" y="3341936"/>
            <a:ext cx="233148" cy="11186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2CC01793-3694-7643-9DA9-1B707CC2B9E9}"/>
              </a:ext>
            </a:extLst>
          </p:cNvPr>
          <p:cNvSpPr/>
          <p:nvPr/>
        </p:nvSpPr>
        <p:spPr>
          <a:xfrm rot="16200000">
            <a:off x="5772668" y="2801644"/>
            <a:ext cx="233148" cy="11186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Pfeil nach unten 11">
            <a:extLst>
              <a:ext uri="{FF2B5EF4-FFF2-40B4-BE49-F238E27FC236}">
                <a16:creationId xmlns:a16="http://schemas.microsoft.com/office/drawing/2014/main" id="{6D274F2D-2919-7D41-A83F-C60F1102D4E3}"/>
              </a:ext>
            </a:extLst>
          </p:cNvPr>
          <p:cNvSpPr/>
          <p:nvPr/>
        </p:nvSpPr>
        <p:spPr>
          <a:xfrm rot="16200000">
            <a:off x="6031751" y="2228032"/>
            <a:ext cx="233148" cy="11186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35071955-817F-584F-BF56-C31325EF87B2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 </a:t>
            </a:r>
          </a:p>
        </p:txBody>
      </p:sp>
      <p:sp>
        <p:nvSpPr>
          <p:cNvPr id="15" name="Foliennummernplatzhalter 3">
            <a:extLst>
              <a:ext uri="{FF2B5EF4-FFF2-40B4-BE49-F238E27FC236}">
                <a16:creationId xmlns:a16="http://schemas.microsoft.com/office/drawing/2014/main" id="{5E16F425-5B0F-4E41-8833-24CCC8C320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69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BBFD5-BD54-CA4B-AE74-456580D4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Pflege ist notwendig, um den Weidebestand produktiv zu halten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0A2E96-0EA2-A24E-A7E4-4B8A598C5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EB468B-0051-1E41-8BCC-FBFEF40970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33</a:t>
            </a:fld>
            <a:endParaRPr lang="de-AT"/>
          </a:p>
        </p:txBody>
      </p:sp>
      <p:pic>
        <p:nvPicPr>
          <p:cNvPr id="8" name="Inhaltsplatzhalter 7" descr="Ein Bild, das Gras, draußen, Himmel, Berg enthält.&#10;&#10;Automatisch generierte Beschreibung">
            <a:extLst>
              <a:ext uri="{FF2B5EF4-FFF2-40B4-BE49-F238E27FC236}">
                <a16:creationId xmlns:a16="http://schemas.microsoft.com/office/drawing/2014/main" id="{3044F7D7-4B44-1847-AEC2-DCA527EFB8E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 descr="Ein Bild, das Gras, draußen, Feld, grün enthält.&#10;&#10;Automatisch generierte Beschreibung">
            <a:extLst>
              <a:ext uri="{FF2B5EF4-FFF2-40B4-BE49-F238E27FC236}">
                <a16:creationId xmlns:a16="http://schemas.microsoft.com/office/drawing/2014/main" id="{C4CD7C7F-CEAF-EA4A-AC68-41EF287F949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3206598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31E30-2FEB-9F7A-B93A-CA2E4A09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Extensive Beweidung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E325525-8EF6-0F16-1823-11BE7815684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 algn="just">
              <a:lnSpc>
                <a:spcPts val="1800"/>
              </a:lnSpc>
            </a:pPr>
            <a:r>
              <a:rPr lang="de-DE" b="1"/>
              <a:t>natürlichste</a:t>
            </a:r>
            <a:r>
              <a:rPr lang="de-DE"/>
              <a:t> und </a:t>
            </a:r>
            <a:r>
              <a:rPr lang="de-DE" b="1"/>
              <a:t>ursprünglichste </a:t>
            </a:r>
            <a:r>
              <a:rPr lang="de-DE"/>
              <a:t>Form der </a:t>
            </a:r>
            <a:r>
              <a:rPr lang="de-DE" b="1"/>
              <a:t>Nutzung</a:t>
            </a:r>
            <a:r>
              <a:rPr lang="de-DE"/>
              <a:t> des </a:t>
            </a:r>
            <a:r>
              <a:rPr lang="de-DE" b="1"/>
              <a:t>Grünlandes</a:t>
            </a:r>
            <a:endParaRPr lang="en-US"/>
          </a:p>
          <a:p>
            <a:pPr marL="251460" indent="-251460" algn="just">
              <a:lnSpc>
                <a:spcPts val="1800"/>
              </a:lnSpc>
            </a:pPr>
            <a:r>
              <a:rPr lang="de-DE" b="1"/>
              <a:t>Management</a:t>
            </a:r>
            <a:r>
              <a:rPr lang="de-DE"/>
              <a:t> ist </a:t>
            </a:r>
            <a:r>
              <a:rPr lang="de-DE" b="1"/>
              <a:t>entscheidend</a:t>
            </a:r>
            <a:r>
              <a:rPr lang="de-DE"/>
              <a:t>, damit sowohl </a:t>
            </a:r>
            <a:r>
              <a:rPr lang="de-DE" b="1"/>
              <a:t>Nutzung</a:t>
            </a:r>
            <a:r>
              <a:rPr lang="de-DE"/>
              <a:t> und </a:t>
            </a:r>
            <a:r>
              <a:rPr lang="de-DE" b="1"/>
              <a:t>Biodiversität im Einklang </a:t>
            </a:r>
            <a:r>
              <a:rPr lang="de-DE"/>
              <a:t>sind</a:t>
            </a:r>
          </a:p>
          <a:p>
            <a:pPr marL="251460" indent="-251460" algn="just">
              <a:lnSpc>
                <a:spcPts val="1800"/>
              </a:lnSpc>
            </a:pPr>
            <a:r>
              <a:rPr lang="de-DE" b="1"/>
              <a:t>selektives Fressverhalten </a:t>
            </a:r>
            <a:r>
              <a:rPr lang="de-DE"/>
              <a:t>und </a:t>
            </a:r>
            <a:r>
              <a:rPr lang="de-DE" b="1"/>
              <a:t>uneinheitliche Düngung </a:t>
            </a:r>
            <a:r>
              <a:rPr lang="de-DE"/>
              <a:t>begünstigen die </a:t>
            </a:r>
            <a:r>
              <a:rPr lang="de-DE" b="1"/>
              <a:t>Artenvielfalt</a:t>
            </a:r>
          </a:p>
          <a:p>
            <a:pPr marL="251460" indent="-251460" algn="just">
              <a:lnSpc>
                <a:spcPts val="1800"/>
              </a:lnSpc>
            </a:pPr>
            <a:r>
              <a:rPr lang="de-DE" b="1"/>
              <a:t>auf keinen Fall</a:t>
            </a:r>
            <a:r>
              <a:rPr lang="de-DE"/>
              <a:t> zu </a:t>
            </a:r>
            <a:r>
              <a:rPr lang="de-DE" b="1"/>
              <a:t>intensiv nutzen</a:t>
            </a:r>
            <a:r>
              <a:rPr lang="de-DE"/>
              <a:t>, da solche </a:t>
            </a:r>
            <a:r>
              <a:rPr lang="de-DE" b="1"/>
              <a:t>Bestände</a:t>
            </a:r>
            <a:r>
              <a:rPr lang="de-DE"/>
              <a:t> sich sonst </a:t>
            </a:r>
            <a:r>
              <a:rPr lang="de-DE" b="1"/>
              <a:t>rasch negativ verändern</a:t>
            </a:r>
          </a:p>
        </p:txBody>
      </p:sp>
      <p:pic>
        <p:nvPicPr>
          <p:cNvPr id="8" name="Inhaltsplatzhalter 7" descr="Ein Bild, das Gras, draußen, Wolke, Himmel enthält.&#10;&#10;Automatisch generierte Beschreibung">
            <a:extLst>
              <a:ext uri="{FF2B5EF4-FFF2-40B4-BE49-F238E27FC236}">
                <a16:creationId xmlns:a16="http://schemas.microsoft.com/office/drawing/2014/main" id="{7C11EFF7-9478-2EB7-D070-D9BF36F3D3F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46FFBF26-A488-9A8D-8330-5783C0C083EB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34</a:t>
            </a:fld>
            <a:endParaRPr lang="de-AT" sz="1400" b="0"/>
          </a:p>
        </p:txBody>
      </p:sp>
      <p:sp>
        <p:nvSpPr>
          <p:cNvPr id="10" name="Fußzeilenplatzhalter 2">
            <a:extLst>
              <a:ext uri="{FF2B5EF4-FFF2-40B4-BE49-F238E27FC236}">
                <a16:creationId xmlns:a16="http://schemas.microsoft.com/office/drawing/2014/main" id="{5E83B249-73E6-783F-FB7E-115DBC5CF3A4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100" b="1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2596022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Corbel" panose="020B0503020204020204" pitchFamily="34" charset="0"/>
                <a:cs typeface="Times New Roman" panose="02020603050405020304" pitchFamily="18" charset="0"/>
              </a:rPr>
              <a:t>Pflege Hutweide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5"/>
          </p:nvPr>
        </p:nvSpPr>
        <p:spPr>
          <a:xfrm>
            <a:off x="540000" y="1630800"/>
            <a:ext cx="3924051" cy="2976125"/>
          </a:xfrm>
        </p:spPr>
        <p:txBody>
          <a:bodyPr/>
          <a:lstStyle/>
          <a:p>
            <a:pPr algn="just">
              <a:spcAft>
                <a:spcPts val="825"/>
              </a:spcAft>
            </a:pP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früher Weideaustrieb 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hilft den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Bestand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 zu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lenken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825"/>
              </a:spcAft>
            </a:pP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der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Tierbesatz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 ist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gering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 bei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0,5- max. 2 GVE/ha</a:t>
            </a:r>
          </a:p>
          <a:p>
            <a:pPr algn="just">
              <a:spcAft>
                <a:spcPts val="825"/>
              </a:spcAft>
            </a:pP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koppeln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 der Hutweide führt zu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gleichmäßigerem abweiden 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und </a:t>
            </a:r>
            <a:r>
              <a:rPr lang="de-AT" b="1" err="1">
                <a:latin typeface="Corbel" panose="020B0503020204020204" pitchFamily="34" charset="0"/>
                <a:cs typeface="Times New Roman" panose="02020603050405020304" pitchFamily="18" charset="0"/>
              </a:rPr>
              <a:t>abdüngen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 der Fläche</a:t>
            </a:r>
          </a:p>
          <a:p>
            <a:pPr algn="just">
              <a:spcAft>
                <a:spcPts val="825"/>
              </a:spcAft>
            </a:pP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Weidepflege 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bzw. zurückdrängen </a:t>
            </a:r>
            <a:r>
              <a:rPr lang="de-AT" err="1">
                <a:latin typeface="Corbel" panose="020B0503020204020204" pitchFamily="34" charset="0"/>
                <a:cs typeface="Times New Roman" panose="02020603050405020304" pitchFamily="18" charset="0"/>
              </a:rPr>
              <a:t>un</a:t>
            </a:r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-erwünschter Arten </a:t>
            </a:r>
            <a:r>
              <a:rPr lang="de-AT" b="1">
                <a:latin typeface="Corbel" panose="020B0503020204020204" pitchFamily="34" charset="0"/>
                <a:cs typeface="Times New Roman" panose="02020603050405020304" pitchFamily="18" charset="0"/>
              </a:rPr>
              <a:t>absolut notwendig</a:t>
            </a:r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922E8775-9586-9149-8AEC-207713ED15B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80140"/>
            <a:ext cx="3838575" cy="2877008"/>
          </a:xfrm>
          <a:prstGeom prst="rect">
            <a:avLst/>
          </a:prstGeom>
        </p:spPr>
      </p:pic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9D32B5BA-751F-1E4B-BD6C-2D605A4A10C9}"/>
              </a:ext>
            </a:extLst>
          </p:cNvPr>
          <p:cNvSpPr txBox="1">
            <a:spLocks/>
          </p:cNvSpPr>
          <p:nvPr/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lang="de-AT" sz="11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206269C-C24E-4E80-9A4B-E7E19BB59A67}" type="slidenum">
              <a:rPr lang="de-AT" sz="1400" b="0" smtClean="0"/>
              <a:pPr algn="r"/>
              <a:t>35</a:t>
            </a:fld>
            <a:endParaRPr lang="de-AT" sz="1400" b="0"/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F93DC1AE-0C24-5B42-B302-933D6D6F0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790252"/>
            <a:ext cx="6875916" cy="200025"/>
          </a:xfrm>
        </p:spPr>
        <p:txBody>
          <a:bodyPr/>
          <a:lstStyle/>
          <a:p>
            <a:r>
              <a:rPr lang="de-AT"/>
              <a:t>Weide bei Trockenheit auf Hanglagen </a:t>
            </a:r>
          </a:p>
        </p:txBody>
      </p:sp>
    </p:spTree>
    <p:extLst>
      <p:ext uri="{BB962C8B-B14F-4D97-AF65-F5344CB8AC3E}">
        <p14:creationId xmlns:p14="http://schemas.microsoft.com/office/powerpoint/2010/main" val="3046882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45904-5D9B-7ED8-4BA8-0FF33A0A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Wertvolle tierische Ausscheidungen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F3BC96-A343-398F-B93E-1C91B6AEF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spcAft>
                <a:spcPts val="825"/>
              </a:spcAft>
            </a:pP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Daten einer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aktuellen Studie 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aus dem Schweizer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DOK-Versuch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unterstreichen die große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Bedeutung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der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tierischen Wirtschaftsdünger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25"/>
              </a:spcAft>
            </a:pPr>
            <a:r>
              <a:rPr lang="de-DE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Nach der über </a:t>
            </a:r>
            <a:r>
              <a:rPr lang="de-DE" b="1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40-jährigen Versuchsdauer</a:t>
            </a:r>
            <a:r>
              <a:rPr lang="de-DE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zeigten Parzellen, die mit </a:t>
            </a:r>
            <a:r>
              <a:rPr lang="de-DE" b="1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Wirtschaftsdünger </a:t>
            </a:r>
            <a:r>
              <a:rPr lang="de-DE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gedüngt wurden ein </a:t>
            </a:r>
            <a:r>
              <a:rPr lang="de-DE" b="1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vielfältigeres Bodenmikrobiom</a:t>
            </a:r>
            <a:r>
              <a:rPr lang="de-DE"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25"/>
              </a:spcAft>
            </a:pP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Darüber hinaus ist auch der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Viehbesatz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eine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entscheidende Größe 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für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langfristig fruchtbare Böden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25"/>
              </a:spcAft>
            </a:pP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Aus dem DOK-Versuch geht hervor, dass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Humus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im Boden nur dann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langfristig stabil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bleibt bzw.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aufgebaut 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werden kann, wenn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mindestens 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eine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Düngung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im Äquivalent von </a:t>
            </a:r>
            <a:r>
              <a:rPr lang="de-DE" sz="1800" b="1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 1,4 GVE/ha </a:t>
            </a:r>
            <a:r>
              <a:rPr lang="de-DE" sz="1800">
                <a:effectLst/>
                <a:latin typeface="Calibri" panose="020F0502020204030204" pitchFamily="34" charset="0"/>
                <a:ea typeface="Meiryo" panose="020B0604030504040204" pitchFamily="34" charset="-128"/>
                <a:cs typeface="Arial" panose="020B0604020202020204" pitchFamily="34" charset="0"/>
              </a:rPr>
              <a:t>erfolgt.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0E3D6E-F6CC-8D6C-AC2B-2B777E36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CA9756-6CBD-DC22-92FF-121DE051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22641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FFAFA-BAFB-EBB5-B11D-2004E756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Ausblick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FA45A5-620F-647B-36EA-A196DE8465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7B2381-8325-2341-2D90-3ECE09DB4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37</a:t>
            </a:fld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CA3CE3-771C-322D-B2CF-81C8144DDD2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just">
              <a:lnSpc>
                <a:spcPts val="2000"/>
              </a:lnSpc>
              <a:spcAft>
                <a:spcPts val="825"/>
              </a:spcAft>
            </a:pP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Nutztiere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sollten wieder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verstärkt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die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Fruchtfolge integriert 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werden, wobei die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Wiederkäuer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erster Linie die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faserreichen Futterpflanzen verwerten 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müssen.</a:t>
            </a:r>
          </a:p>
          <a:p>
            <a:pPr algn="just">
              <a:lnSpc>
                <a:spcPts val="2000"/>
              </a:lnSpc>
              <a:spcAft>
                <a:spcPts val="825"/>
              </a:spcAft>
            </a:pP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Nutztiere 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sind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zentral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für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fruchtbare Böden.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Gerade der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Wiederkäuer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spielt eine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essenzielle Rolle 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der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globalen  Ernährung 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 Menschheit und bildet die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Grundlage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einer </a:t>
            </a:r>
            <a:r>
              <a:rPr lang="de-AT" sz="17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nachhaltigen Landbewirtschaftung</a:t>
            </a:r>
            <a:r>
              <a:rPr lang="de-AT" sz="17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de-DE"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nhaltsplatzhalter 7" descr="Ein Bild, das Gras, draußen, Kuh, Rind enthält.&#10;&#10;Automatisch generierte Beschreibung">
            <a:extLst>
              <a:ext uri="{FF2B5EF4-FFF2-40B4-BE49-F238E27FC236}">
                <a16:creationId xmlns:a16="http://schemas.microsoft.com/office/drawing/2014/main" id="{98C37399-C8F2-34A7-057C-7C566349B18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351343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>
                <a:solidFill>
                  <a:schemeClr val="tx2"/>
                </a:solidFill>
              </a:rPr>
              <a:t>Danke für Ihre </a:t>
            </a:r>
            <a:br>
              <a:rPr lang="de-AT" b="1">
                <a:solidFill>
                  <a:schemeClr val="tx2"/>
                </a:solidFill>
              </a:rPr>
            </a:br>
            <a:r>
              <a:rPr lang="de-AT" b="1">
                <a:solidFill>
                  <a:schemeClr val="tx2"/>
                </a:solidFill>
              </a:rPr>
              <a:t>Aufmerksamkeit!</a:t>
            </a:r>
            <a:endParaRPr lang="de-DE" b="1">
              <a:solidFill>
                <a:schemeClr val="tx2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5164364" cy="963216"/>
          </a:xfrm>
        </p:spPr>
        <p:txBody>
          <a:bodyPr/>
          <a:lstStyle/>
          <a:p>
            <a:r>
              <a:rPr lang="de-DE"/>
              <a:t>DI Dr. Walter </a:t>
            </a:r>
            <a:r>
              <a:rPr lang="de-DE" err="1"/>
              <a:t>Starz</a:t>
            </a:r>
            <a:endParaRPr lang="de-DE"/>
          </a:p>
          <a:p>
            <a:r>
              <a:rPr lang="de-DE"/>
              <a:t>Institut für Biologische Landwirtschaft und Biodiversität der Nutztiere</a:t>
            </a:r>
          </a:p>
          <a:p>
            <a:r>
              <a:rPr lang="de-DE"/>
              <a:t>Abteilung für Bio Grünland und Ackerbau</a:t>
            </a:r>
          </a:p>
          <a:p>
            <a:r>
              <a:rPr lang="de-DE">
                <a:hlinkClick r:id="rId2"/>
              </a:rPr>
              <a:t>walter.starz@raumberg-gumpenstein.at</a:t>
            </a:r>
            <a:r>
              <a:rPr lang="de-DE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833506-E61B-4E40-8AB5-F0705F237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" b="17837"/>
          <a:stretch/>
        </p:blipFill>
        <p:spPr>
          <a:xfrm>
            <a:off x="3584370" y="999204"/>
            <a:ext cx="5164364" cy="2904956"/>
          </a:xfrm>
          <a:prstGeom prst="ellipse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759185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C883E-EB7A-8643-B152-A1A237A8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Reaktion auf den Weideverbiss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D5D57C6-553B-D947-804C-382762C93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ts val="1800"/>
              </a:lnSpc>
            </a:pPr>
            <a:r>
              <a:rPr lang="de-DE" b="1">
                <a:ea typeface="Times New Roman" charset="0"/>
                <a:cs typeface="Times New Roman" charset="0"/>
              </a:rPr>
              <a:t>Gräser</a:t>
            </a:r>
            <a:r>
              <a:rPr lang="de-DE">
                <a:ea typeface="Times New Roman" charset="0"/>
                <a:cs typeface="Times New Roman" charset="0"/>
              </a:rPr>
              <a:t> beginnen die </a:t>
            </a:r>
            <a:r>
              <a:rPr lang="de-DE" b="1">
                <a:ea typeface="Times New Roman" charset="0"/>
                <a:cs typeface="Times New Roman" charset="0"/>
              </a:rPr>
              <a:t>Triebe flach </a:t>
            </a:r>
            <a:r>
              <a:rPr lang="de-DE">
                <a:ea typeface="Times New Roman" charset="0"/>
                <a:cs typeface="Times New Roman" charset="0"/>
              </a:rPr>
              <a:t>am Boden zu führen und </a:t>
            </a:r>
            <a:r>
              <a:rPr lang="de-DE" b="1">
                <a:ea typeface="Times New Roman" charset="0"/>
                <a:cs typeface="Times New Roman" charset="0"/>
              </a:rPr>
              <a:t>reduzieren so </a:t>
            </a:r>
            <a:r>
              <a:rPr lang="de-DE">
                <a:ea typeface="Times New Roman" charset="0"/>
                <a:cs typeface="Times New Roman" charset="0"/>
              </a:rPr>
              <a:t>einen zu </a:t>
            </a:r>
            <a:r>
              <a:rPr lang="de-DE" b="1">
                <a:ea typeface="Times New Roman" charset="0"/>
                <a:cs typeface="Times New Roman" charset="0"/>
              </a:rPr>
              <a:t>großen Blattflächenverlust</a:t>
            </a:r>
          </a:p>
          <a:p>
            <a:pPr algn="just">
              <a:lnSpc>
                <a:spcPts val="1800"/>
              </a:lnSpc>
            </a:pPr>
            <a:r>
              <a:rPr lang="de-DE">
                <a:ea typeface="Times New Roman" charset="0"/>
                <a:cs typeface="Times New Roman" charset="0"/>
              </a:rPr>
              <a:t>verbleibende </a:t>
            </a:r>
            <a:r>
              <a:rPr lang="de-DE" b="1">
                <a:ea typeface="Times New Roman" charset="0"/>
                <a:cs typeface="Times New Roman" charset="0"/>
              </a:rPr>
              <a:t>restliche grüne Blattmasse </a:t>
            </a:r>
            <a:r>
              <a:rPr lang="de-DE">
                <a:ea typeface="Times New Roman" charset="0"/>
                <a:cs typeface="Times New Roman" charset="0"/>
              </a:rPr>
              <a:t>hilft dabei die </a:t>
            </a:r>
            <a:r>
              <a:rPr lang="de-DE" b="1">
                <a:ea typeface="Times New Roman" charset="0"/>
                <a:cs typeface="Times New Roman" charset="0"/>
              </a:rPr>
              <a:t>Zeit </a:t>
            </a:r>
            <a:r>
              <a:rPr lang="de-DE">
                <a:ea typeface="Times New Roman" charset="0"/>
                <a:cs typeface="Times New Roman" charset="0"/>
              </a:rPr>
              <a:t>zur</a:t>
            </a:r>
            <a:r>
              <a:rPr lang="de-DE" b="1">
                <a:ea typeface="Times New Roman" charset="0"/>
                <a:cs typeface="Times New Roman" charset="0"/>
              </a:rPr>
              <a:t> Bildung neuer Blätter</a:t>
            </a:r>
            <a:r>
              <a:rPr lang="de-DE">
                <a:ea typeface="Times New Roman" charset="0"/>
                <a:cs typeface="Times New Roman" charset="0"/>
              </a:rPr>
              <a:t> zu </a:t>
            </a:r>
            <a:r>
              <a:rPr lang="de-DE" b="1">
                <a:ea typeface="Times New Roman" charset="0"/>
                <a:cs typeface="Times New Roman" charset="0"/>
              </a:rPr>
              <a:t>verkürzen</a:t>
            </a:r>
            <a:r>
              <a:rPr lang="de-DE">
                <a:ea typeface="Times New Roman" charset="0"/>
                <a:cs typeface="Times New Roman" charset="0"/>
              </a:rPr>
              <a:t>, wodurch diese </a:t>
            </a:r>
            <a:r>
              <a:rPr lang="de-DE" b="1">
                <a:ea typeface="Times New Roman" charset="0"/>
                <a:cs typeface="Times New Roman" charset="0"/>
              </a:rPr>
              <a:t>billiger</a:t>
            </a:r>
            <a:r>
              <a:rPr lang="de-DE">
                <a:ea typeface="Times New Roman" charset="0"/>
                <a:cs typeface="Times New Roman" charset="0"/>
              </a:rPr>
              <a:t> produziert werden</a:t>
            </a:r>
          </a:p>
          <a:p>
            <a:pPr algn="just">
              <a:lnSpc>
                <a:spcPts val="1800"/>
              </a:lnSpc>
            </a:pPr>
            <a:r>
              <a:rPr lang="de-DE" b="1">
                <a:ea typeface="Times New Roman" charset="0"/>
                <a:cs typeface="Times New Roman" charset="0"/>
              </a:rPr>
              <a:t>kürzere Lebensdauern</a:t>
            </a:r>
            <a:r>
              <a:rPr lang="de-DE">
                <a:ea typeface="Times New Roman" charset="0"/>
                <a:cs typeface="Times New Roman" charset="0"/>
              </a:rPr>
              <a:t> der Blätter führen auch zu einer </a:t>
            </a:r>
            <a:r>
              <a:rPr lang="de-DE" b="1">
                <a:ea typeface="Times New Roman" charset="0"/>
                <a:cs typeface="Times New Roman" charset="0"/>
              </a:rPr>
              <a:t>kürzen Lebensdauer</a:t>
            </a:r>
            <a:r>
              <a:rPr lang="de-DE">
                <a:ea typeface="Times New Roman" charset="0"/>
                <a:cs typeface="Times New Roman" charset="0"/>
              </a:rPr>
              <a:t> der </a:t>
            </a:r>
            <a:r>
              <a:rPr lang="de-DE" b="1">
                <a:ea typeface="Times New Roman" charset="0"/>
                <a:cs typeface="Times New Roman" charset="0"/>
              </a:rPr>
              <a:t>Wurzeln</a:t>
            </a:r>
            <a:r>
              <a:rPr lang="de-DE">
                <a:ea typeface="Times New Roman" charset="0"/>
                <a:cs typeface="Times New Roman" charset="0"/>
              </a:rPr>
              <a:t>, was besonders den </a:t>
            </a:r>
            <a:r>
              <a:rPr lang="de-DE" b="1">
                <a:ea typeface="Times New Roman" charset="0"/>
                <a:cs typeface="Times New Roman" charset="0"/>
              </a:rPr>
              <a:t>Wurzeltiefgang reduziert</a:t>
            </a:r>
          </a:p>
          <a:p>
            <a:pPr algn="just">
              <a:lnSpc>
                <a:spcPts val="1800"/>
              </a:lnSpc>
            </a:pPr>
            <a:r>
              <a:rPr lang="de-DE" b="1">
                <a:ea typeface="Times New Roman" charset="0"/>
                <a:cs typeface="Times New Roman" charset="0"/>
              </a:rPr>
              <a:t>Kraut- </a:t>
            </a:r>
            <a:r>
              <a:rPr lang="de-DE">
                <a:ea typeface="Times New Roman" charset="0"/>
                <a:cs typeface="Times New Roman" charset="0"/>
              </a:rPr>
              <a:t>bzw.</a:t>
            </a:r>
            <a:r>
              <a:rPr lang="de-DE" b="1">
                <a:ea typeface="Times New Roman" charset="0"/>
                <a:cs typeface="Times New Roman" charset="0"/>
              </a:rPr>
              <a:t> Grasarten</a:t>
            </a:r>
            <a:r>
              <a:rPr lang="de-DE">
                <a:ea typeface="Times New Roman" charset="0"/>
                <a:cs typeface="Times New Roman" charset="0"/>
              </a:rPr>
              <a:t>, die </a:t>
            </a:r>
            <a:r>
              <a:rPr lang="de-DE" b="1">
                <a:ea typeface="Times New Roman" charset="0"/>
                <a:cs typeface="Times New Roman" charset="0"/>
              </a:rPr>
              <a:t>kriechende Triebe </a:t>
            </a:r>
            <a:r>
              <a:rPr lang="de-DE">
                <a:ea typeface="Times New Roman" charset="0"/>
                <a:cs typeface="Times New Roman" charset="0"/>
              </a:rPr>
              <a:t>an der </a:t>
            </a:r>
            <a:r>
              <a:rPr lang="de-DE" b="1">
                <a:ea typeface="Times New Roman" charset="0"/>
                <a:cs typeface="Times New Roman" charset="0"/>
              </a:rPr>
              <a:t>Bodenoberfläche </a:t>
            </a:r>
            <a:r>
              <a:rPr lang="de-DE">
                <a:ea typeface="Times New Roman" charset="0"/>
                <a:cs typeface="Times New Roman" charset="0"/>
              </a:rPr>
              <a:t>oder eine </a:t>
            </a:r>
            <a:r>
              <a:rPr lang="de-DE" b="1">
                <a:ea typeface="Times New Roman" charset="0"/>
                <a:cs typeface="Times New Roman" charset="0"/>
              </a:rPr>
              <a:t>flache Blattrosette </a:t>
            </a:r>
            <a:r>
              <a:rPr lang="de-DE">
                <a:ea typeface="Times New Roman" charset="0"/>
                <a:cs typeface="Times New Roman" charset="0"/>
              </a:rPr>
              <a:t>haben, kommen gut mit </a:t>
            </a:r>
            <a:r>
              <a:rPr lang="de-DE" b="1">
                <a:ea typeface="Times New Roman" charset="0"/>
                <a:cs typeface="Times New Roman" charset="0"/>
              </a:rPr>
              <a:t>Beweidung zurecht </a:t>
            </a:r>
          </a:p>
          <a:p>
            <a:pPr algn="just">
              <a:lnSpc>
                <a:spcPts val="1800"/>
              </a:lnSpc>
            </a:pPr>
            <a:r>
              <a:rPr lang="de-DE">
                <a:ea typeface="Times New Roman" charset="0"/>
                <a:cs typeface="Times New Roman" charset="0"/>
              </a:rPr>
              <a:t>dafür ist in </a:t>
            </a:r>
            <a:r>
              <a:rPr lang="de-DE" b="1">
                <a:ea typeface="Times New Roman" charset="0"/>
                <a:cs typeface="Times New Roman" charset="0"/>
              </a:rPr>
              <a:t>erster Linie </a:t>
            </a:r>
            <a:r>
              <a:rPr lang="de-DE">
                <a:ea typeface="Times New Roman" charset="0"/>
                <a:cs typeface="Times New Roman" charset="0"/>
              </a:rPr>
              <a:t>der regelmäßige </a:t>
            </a:r>
            <a:r>
              <a:rPr lang="de-DE" b="1">
                <a:ea typeface="Times New Roman" charset="0"/>
                <a:cs typeface="Times New Roman" charset="0"/>
              </a:rPr>
              <a:t>Verbiss</a:t>
            </a:r>
            <a:r>
              <a:rPr lang="de-DE">
                <a:ea typeface="Times New Roman" charset="0"/>
                <a:cs typeface="Times New Roman" charset="0"/>
              </a:rPr>
              <a:t> und </a:t>
            </a:r>
            <a:r>
              <a:rPr lang="de-DE" b="1">
                <a:ea typeface="Times New Roman" charset="0"/>
                <a:cs typeface="Times New Roman" charset="0"/>
              </a:rPr>
              <a:t>nicht</a:t>
            </a:r>
            <a:r>
              <a:rPr lang="de-DE">
                <a:ea typeface="Times New Roman" charset="0"/>
                <a:cs typeface="Times New Roman" charset="0"/>
              </a:rPr>
              <a:t> der </a:t>
            </a:r>
            <a:r>
              <a:rPr lang="de-DE" b="1">
                <a:ea typeface="Times New Roman" charset="0"/>
                <a:cs typeface="Times New Roman" charset="0"/>
              </a:rPr>
              <a:t>Tritt</a:t>
            </a:r>
            <a:r>
              <a:rPr lang="de-DE">
                <a:ea typeface="Times New Roman" charset="0"/>
                <a:cs typeface="Times New Roman" charset="0"/>
              </a:rPr>
              <a:t> verantwortlich</a:t>
            </a:r>
          </a:p>
          <a:p>
            <a:pPr algn="just">
              <a:lnSpc>
                <a:spcPts val="1800"/>
              </a:lnSpc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7B328C-BBA1-8741-9142-0F54B5F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5C04BF3-F4A8-6149-8DB2-1235D9C83971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  <a:endParaRPr lang="de-AT" sz="1000" b="1"/>
          </a:p>
        </p:txBody>
      </p:sp>
    </p:spTree>
    <p:extLst>
      <p:ext uri="{BB962C8B-B14F-4D97-AF65-F5344CB8AC3E}">
        <p14:creationId xmlns:p14="http://schemas.microsoft.com/office/powerpoint/2010/main" val="1583517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563D3-3A45-4449-AC08-5EDAA8F4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Reaktion auf den Weideverbiss beim Wiesenrispengras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2C0F93-D3A4-584C-BF20-9E104F03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5</a:t>
            </a:fld>
            <a:endParaRPr lang="de-AT"/>
          </a:p>
        </p:txBody>
      </p:sp>
      <p:pic>
        <p:nvPicPr>
          <p:cNvPr id="6" name="Picture 4" descr="Raupach 29">
            <a:extLst>
              <a:ext uri="{FF2B5EF4-FFF2-40B4-BE49-F238E27FC236}">
                <a16:creationId xmlns:a16="http://schemas.microsoft.com/office/drawing/2014/main" id="{6C6DB864-FC27-9445-A7F3-CE5A55410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r="12164"/>
          <a:stretch/>
        </p:blipFill>
        <p:spPr bwMode="auto">
          <a:xfrm>
            <a:off x="6079086" y="1616400"/>
            <a:ext cx="2439439" cy="26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0013">
            <a:extLst>
              <a:ext uri="{FF2B5EF4-FFF2-40B4-BE49-F238E27FC236}">
                <a16:creationId xmlns:a16="http://schemas.microsoft.com/office/drawing/2014/main" id="{58A439FD-A8CC-7643-977E-DFB860EC8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5" t="-137" r="13105" b="-79"/>
          <a:stretch/>
        </p:blipFill>
        <p:spPr bwMode="auto">
          <a:xfrm>
            <a:off x="3242475" y="1616400"/>
            <a:ext cx="2439439" cy="26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A8DC99E-AFF4-D545-93D2-44198A7E74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-135" r="7824" b="135"/>
          <a:stretch/>
        </p:blipFill>
        <p:spPr>
          <a:xfrm>
            <a:off x="539751" y="1616400"/>
            <a:ext cx="2439439" cy="26419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9107B1C-5226-5641-8CB7-E95F117DEE2B}"/>
              </a:ext>
            </a:extLst>
          </p:cNvPr>
          <p:cNvSpPr txBox="1"/>
          <p:nvPr/>
        </p:nvSpPr>
        <p:spPr>
          <a:xfrm>
            <a:off x="539751" y="4265506"/>
            <a:ext cx="24394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b="1">
                <a:cs typeface="Times New Roman" panose="02020603050405020304" pitchFamily="18" charset="0"/>
              </a:rPr>
              <a:t>in der Wiese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06CADDD-306C-F549-A4F8-64F844377D21}"/>
              </a:ext>
            </a:extLst>
          </p:cNvPr>
          <p:cNvSpPr txBox="1"/>
          <p:nvPr/>
        </p:nvSpPr>
        <p:spPr>
          <a:xfrm>
            <a:off x="3242475" y="4265506"/>
            <a:ext cx="24394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b="1">
                <a:cs typeface="Times New Roman" panose="02020603050405020304" pitchFamily="18" charset="0"/>
              </a:rPr>
              <a:t>auf der Weide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8059558-AB87-2845-B001-EB640B02CBDC}"/>
              </a:ext>
            </a:extLst>
          </p:cNvPr>
          <p:cNvSpPr txBox="1"/>
          <p:nvPr/>
        </p:nvSpPr>
        <p:spPr>
          <a:xfrm>
            <a:off x="6079086" y="4265506"/>
            <a:ext cx="24394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b="1">
                <a:cs typeface="Times New Roman" panose="02020603050405020304" pitchFamily="18" charset="0"/>
              </a:rPr>
              <a:t>abgeweidet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B85BC8A7-1313-0949-88A9-E55C9204099D}"/>
              </a:ext>
            </a:extLst>
          </p:cNvPr>
          <p:cNvSpPr txBox="1">
            <a:spLocks/>
          </p:cNvSpPr>
          <p:nvPr/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b="1"/>
              <a:t>Weide bei Trockenheit auf Hanglagen</a:t>
            </a:r>
          </a:p>
        </p:txBody>
      </p:sp>
    </p:spTree>
    <p:extLst>
      <p:ext uri="{BB962C8B-B14F-4D97-AF65-F5344CB8AC3E}">
        <p14:creationId xmlns:p14="http://schemas.microsoft.com/office/powerpoint/2010/main" val="262580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5734F-027E-3B4E-B2B8-C5F815FC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Lägerrispe</a:t>
            </a:r>
            <a:r>
              <a:rPr lang="de-DE"/>
              <a:t> (</a:t>
            </a:r>
            <a:r>
              <a:rPr lang="de-DE" i="1" err="1"/>
              <a:t>Poa</a:t>
            </a:r>
            <a:r>
              <a:rPr lang="de-DE" i="1"/>
              <a:t> </a:t>
            </a:r>
            <a:r>
              <a:rPr lang="de-DE" i="1" err="1"/>
              <a:t>supina</a:t>
            </a:r>
            <a:r>
              <a:rPr lang="de-DE"/>
              <a:t>) ein Problemgras auf Weiden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074D6B-4ADD-344C-99DA-318DEC34E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>
                <a:latin typeface="Corbel" panose="020B0503020204020204" pitchFamily="34" charset="0"/>
                <a:cs typeface="Times New Roman" panose="02020603050405020304" pitchFamily="18" charset="0"/>
              </a:rPr>
              <a:t>Weide bei Trockenheit auf Hanglagen</a:t>
            </a:r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2B3956-0BE2-3349-B2AC-EE8F5C0E9C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6</a:t>
            </a:fld>
            <a:endParaRPr lang="de-AT"/>
          </a:p>
        </p:txBody>
      </p:sp>
      <p:pic>
        <p:nvPicPr>
          <p:cNvPr id="8" name="Inhaltsplatzhalter 7" descr="Ein Bild, das Gras, draußen, Feld, grün enthält.&#10;&#10;Automatisch generierte Beschreibung">
            <a:extLst>
              <a:ext uri="{FF2B5EF4-FFF2-40B4-BE49-F238E27FC236}">
                <a16:creationId xmlns:a16="http://schemas.microsoft.com/office/drawing/2014/main" id="{65F6C84E-BFA3-1D4A-9252-8E072B2D8D4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 descr="Ein Bild, das Gras, draußen, Feld, Pflanze enthält.&#10;&#10;Automatisch generierte Beschreibung">
            <a:extLst>
              <a:ext uri="{FF2B5EF4-FFF2-40B4-BE49-F238E27FC236}">
                <a16:creationId xmlns:a16="http://schemas.microsoft.com/office/drawing/2014/main" id="{8748F920-1C5A-A54E-AEFC-B7A5CB5B274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231767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17562-594E-FC44-AA15-E86D1AACF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de-DE" sz="2200"/>
              <a:t>Ausläuferstraußgras (</a:t>
            </a:r>
            <a:r>
              <a:rPr lang="de-DE" sz="2200" i="1" err="1"/>
              <a:t>Agrostis</a:t>
            </a:r>
            <a:r>
              <a:rPr lang="de-DE" sz="2200" i="1"/>
              <a:t> </a:t>
            </a:r>
            <a:r>
              <a:rPr lang="de-DE" sz="2200" i="1" err="1"/>
              <a:t>stolonifera</a:t>
            </a:r>
            <a:r>
              <a:rPr lang="de-DE" sz="2200"/>
              <a:t>) verfilzt </a:t>
            </a:r>
            <a:r>
              <a:rPr lang="de-DE" sz="2200" err="1"/>
              <a:t>lückige</a:t>
            </a:r>
            <a:r>
              <a:rPr lang="de-DE" sz="2200"/>
              <a:t> Bestände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70DAC5-5E95-AB4E-BBD2-4F0EE34AFE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E5394F-B533-E445-A5C6-41CAA9C47B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7</a:t>
            </a:fld>
            <a:endParaRPr lang="de-AT"/>
          </a:p>
        </p:txBody>
      </p:sp>
      <p:pic>
        <p:nvPicPr>
          <p:cNvPr id="8" name="Inhaltsplatzhalter 7" descr="Ein Bild, das Gras, draußen, Pflanze, üppig enthält.&#10;&#10;Automatisch generierte Beschreibung">
            <a:extLst>
              <a:ext uri="{FF2B5EF4-FFF2-40B4-BE49-F238E27FC236}">
                <a16:creationId xmlns:a16="http://schemas.microsoft.com/office/drawing/2014/main" id="{26C23DAC-3C0A-8A42-9004-4472AD33BCA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679178"/>
            <a:ext cx="3838575" cy="2878931"/>
          </a:xfrm>
        </p:spPr>
      </p:pic>
      <p:pic>
        <p:nvPicPr>
          <p:cNvPr id="10" name="Inhaltsplatzhalter 9" descr="Ein Bild, das Gras, draußen, Feld, Pflanze enthält.&#10;&#10;Automatisch generierte Beschreibung">
            <a:extLst>
              <a:ext uri="{FF2B5EF4-FFF2-40B4-BE49-F238E27FC236}">
                <a16:creationId xmlns:a16="http://schemas.microsoft.com/office/drawing/2014/main" id="{CC7AE5FC-661B-DC4F-8061-05996DA8F34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679178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146769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F4C0E-0863-2042-A0B5-55EB4B3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Verkrautungen</a:t>
            </a:r>
            <a:r>
              <a:rPr lang="de-DE"/>
              <a:t> mit Breitwegerich (</a:t>
            </a:r>
            <a:r>
              <a:rPr lang="de-DE" i="1" err="1"/>
              <a:t>Plantago</a:t>
            </a:r>
            <a:r>
              <a:rPr lang="de-DE" i="1"/>
              <a:t> </a:t>
            </a:r>
            <a:r>
              <a:rPr lang="de-DE" i="1" err="1"/>
              <a:t>major</a:t>
            </a:r>
            <a:r>
              <a:rPr lang="de-DE"/>
              <a:t>) und </a:t>
            </a:r>
            <a:br>
              <a:rPr lang="de-DE"/>
            </a:br>
            <a:r>
              <a:rPr lang="de-DE"/>
              <a:t>Löwenzahn (</a:t>
            </a:r>
            <a:r>
              <a:rPr lang="de-DE" i="1" err="1"/>
              <a:t>Taraxacum</a:t>
            </a:r>
            <a:r>
              <a:rPr lang="de-DE" i="1"/>
              <a:t> </a:t>
            </a:r>
            <a:r>
              <a:rPr lang="de-DE" i="1" err="1"/>
              <a:t>offininale</a:t>
            </a:r>
            <a:r>
              <a:rPr lang="de-DE"/>
              <a:t>) bzw. Kümmel (</a:t>
            </a:r>
            <a:r>
              <a:rPr lang="de-DE" i="1" err="1"/>
              <a:t>Carum</a:t>
            </a:r>
            <a:r>
              <a:rPr lang="de-DE" i="1"/>
              <a:t> </a:t>
            </a:r>
            <a:r>
              <a:rPr lang="de-DE" i="1" err="1"/>
              <a:t>carvi</a:t>
            </a:r>
            <a:r>
              <a:rPr lang="de-DE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245CAE-400B-1D4E-9E23-084F0B37F3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Weide bei Trockenheit auf Hanglagen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1E5A6B-4CD0-EB4A-A56A-DBAEEABB6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8</a:t>
            </a:fld>
            <a:endParaRPr lang="de-AT"/>
          </a:p>
        </p:txBody>
      </p:sp>
      <p:pic>
        <p:nvPicPr>
          <p:cNvPr id="8" name="Inhaltsplatzhalter 7" descr="Ein Bild, das Gras, draußen, grün, Pflanze enthält.&#10;&#10;Automatisch generierte Beschreibung">
            <a:extLst>
              <a:ext uri="{FF2B5EF4-FFF2-40B4-BE49-F238E27FC236}">
                <a16:creationId xmlns:a16="http://schemas.microsoft.com/office/drawing/2014/main" id="{85FE5B7E-6DCA-FB49-919E-C777E69FE40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822053"/>
            <a:ext cx="3838575" cy="2878931"/>
          </a:xfrm>
        </p:spPr>
      </p:pic>
      <p:pic>
        <p:nvPicPr>
          <p:cNvPr id="10" name="Inhaltsplatzhalter 9" descr="Ein Bild, das gelb, Ball, Blume, Tennis enthält.&#10;&#10;Automatisch generierte Beschreibung">
            <a:extLst>
              <a:ext uri="{FF2B5EF4-FFF2-40B4-BE49-F238E27FC236}">
                <a16:creationId xmlns:a16="http://schemas.microsoft.com/office/drawing/2014/main" id="{698ED0E9-B209-B146-B5CF-41DF64A1CC4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1822053"/>
            <a:ext cx="3838575" cy="2878931"/>
          </a:xfrm>
        </p:spPr>
      </p:pic>
    </p:spTree>
    <p:extLst>
      <p:ext uri="{BB962C8B-B14F-4D97-AF65-F5344CB8AC3E}">
        <p14:creationId xmlns:p14="http://schemas.microsoft.com/office/powerpoint/2010/main" val="1558245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/>
              <a:t>Grünland ist wasserbedürftig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de-DE" sz="1700"/>
              <a:t>ausgeglichene und </a:t>
            </a:r>
            <a:r>
              <a:rPr lang="de-DE" sz="1700" b="1"/>
              <a:t>regelmäßige Wasserversorgung </a:t>
            </a:r>
            <a:r>
              <a:rPr lang="de-DE" sz="1700"/>
              <a:t>ist für optimales Graswachstum </a:t>
            </a:r>
            <a:r>
              <a:rPr lang="de-DE" sz="1700" b="1"/>
              <a:t>notwendig</a:t>
            </a:r>
          </a:p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de-DE" sz="1700"/>
              <a:t>für die Bildung von </a:t>
            </a:r>
            <a:r>
              <a:rPr lang="de-DE" sz="1700" b="1"/>
              <a:t>1 kg TM </a:t>
            </a:r>
            <a:r>
              <a:rPr lang="de-DE" sz="1700"/>
              <a:t>werden ca. </a:t>
            </a:r>
            <a:r>
              <a:rPr lang="de-DE" sz="1700" b="1"/>
              <a:t>600 l Wasser</a:t>
            </a:r>
            <a:r>
              <a:rPr lang="de-DE" sz="1700"/>
              <a:t> benötigt bzw. </a:t>
            </a:r>
            <a:r>
              <a:rPr lang="de-DE" sz="1700" b="1"/>
              <a:t>2-3 l täglich je m</a:t>
            </a:r>
            <a:r>
              <a:rPr lang="de-DE" sz="1700" b="1" baseline="30000"/>
              <a:t>2</a:t>
            </a:r>
            <a:endParaRPr lang="de-DE" sz="1700" b="1"/>
          </a:p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de-DE" sz="1700"/>
              <a:t>unter optimalen Bedingungen </a:t>
            </a:r>
            <a:r>
              <a:rPr lang="de-DE" sz="1700" b="1"/>
              <a:t>wächst Gras </a:t>
            </a:r>
            <a:r>
              <a:rPr lang="de-DE" sz="1700"/>
              <a:t>bis zu </a:t>
            </a:r>
            <a:r>
              <a:rPr lang="de-DE" sz="1700" b="1"/>
              <a:t>2 mm in der Stunde </a:t>
            </a:r>
            <a:r>
              <a:rPr lang="de-DE" sz="1700"/>
              <a:t>und</a:t>
            </a:r>
            <a:r>
              <a:rPr lang="de-DE" sz="1700" b="1"/>
              <a:t> </a:t>
            </a:r>
            <a:r>
              <a:rPr lang="de-DE" sz="1700"/>
              <a:t>bei </a:t>
            </a:r>
            <a:r>
              <a:rPr lang="de-DE" sz="1700" b="1"/>
              <a:t>Trockenheit</a:t>
            </a:r>
            <a:r>
              <a:rPr lang="de-DE" sz="1700"/>
              <a:t> wird das </a:t>
            </a:r>
            <a:r>
              <a:rPr lang="de-DE" sz="1700" b="1"/>
              <a:t>Wachstum</a:t>
            </a:r>
            <a:r>
              <a:rPr lang="de-DE" sz="1700"/>
              <a:t> sofort </a:t>
            </a:r>
            <a:r>
              <a:rPr lang="de-DE" sz="1700" b="1"/>
              <a:t>eingestellt</a:t>
            </a:r>
          </a:p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de-DE" sz="1700"/>
              <a:t>wertvolle </a:t>
            </a:r>
            <a:r>
              <a:rPr lang="de-DE" sz="1700" b="1"/>
              <a:t>Wirtschaftsgräser überdauern </a:t>
            </a:r>
            <a:r>
              <a:rPr lang="de-DE" sz="1700"/>
              <a:t>die </a:t>
            </a:r>
            <a:r>
              <a:rPr lang="de-DE" sz="1700" b="1"/>
              <a:t>Trockenheit </a:t>
            </a:r>
            <a:r>
              <a:rPr lang="de-DE" sz="1700"/>
              <a:t>und </a:t>
            </a:r>
            <a:r>
              <a:rPr lang="de-DE" sz="1700" b="1"/>
              <a:t>wachsen bei </a:t>
            </a:r>
            <a:r>
              <a:rPr lang="de-DE" sz="1700"/>
              <a:t>eintretenden </a:t>
            </a:r>
            <a:r>
              <a:rPr lang="de-DE" sz="1700" b="1"/>
              <a:t>Niederschlägen</a:t>
            </a:r>
            <a:r>
              <a:rPr lang="de-DE" sz="1700"/>
              <a:t> wieder </a:t>
            </a:r>
            <a:r>
              <a:rPr lang="de-DE" sz="1700" b="1"/>
              <a:t>weiter</a:t>
            </a:r>
          </a:p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de-DE" sz="1700"/>
              <a:t>diese Fakten treffen </a:t>
            </a:r>
            <a:r>
              <a:rPr lang="de-DE" sz="1700" b="1"/>
              <a:t>auch</a:t>
            </a:r>
            <a:r>
              <a:rPr lang="de-DE" sz="1700"/>
              <a:t> auf </a:t>
            </a:r>
            <a:r>
              <a:rPr lang="de-DE" sz="1700" b="1"/>
              <a:t>Gräser</a:t>
            </a:r>
            <a:r>
              <a:rPr lang="de-DE" sz="1700"/>
              <a:t> in </a:t>
            </a:r>
            <a:r>
              <a:rPr lang="de-DE" sz="1700" b="1"/>
              <a:t>trockenen Regionen </a:t>
            </a:r>
            <a:r>
              <a:rPr lang="de-DE" sz="1700"/>
              <a:t>zu</a:t>
            </a:r>
          </a:p>
          <a:p>
            <a:pPr algn="just">
              <a:lnSpc>
                <a:spcPct val="100000"/>
              </a:lnSpc>
              <a:spcAft>
                <a:spcPts val="825"/>
              </a:spcAft>
            </a:pPr>
            <a:r>
              <a:rPr lang="de-DE" sz="1700" b="1"/>
              <a:t>einzelne Arten</a:t>
            </a:r>
            <a:r>
              <a:rPr lang="de-DE" sz="1700"/>
              <a:t> besitzen </a:t>
            </a:r>
            <a:r>
              <a:rPr lang="de-DE" sz="1700" b="1"/>
              <a:t>Anpassungen</a:t>
            </a:r>
            <a:r>
              <a:rPr lang="de-DE" sz="1700"/>
              <a:t> um </a:t>
            </a:r>
            <a:r>
              <a:rPr lang="de-DE" sz="1700" b="1"/>
              <a:t>Wasser</a:t>
            </a:r>
            <a:r>
              <a:rPr lang="de-DE" sz="1700"/>
              <a:t> im Boden </a:t>
            </a:r>
            <a:r>
              <a:rPr lang="de-DE" sz="1700" b="1"/>
              <a:t>besser zu erschließen </a:t>
            </a:r>
            <a:r>
              <a:rPr lang="de-DE" sz="1700"/>
              <a:t>bzw. die </a:t>
            </a:r>
            <a:r>
              <a:rPr lang="de-DE" sz="1700" b="1"/>
              <a:t>Verdunstung </a:t>
            </a:r>
            <a:r>
              <a:rPr lang="de-DE" sz="1700"/>
              <a:t>über die Blätter </a:t>
            </a:r>
            <a:r>
              <a:rPr lang="de-DE" sz="1700" b="1"/>
              <a:t>zu reduzieren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123AA3-744D-6244-A017-394D2B4BA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4790252"/>
            <a:ext cx="6875916" cy="200025"/>
          </a:xfrm>
        </p:spPr>
        <p:txBody>
          <a:bodyPr/>
          <a:lstStyle/>
          <a:p>
            <a:r>
              <a:rPr lang="de-AT" sz="1100"/>
              <a:t>Weide bei Trockenheit auf Hanglagen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D78E17-F9EF-D042-B573-A773DDAF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9323427"/>
      </p:ext>
    </p:extLst>
  </p:cSld>
  <p:clrMapOvr>
    <a:masterClrMapping/>
  </p:clrMapOvr>
</p:sld>
</file>

<file path=ppt/theme/theme1.xml><?xml version="1.0" encoding="utf-8"?>
<a:theme xmlns:a="http://schemas.openxmlformats.org/drawingml/2006/main" name="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BD9BAF63D8D5047A1A159150AC6B071" ma:contentTypeVersion="15" ma:contentTypeDescription="Ein neues Dokument erstellen." ma:contentTypeScope="" ma:versionID="7ec1b83bb32f0e479e8a9e30e91c654f">
  <xsd:schema xmlns:xsd="http://www.w3.org/2001/XMLSchema" xmlns:xs="http://www.w3.org/2001/XMLSchema" xmlns:p="http://schemas.microsoft.com/office/2006/metadata/properties" xmlns:ns2="26a1f8c7-7895-4c01-b358-8441e7514c9e" xmlns:ns3="18bc6007-82ab-499d-be47-75483ec24220" targetNamespace="http://schemas.microsoft.com/office/2006/metadata/properties" ma:root="true" ma:fieldsID="e027427b1d5a530241775f75fc742579" ns2:_="" ns3:_="">
    <xsd:import namespace="26a1f8c7-7895-4c01-b358-8441e7514c9e"/>
    <xsd:import namespace="18bc6007-82ab-499d-be47-75483ec24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1f8c7-7895-4c01-b358-8441e7514c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00c98ed-0303-4813-91da-40236f912948}" ma:internalName="TaxCatchAll" ma:showField="CatchAllData" ma:web="26a1f8c7-7895-4c01-b358-8441e7514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c6007-82ab-499d-be47-75483ec24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76c1228a-4226-42ec-8e88-0e0c6cd88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bc6007-82ab-499d-be47-75483ec24220">
      <Terms xmlns="http://schemas.microsoft.com/office/infopath/2007/PartnerControls"/>
    </lcf76f155ced4ddcb4097134ff3c332f>
    <TaxCatchAll xmlns="26a1f8c7-7895-4c01-b358-8441e7514c9e" xsi:nil="true"/>
  </documentManagement>
</p:properties>
</file>

<file path=customXml/itemProps1.xml><?xml version="1.0" encoding="utf-8"?>
<ds:datastoreItem xmlns:ds="http://schemas.openxmlformats.org/officeDocument/2006/customXml" ds:itemID="{83D9A44E-3924-4E4B-A263-F582CBF8A2BA}"/>
</file>

<file path=customXml/itemProps2.xml><?xml version="1.0" encoding="utf-8"?>
<ds:datastoreItem xmlns:ds="http://schemas.openxmlformats.org/officeDocument/2006/customXml" ds:itemID="{5FB0F669-F3C9-461B-8C88-195E218AEF5C}"/>
</file>

<file path=customXml/itemProps3.xml><?xml version="1.0" encoding="utf-8"?>
<ds:datastoreItem xmlns:ds="http://schemas.openxmlformats.org/officeDocument/2006/customXml" ds:itemID="{DCEB0DCC-9DAE-4F22-91B3-C6FF9001630E}"/>
</file>

<file path=docProps/app.xml><?xml version="1.0" encoding="utf-8"?>
<Properties xmlns="http://schemas.openxmlformats.org/officeDocument/2006/extended-properties" xmlns:vt="http://schemas.openxmlformats.org/officeDocument/2006/docPropsVTypes">
  <Template>PPT-BMNT-16x9</Template>
  <Application>Microsoft Office PowerPoint</Application>
  <PresentationFormat>On-screen Show (16:9)</PresentationFormat>
  <Slides>38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Republik-AT-4x3</vt:lpstr>
      <vt:lpstr>Weide bei Trockenheit auf Hanglagen</vt:lpstr>
      <vt:lpstr>Weide in der Bio-Landwirtschaft</vt:lpstr>
      <vt:lpstr>Grünland und Wiederkäuer</vt:lpstr>
      <vt:lpstr>Reaktion auf den Weideverbiss</vt:lpstr>
      <vt:lpstr>Reaktion auf den Weideverbiss beim Wiesenrispengras</vt:lpstr>
      <vt:lpstr>Lägerrispe (Poa supina) ein Problemgras auf Weiden</vt:lpstr>
      <vt:lpstr>Ausläuferstraußgras (Agrostis stolonifera) verfilzt lückige Bestände</vt:lpstr>
      <vt:lpstr>Verkrautungen mit Breitwegerich (Plantago major) und  Löwenzahn (Taraxacum offininale) bzw. Kümmel (Carum carvi)</vt:lpstr>
      <vt:lpstr>Grünland ist wasserbedürftig</vt:lpstr>
      <vt:lpstr>Einfluss durch das Weidesystem</vt:lpstr>
      <vt:lpstr>Wurzelbildung je Nutzungsintensität</vt:lpstr>
      <vt:lpstr>Koppelweide &amp; Kurzrasenweide Vergleich südl. Waldviertel</vt:lpstr>
      <vt:lpstr>Koppelweide &amp; Kurzrasenweide Vergleich südl. Waldviertel </vt:lpstr>
      <vt:lpstr>TM-Zuwachskurven während der Versuchszeit</vt:lpstr>
      <vt:lpstr>Welches Weidesystem im Berggebiet?</vt:lpstr>
      <vt:lpstr>Gekoppelte Kurzrasenweide  statt klassische Kurzrasenweide</vt:lpstr>
      <vt:lpstr>Angepasste Koppel- und Portionsweide  statt klassischer Kurzrasenweide oder intensiver Koppelweide</vt:lpstr>
      <vt:lpstr>Portionierung von Teilflächen</vt:lpstr>
      <vt:lpstr>Weide und Trockenheit</vt:lpstr>
      <vt:lpstr>„Andere“ Gräser</vt:lpstr>
      <vt:lpstr>„Andere“ Leguminosen und Kräuter</vt:lpstr>
      <vt:lpstr>Futterzuwachs der Artengruppen je nach Bodentyp  Bio-Institutsstandort in Trautenfels</vt:lpstr>
      <vt:lpstr>Versuch mit Kräutern in Milchviehkoppeln </vt:lpstr>
      <vt:lpstr>Kleegras-Weideversuch am Bio-Institut in Trautenfels</vt:lpstr>
      <vt:lpstr>Chicorée und Spitzwegerich</vt:lpstr>
      <vt:lpstr>Praktische Umsetzung von Mob Grazing auf den Parzellen</vt:lpstr>
      <vt:lpstr>Chicorée wird gefressen</vt:lpstr>
      <vt:lpstr>Im ersten Versuchsjahr 2023 geringerer Ertrag durch Kräuter  unter niederschlagsreichen Bedingungen </vt:lpstr>
      <vt:lpstr>Milchproduktion aus Kleegrasweide</vt:lpstr>
      <vt:lpstr>Düngemaßnahmen auf Weiden</vt:lpstr>
      <vt:lpstr>Bodennahe Ausbringung mit dünnflüssiger Gülle wäre optimal</vt:lpstr>
      <vt:lpstr>Pflege von Geilstellen</vt:lpstr>
      <vt:lpstr>Pflege ist notwendig, um den Weidebestand produktiv zu halten </vt:lpstr>
      <vt:lpstr>Extensive Beweidung</vt:lpstr>
      <vt:lpstr>Pflege Hutweide</vt:lpstr>
      <vt:lpstr>Wertvolle tierische Ausscheidungen</vt:lpstr>
      <vt:lpstr>Ausblick</vt:lpstr>
      <vt:lpstr>Danke für Ihre  Aufmerksamkeit!</vt:lpstr>
    </vt:vector>
  </TitlesOfParts>
  <Company>BMLFUW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Folienpräsentation maximal zweizeilig</dc:title>
  <dc:creator>Reutter, Niels</dc:creator>
  <cp:revision>1</cp:revision>
  <cp:lastPrinted>2018-07-05T18:23:58Z</cp:lastPrinted>
  <dcterms:created xsi:type="dcterms:W3CDTF">2018-12-17T10:37:07Z</dcterms:created>
  <dcterms:modified xsi:type="dcterms:W3CDTF">2024-10-23T11:47:56Z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0x010100FBD9BAF63D8D5047A1A159150AC6B071</vt:lpwstr>
  </property>
</Properties>
</file>