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Layouts/slideLayout6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6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9" r:id="rId1"/>
    <p:sldMasterId id="2147483767" r:id="rId2"/>
    <p:sldMasterId id="2147483775" r:id="rId3"/>
  </p:sldMasterIdLst>
  <p:notesMasterIdLst>
    <p:notesMasterId r:id="rId31"/>
  </p:notesMasterIdLst>
  <p:handoutMasterIdLst>
    <p:handoutMasterId r:id="rId32"/>
  </p:handoutMasterIdLst>
  <p:sldIdLst>
    <p:sldId id="260" r:id="rId4"/>
    <p:sldId id="296" r:id="rId5"/>
    <p:sldId id="293" r:id="rId6"/>
    <p:sldId id="294" r:id="rId7"/>
    <p:sldId id="287" r:id="rId8"/>
    <p:sldId id="292" r:id="rId9"/>
    <p:sldId id="290" r:id="rId10"/>
    <p:sldId id="295" r:id="rId11"/>
    <p:sldId id="288" r:id="rId12"/>
    <p:sldId id="289" r:id="rId13"/>
    <p:sldId id="286" r:id="rId14"/>
    <p:sldId id="280" r:id="rId15"/>
    <p:sldId id="268" r:id="rId16"/>
    <p:sldId id="269" r:id="rId17"/>
    <p:sldId id="284" r:id="rId18"/>
    <p:sldId id="297" r:id="rId19"/>
    <p:sldId id="270" r:id="rId20"/>
    <p:sldId id="283" r:id="rId21"/>
    <p:sldId id="276" r:id="rId22"/>
    <p:sldId id="273" r:id="rId23"/>
    <p:sldId id="282" r:id="rId24"/>
    <p:sldId id="274" r:id="rId25"/>
    <p:sldId id="298" r:id="rId26"/>
    <p:sldId id="301" r:id="rId27"/>
    <p:sldId id="300" r:id="rId28"/>
    <p:sldId id="299" r:id="rId29"/>
    <p:sldId id="302" r:id="rId30"/>
  </p:sldIdLst>
  <p:sldSz cx="12192000" cy="6858000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121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61A2D-E64B-4433-B029-F58D6CCBB2FA}" type="datetimeFigureOut">
              <a:rPr lang="de-AT" smtClean="0"/>
              <a:t>11.11.2024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45BE6-52E5-480C-A0CD-0D44EEE4552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41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ABC4E-B2FC-4DA5-AA33-0F140BEC2B19}" type="datetimeFigureOut">
              <a:rPr lang="de-AT" smtClean="0"/>
              <a:t>11.11.2024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2D5EF-6F9C-423D-9156-CEA87E55745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76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14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3" b="-2"/>
          <a:stretch/>
        </p:blipFill>
        <p:spPr>
          <a:xfrm>
            <a:off x="0" y="0"/>
            <a:ext cx="12192000" cy="4415846"/>
          </a:xfrm>
          <a:prstGeom prst="rect">
            <a:avLst/>
          </a:prstGeom>
        </p:spPr>
      </p:pic>
      <p:pic>
        <p:nvPicPr>
          <p:cNvPr id="10" name="Bild 2" descr="vorlage-trans_bildganz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766"/>
          <a:stretch/>
        </p:blipFill>
        <p:spPr bwMode="auto">
          <a:xfrm>
            <a:off x="0" y="2996952"/>
            <a:ext cx="1219200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4293183"/>
            <a:ext cx="11328400" cy="122413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802" y="5661336"/>
            <a:ext cx="10944785" cy="792000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2051" name="Picture 3" descr="C:\Users\baumgarha\Desktop\LFI\LFI_Claim_4C_Negativ_Transparen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528" y="6561251"/>
            <a:ext cx="2208245" cy="1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aumgarha\Desktop\LFI\lfi_welle_oben_mit_Schrift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6341" y="1"/>
            <a:ext cx="5246779" cy="16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496" y="6355273"/>
            <a:ext cx="464941" cy="37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750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3" orient="horz" pos="4320">
          <p15:clr>
            <a:srgbClr val="FBAE40"/>
          </p15:clr>
        </p15:guide>
        <p15:guide id="4">
          <p15:clr>
            <a:srgbClr val="FBAE40"/>
          </p15:clr>
        </p15:guide>
        <p15:guide id="5" pos="57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799" y="252001"/>
            <a:ext cx="9312000" cy="12239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431800" y="1683392"/>
            <a:ext cx="11328400" cy="440990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200" y="6517897"/>
            <a:ext cx="312993" cy="34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5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844676"/>
            <a:ext cx="11328400" cy="151231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1" y="4149725"/>
            <a:ext cx="11328400" cy="1223963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691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799" y="252000"/>
            <a:ext cx="9312000" cy="12239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700809"/>
            <a:ext cx="5562600" cy="43924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700809"/>
            <a:ext cx="5562600" cy="43924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9495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799" y="252000"/>
            <a:ext cx="9312000" cy="12239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4041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32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5"/>
            <a:ext cx="12192000" cy="68536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rgbClr val="ADBF51"/>
                </a:solidFill>
              </a:defRPr>
            </a:lvl1pPr>
          </a:lstStyle>
          <a:p>
            <a:r>
              <a:rPr lang="de-AT" sz="4200" b="1" i="0" u="none" strike="noStrike" baseline="0" dirty="0" smtClean="0">
                <a:solidFill>
                  <a:srgbClr val="AEBF51"/>
                </a:solidFill>
                <a:latin typeface="Arial-BoldMT"/>
              </a:rPr>
              <a:t>HEADLINE 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rgbClr val="007E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600" b="0" i="0" u="none" strike="noStrike" baseline="0" dirty="0" smtClean="0">
                <a:solidFill>
                  <a:srgbClr val="007A3E"/>
                </a:solidFill>
                <a:latin typeface="ArialMT"/>
              </a:rPr>
              <a:t>Variante 1 mit grünem Hintergrund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073" y="6085390"/>
            <a:ext cx="5041402" cy="43281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9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lk mit Förderlogo und LFI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5"/>
            <a:ext cx="12192000" cy="68536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rgbClr val="ADBF51"/>
                </a:solidFill>
              </a:defRPr>
            </a:lvl1pPr>
          </a:lstStyle>
          <a:p>
            <a:r>
              <a:rPr lang="de-AT" sz="4200" b="1" i="0" u="none" strike="noStrike" baseline="0" dirty="0" smtClean="0">
                <a:solidFill>
                  <a:srgbClr val="AEBF51"/>
                </a:solidFill>
                <a:latin typeface="Arial-BoldMT"/>
              </a:rPr>
              <a:t>HEADLINE 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rgbClr val="007E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600" b="0" i="0" u="none" strike="noStrike" baseline="0" dirty="0" smtClean="0">
                <a:solidFill>
                  <a:srgbClr val="007A3E"/>
                </a:solidFill>
                <a:latin typeface="ArialMT"/>
              </a:rPr>
              <a:t>Variante 1 mit grünem Hintergrund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073" y="6085390"/>
            <a:ext cx="5041402" cy="43281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92" y="5984310"/>
            <a:ext cx="1707347" cy="53389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909" y="3292370"/>
            <a:ext cx="5779119" cy="8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2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eig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rgbClr val="ADBF51"/>
                </a:solidFill>
              </a:defRPr>
            </a:lvl1pPr>
          </a:lstStyle>
          <a:p>
            <a:r>
              <a:rPr lang="de-AT" sz="4200" b="1" i="0" u="none" strike="noStrike" baseline="0" dirty="0" smtClean="0">
                <a:solidFill>
                  <a:srgbClr val="AEBF51"/>
                </a:solidFill>
                <a:latin typeface="Arial-BoldMT"/>
              </a:rPr>
              <a:t>HEADLINE PRÄSENTATION</a:t>
            </a:r>
            <a:endParaRPr lang="de-AT" dirty="0"/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2409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rgbClr val="007E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600" b="0" i="0" u="none" strike="noStrike" baseline="0" dirty="0" smtClean="0">
                <a:solidFill>
                  <a:srgbClr val="007A3E"/>
                </a:solidFill>
                <a:latin typeface="ArialMT"/>
              </a:rPr>
              <a:t>Variante 1 mit grünem Hintergrund</a:t>
            </a:r>
            <a:endParaRPr lang="de-AT" dirty="0"/>
          </a:p>
        </p:txBody>
      </p:sp>
      <p:sp>
        <p:nvSpPr>
          <p:cNvPr id="6" name="Freihandform: Form 21">
            <a:extLst>
              <a:ext uri="{FF2B5EF4-FFF2-40B4-BE49-F238E27FC236}">
                <a16:creationId xmlns:a16="http://schemas.microsoft.com/office/drawing/2014/main" id="{52E90E17-CB14-CF4F-4FE1-40C03F06CE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09340"/>
            <a:ext cx="12192000" cy="6048660"/>
          </a:xfrm>
          <a:custGeom>
            <a:avLst/>
            <a:gdLst>
              <a:gd name="connsiteX0" fmla="*/ 8858314 w 12192000"/>
              <a:gd name="connsiteY0" fmla="*/ 5665810 h 6048660"/>
              <a:gd name="connsiteX1" fmla="*/ 8858568 w 12192000"/>
              <a:gd name="connsiteY1" fmla="*/ 5665810 h 6048660"/>
              <a:gd name="connsiteX2" fmla="*/ 8859077 w 12192000"/>
              <a:gd name="connsiteY2" fmla="*/ 5665810 h 6048660"/>
              <a:gd name="connsiteX3" fmla="*/ 8859458 w 12192000"/>
              <a:gd name="connsiteY3" fmla="*/ 5666064 h 6048660"/>
              <a:gd name="connsiteX4" fmla="*/ 8860985 w 12192000"/>
              <a:gd name="connsiteY4" fmla="*/ 5667845 h 6048660"/>
              <a:gd name="connsiteX5" fmla="*/ 8863470 w 12192000"/>
              <a:gd name="connsiteY5" fmla="*/ 5669466 h 6048660"/>
              <a:gd name="connsiteX6" fmla="*/ 8862511 w 12192000"/>
              <a:gd name="connsiteY6" fmla="*/ 5669117 h 6048660"/>
              <a:gd name="connsiteX7" fmla="*/ 8859586 w 12192000"/>
              <a:gd name="connsiteY7" fmla="*/ 5667209 h 6048660"/>
              <a:gd name="connsiteX8" fmla="*/ 8859586 w 12192000"/>
              <a:gd name="connsiteY8" fmla="*/ 5667216 h 6048660"/>
              <a:gd name="connsiteX9" fmla="*/ 8867345 w 12192000"/>
              <a:gd name="connsiteY9" fmla="*/ 5656143 h 6048660"/>
              <a:gd name="connsiteX10" fmla="*/ 8867980 w 12192000"/>
              <a:gd name="connsiteY10" fmla="*/ 5656525 h 6048660"/>
              <a:gd name="connsiteX11" fmla="*/ 8869252 w 12192000"/>
              <a:gd name="connsiteY11" fmla="*/ 5657415 h 6048660"/>
              <a:gd name="connsiteX12" fmla="*/ 8869252 w 12192000"/>
              <a:gd name="connsiteY12" fmla="*/ 5660341 h 6048660"/>
              <a:gd name="connsiteX13" fmla="*/ 8870906 w 12192000"/>
              <a:gd name="connsiteY13" fmla="*/ 5665301 h 6048660"/>
              <a:gd name="connsiteX14" fmla="*/ 8872051 w 12192000"/>
              <a:gd name="connsiteY14" fmla="*/ 5667209 h 6048660"/>
              <a:gd name="connsiteX15" fmla="*/ 8871160 w 12192000"/>
              <a:gd name="connsiteY15" fmla="*/ 5669117 h 6048660"/>
              <a:gd name="connsiteX16" fmla="*/ 8870143 w 12192000"/>
              <a:gd name="connsiteY16" fmla="*/ 5670389 h 6048660"/>
              <a:gd name="connsiteX17" fmla="*/ 8869507 w 12192000"/>
              <a:gd name="connsiteY17" fmla="*/ 5671025 h 6048660"/>
              <a:gd name="connsiteX18" fmla="*/ 8868871 w 12192000"/>
              <a:gd name="connsiteY18" fmla="*/ 5671025 h 6048660"/>
              <a:gd name="connsiteX19" fmla="*/ 8867471 w 12192000"/>
              <a:gd name="connsiteY19" fmla="*/ 5670898 h 6048660"/>
              <a:gd name="connsiteX20" fmla="*/ 8866708 w 12192000"/>
              <a:gd name="connsiteY20" fmla="*/ 5670771 h 6048660"/>
              <a:gd name="connsiteX21" fmla="*/ 8863910 w 12192000"/>
              <a:gd name="connsiteY21" fmla="*/ 5669753 h 6048660"/>
              <a:gd name="connsiteX22" fmla="*/ 8863470 w 12192000"/>
              <a:gd name="connsiteY22" fmla="*/ 5669466 h 6048660"/>
              <a:gd name="connsiteX23" fmla="*/ 8865309 w 12192000"/>
              <a:gd name="connsiteY23" fmla="*/ 5670135 h 6048660"/>
              <a:gd name="connsiteX24" fmla="*/ 8866073 w 12192000"/>
              <a:gd name="connsiteY24" fmla="*/ 5670262 h 6048660"/>
              <a:gd name="connsiteX25" fmla="*/ 8867471 w 12192000"/>
              <a:gd name="connsiteY25" fmla="*/ 5670389 h 6048660"/>
              <a:gd name="connsiteX26" fmla="*/ 8868108 w 12192000"/>
              <a:gd name="connsiteY26" fmla="*/ 5670389 h 6048660"/>
              <a:gd name="connsiteX27" fmla="*/ 8868744 w 12192000"/>
              <a:gd name="connsiteY27" fmla="*/ 5669753 h 6048660"/>
              <a:gd name="connsiteX28" fmla="*/ 8869761 w 12192000"/>
              <a:gd name="connsiteY28" fmla="*/ 5668481 h 6048660"/>
              <a:gd name="connsiteX29" fmla="*/ 8870651 w 12192000"/>
              <a:gd name="connsiteY29" fmla="*/ 5666573 h 6048660"/>
              <a:gd name="connsiteX30" fmla="*/ 8869507 w 12192000"/>
              <a:gd name="connsiteY30" fmla="*/ 5664665 h 6048660"/>
              <a:gd name="connsiteX31" fmla="*/ 8867980 w 12192000"/>
              <a:gd name="connsiteY31" fmla="*/ 5659705 h 6048660"/>
              <a:gd name="connsiteX32" fmla="*/ 8867980 w 12192000"/>
              <a:gd name="connsiteY32" fmla="*/ 5656779 h 6048660"/>
              <a:gd name="connsiteX33" fmla="*/ 8867056 w 12192000"/>
              <a:gd name="connsiteY33" fmla="*/ 5656192 h 6048660"/>
              <a:gd name="connsiteX34" fmla="*/ 8865945 w 12192000"/>
              <a:gd name="connsiteY34" fmla="*/ 5655507 h 6048660"/>
              <a:gd name="connsiteX35" fmla="*/ 8866581 w 12192000"/>
              <a:gd name="connsiteY35" fmla="*/ 5655889 h 6048660"/>
              <a:gd name="connsiteX36" fmla="*/ 8867056 w 12192000"/>
              <a:gd name="connsiteY36" fmla="*/ 5656192 h 6048660"/>
              <a:gd name="connsiteX37" fmla="*/ 8866581 w 12192000"/>
              <a:gd name="connsiteY37" fmla="*/ 5656271 h 6048660"/>
              <a:gd name="connsiteX38" fmla="*/ 8865818 w 12192000"/>
              <a:gd name="connsiteY38" fmla="*/ 5656398 h 6048660"/>
              <a:gd name="connsiteX39" fmla="*/ 8865309 w 12192000"/>
              <a:gd name="connsiteY39" fmla="*/ 5655889 h 6048660"/>
              <a:gd name="connsiteX40" fmla="*/ 8865182 w 12192000"/>
              <a:gd name="connsiteY40" fmla="*/ 5655635 h 6048660"/>
              <a:gd name="connsiteX41" fmla="*/ 8849919 w 12192000"/>
              <a:gd name="connsiteY41" fmla="*/ 5642534 h 6048660"/>
              <a:gd name="connsiteX42" fmla="*/ 8850301 w 12192000"/>
              <a:gd name="connsiteY42" fmla="*/ 5643678 h 6048660"/>
              <a:gd name="connsiteX43" fmla="*/ 8850301 w 12192000"/>
              <a:gd name="connsiteY43" fmla="*/ 5644950 h 6048660"/>
              <a:gd name="connsiteX44" fmla="*/ 8849792 w 12192000"/>
              <a:gd name="connsiteY44" fmla="*/ 5643678 h 6048660"/>
              <a:gd name="connsiteX45" fmla="*/ 8849919 w 12192000"/>
              <a:gd name="connsiteY45" fmla="*/ 5643806 h 6048660"/>
              <a:gd name="connsiteX46" fmla="*/ 8849919 w 12192000"/>
              <a:gd name="connsiteY46" fmla="*/ 5642534 h 6048660"/>
              <a:gd name="connsiteX47" fmla="*/ 8852208 w 12192000"/>
              <a:gd name="connsiteY47" fmla="*/ 5634520 h 6048660"/>
              <a:gd name="connsiteX48" fmla="*/ 8853534 w 12192000"/>
              <a:gd name="connsiteY48" fmla="*/ 5634766 h 6048660"/>
              <a:gd name="connsiteX49" fmla="*/ 8852463 w 12192000"/>
              <a:gd name="connsiteY49" fmla="*/ 5636810 h 6048660"/>
              <a:gd name="connsiteX50" fmla="*/ 8852463 w 12192000"/>
              <a:gd name="connsiteY50" fmla="*/ 5641007 h 6048660"/>
              <a:gd name="connsiteX51" fmla="*/ 8853226 w 12192000"/>
              <a:gd name="connsiteY51" fmla="*/ 5646604 h 6048660"/>
              <a:gd name="connsiteX52" fmla="*/ 8853480 w 12192000"/>
              <a:gd name="connsiteY52" fmla="*/ 5646858 h 6048660"/>
              <a:gd name="connsiteX53" fmla="*/ 8855388 w 12192000"/>
              <a:gd name="connsiteY53" fmla="*/ 5657288 h 6048660"/>
              <a:gd name="connsiteX54" fmla="*/ 8857296 w 12192000"/>
              <a:gd name="connsiteY54" fmla="*/ 5663139 h 6048660"/>
              <a:gd name="connsiteX55" fmla="*/ 8858822 w 12192000"/>
              <a:gd name="connsiteY55" fmla="*/ 5665174 h 6048660"/>
              <a:gd name="connsiteX56" fmla="*/ 8855515 w 12192000"/>
              <a:gd name="connsiteY56" fmla="*/ 5662376 h 6048660"/>
              <a:gd name="connsiteX57" fmla="*/ 8854713 w 12192000"/>
              <a:gd name="connsiteY57" fmla="*/ 5661197 h 6048660"/>
              <a:gd name="connsiteX58" fmla="*/ 8853480 w 12192000"/>
              <a:gd name="connsiteY58" fmla="*/ 5657415 h 6048660"/>
              <a:gd name="connsiteX59" fmla="*/ 8851572 w 12192000"/>
              <a:gd name="connsiteY59" fmla="*/ 5646985 h 6048660"/>
              <a:gd name="connsiteX60" fmla="*/ 8850809 w 12192000"/>
              <a:gd name="connsiteY60" fmla="*/ 5641389 h 6048660"/>
              <a:gd name="connsiteX61" fmla="*/ 8850809 w 12192000"/>
              <a:gd name="connsiteY61" fmla="*/ 5637192 h 6048660"/>
              <a:gd name="connsiteX62" fmla="*/ 8852208 w 12192000"/>
              <a:gd name="connsiteY62" fmla="*/ 5634520 h 6048660"/>
              <a:gd name="connsiteX63" fmla="*/ 8846993 w 12192000"/>
              <a:gd name="connsiteY63" fmla="*/ 5630959 h 6048660"/>
              <a:gd name="connsiteX64" fmla="*/ 8847884 w 12192000"/>
              <a:gd name="connsiteY64" fmla="*/ 5631849 h 6048660"/>
              <a:gd name="connsiteX65" fmla="*/ 8848011 w 12192000"/>
              <a:gd name="connsiteY65" fmla="*/ 5633630 h 6048660"/>
              <a:gd name="connsiteX66" fmla="*/ 8847757 w 12192000"/>
              <a:gd name="connsiteY66" fmla="*/ 5634393 h 6048660"/>
              <a:gd name="connsiteX67" fmla="*/ 8846993 w 12192000"/>
              <a:gd name="connsiteY67" fmla="*/ 5631086 h 6048660"/>
              <a:gd name="connsiteX68" fmla="*/ 8846739 w 12192000"/>
              <a:gd name="connsiteY68" fmla="*/ 5627270 h 6048660"/>
              <a:gd name="connsiteX69" fmla="*/ 8847375 w 12192000"/>
              <a:gd name="connsiteY69" fmla="*/ 5627270 h 6048660"/>
              <a:gd name="connsiteX70" fmla="*/ 8847757 w 12192000"/>
              <a:gd name="connsiteY70" fmla="*/ 5628034 h 6048660"/>
              <a:gd name="connsiteX71" fmla="*/ 8846739 w 12192000"/>
              <a:gd name="connsiteY71" fmla="*/ 5628542 h 6048660"/>
              <a:gd name="connsiteX72" fmla="*/ 8846485 w 12192000"/>
              <a:gd name="connsiteY72" fmla="*/ 5627906 h 6048660"/>
              <a:gd name="connsiteX73" fmla="*/ 8846485 w 12192000"/>
              <a:gd name="connsiteY73" fmla="*/ 5627779 h 6048660"/>
              <a:gd name="connsiteX74" fmla="*/ 8846739 w 12192000"/>
              <a:gd name="connsiteY74" fmla="*/ 5627270 h 6048660"/>
              <a:gd name="connsiteX75" fmla="*/ 8843305 w 12192000"/>
              <a:gd name="connsiteY75" fmla="*/ 5627016 h 6048660"/>
              <a:gd name="connsiteX76" fmla="*/ 8843523 w 12192000"/>
              <a:gd name="connsiteY76" fmla="*/ 5627071 h 6048660"/>
              <a:gd name="connsiteX77" fmla="*/ 8843559 w 12192000"/>
              <a:gd name="connsiteY77" fmla="*/ 5627143 h 6048660"/>
              <a:gd name="connsiteX78" fmla="*/ 8844195 w 12192000"/>
              <a:gd name="connsiteY78" fmla="*/ 5625871 h 6048660"/>
              <a:gd name="connsiteX79" fmla="*/ 8844831 w 12192000"/>
              <a:gd name="connsiteY79" fmla="*/ 5625871 h 6048660"/>
              <a:gd name="connsiteX80" fmla="*/ 8844831 w 12192000"/>
              <a:gd name="connsiteY80" fmla="*/ 5626380 h 6048660"/>
              <a:gd name="connsiteX81" fmla="*/ 8844449 w 12192000"/>
              <a:gd name="connsiteY81" fmla="*/ 5626889 h 6048660"/>
              <a:gd name="connsiteX82" fmla="*/ 8843814 w 12192000"/>
              <a:gd name="connsiteY82" fmla="*/ 5627143 h 6048660"/>
              <a:gd name="connsiteX83" fmla="*/ 8843523 w 12192000"/>
              <a:gd name="connsiteY83" fmla="*/ 5627071 h 6048660"/>
              <a:gd name="connsiteX84" fmla="*/ 8843305 w 12192000"/>
              <a:gd name="connsiteY84" fmla="*/ 5626634 h 6048660"/>
              <a:gd name="connsiteX85" fmla="*/ 8843432 w 12192000"/>
              <a:gd name="connsiteY85" fmla="*/ 5626126 h 6048660"/>
              <a:gd name="connsiteX86" fmla="*/ 8844195 w 12192000"/>
              <a:gd name="connsiteY86" fmla="*/ 5625871 h 6048660"/>
              <a:gd name="connsiteX87" fmla="*/ 8846866 w 12192000"/>
              <a:gd name="connsiteY87" fmla="*/ 5623836 h 6048660"/>
              <a:gd name="connsiteX88" fmla="*/ 8847121 w 12192000"/>
              <a:gd name="connsiteY88" fmla="*/ 5624727 h 6048660"/>
              <a:gd name="connsiteX89" fmla="*/ 8846866 w 12192000"/>
              <a:gd name="connsiteY89" fmla="*/ 5625363 h 6048660"/>
              <a:gd name="connsiteX90" fmla="*/ 8846357 w 12192000"/>
              <a:gd name="connsiteY90" fmla="*/ 5625235 h 6048660"/>
              <a:gd name="connsiteX91" fmla="*/ 8846485 w 12192000"/>
              <a:gd name="connsiteY91" fmla="*/ 5625108 h 6048660"/>
              <a:gd name="connsiteX92" fmla="*/ 8845976 w 12192000"/>
              <a:gd name="connsiteY92" fmla="*/ 5624218 h 6048660"/>
              <a:gd name="connsiteX93" fmla="*/ 8846866 w 12192000"/>
              <a:gd name="connsiteY93" fmla="*/ 5623836 h 6048660"/>
              <a:gd name="connsiteX94" fmla="*/ 8848011 w 12192000"/>
              <a:gd name="connsiteY94" fmla="*/ 5613788 h 6048660"/>
              <a:gd name="connsiteX95" fmla="*/ 8847884 w 12192000"/>
              <a:gd name="connsiteY95" fmla="*/ 5613915 h 6048660"/>
              <a:gd name="connsiteX96" fmla="*/ 8847893 w 12192000"/>
              <a:gd name="connsiteY96" fmla="*/ 5613847 h 6048660"/>
              <a:gd name="connsiteX97" fmla="*/ 8875739 w 12192000"/>
              <a:gd name="connsiteY97" fmla="*/ 5613025 h 6048660"/>
              <a:gd name="connsiteX98" fmla="*/ 8874976 w 12192000"/>
              <a:gd name="connsiteY98" fmla="*/ 5613788 h 6048660"/>
              <a:gd name="connsiteX99" fmla="*/ 8874213 w 12192000"/>
              <a:gd name="connsiteY99" fmla="*/ 5615441 h 6048660"/>
              <a:gd name="connsiteX100" fmla="*/ 8873959 w 12192000"/>
              <a:gd name="connsiteY100" fmla="*/ 5616968 h 6048660"/>
              <a:gd name="connsiteX101" fmla="*/ 8875231 w 12192000"/>
              <a:gd name="connsiteY101" fmla="*/ 5616205 h 6048660"/>
              <a:gd name="connsiteX102" fmla="*/ 8875357 w 12192000"/>
              <a:gd name="connsiteY102" fmla="*/ 5616077 h 6048660"/>
              <a:gd name="connsiteX103" fmla="*/ 8875739 w 12192000"/>
              <a:gd name="connsiteY103" fmla="*/ 5613025 h 6048660"/>
              <a:gd name="connsiteX104" fmla="*/ 8868871 w 12192000"/>
              <a:gd name="connsiteY104" fmla="*/ 5612007 h 6048660"/>
              <a:gd name="connsiteX105" fmla="*/ 8868616 w 12192000"/>
              <a:gd name="connsiteY105" fmla="*/ 5613025 h 6048660"/>
              <a:gd name="connsiteX106" fmla="*/ 8868744 w 12192000"/>
              <a:gd name="connsiteY106" fmla="*/ 5613025 h 6048660"/>
              <a:gd name="connsiteX107" fmla="*/ 8868744 w 12192000"/>
              <a:gd name="connsiteY107" fmla="*/ 5613788 h 6048660"/>
              <a:gd name="connsiteX108" fmla="*/ 8868871 w 12192000"/>
              <a:gd name="connsiteY108" fmla="*/ 5614042 h 6048660"/>
              <a:gd name="connsiteX109" fmla="*/ 8869380 w 12192000"/>
              <a:gd name="connsiteY109" fmla="*/ 5613788 h 6048660"/>
              <a:gd name="connsiteX110" fmla="*/ 8869761 w 12192000"/>
              <a:gd name="connsiteY110" fmla="*/ 5613152 h 6048660"/>
              <a:gd name="connsiteX111" fmla="*/ 8869761 w 12192000"/>
              <a:gd name="connsiteY111" fmla="*/ 5612134 h 6048660"/>
              <a:gd name="connsiteX112" fmla="*/ 8868871 w 12192000"/>
              <a:gd name="connsiteY112" fmla="*/ 5612007 h 6048660"/>
              <a:gd name="connsiteX113" fmla="*/ 8873184 w 12192000"/>
              <a:gd name="connsiteY113" fmla="*/ 5608842 h 6048660"/>
              <a:gd name="connsiteX114" fmla="*/ 8872051 w 12192000"/>
              <a:gd name="connsiteY114" fmla="*/ 5610354 h 6048660"/>
              <a:gd name="connsiteX115" fmla="*/ 8872178 w 12192000"/>
              <a:gd name="connsiteY115" fmla="*/ 5610354 h 6048660"/>
              <a:gd name="connsiteX116" fmla="*/ 8872675 w 12192000"/>
              <a:gd name="connsiteY116" fmla="*/ 5610852 h 6048660"/>
              <a:gd name="connsiteX117" fmla="*/ 8872560 w 12192000"/>
              <a:gd name="connsiteY117" fmla="*/ 5610990 h 6048660"/>
              <a:gd name="connsiteX118" fmla="*/ 8871923 w 12192000"/>
              <a:gd name="connsiteY118" fmla="*/ 5611244 h 6048660"/>
              <a:gd name="connsiteX119" fmla="*/ 8871288 w 12192000"/>
              <a:gd name="connsiteY119" fmla="*/ 5610608 h 6048660"/>
              <a:gd name="connsiteX120" fmla="*/ 8871160 w 12192000"/>
              <a:gd name="connsiteY120" fmla="*/ 5610608 h 6048660"/>
              <a:gd name="connsiteX121" fmla="*/ 8872305 w 12192000"/>
              <a:gd name="connsiteY121" fmla="*/ 5609082 h 6048660"/>
              <a:gd name="connsiteX122" fmla="*/ 8874594 w 12192000"/>
              <a:gd name="connsiteY122" fmla="*/ 5608446 h 6048660"/>
              <a:gd name="connsiteX123" fmla="*/ 8874086 w 12192000"/>
              <a:gd name="connsiteY123" fmla="*/ 5609972 h 6048660"/>
              <a:gd name="connsiteX124" fmla="*/ 8873450 w 12192000"/>
              <a:gd name="connsiteY124" fmla="*/ 5610735 h 6048660"/>
              <a:gd name="connsiteX125" fmla="*/ 8872814 w 12192000"/>
              <a:gd name="connsiteY125" fmla="*/ 5610990 h 6048660"/>
              <a:gd name="connsiteX126" fmla="*/ 8872675 w 12192000"/>
              <a:gd name="connsiteY126" fmla="*/ 5610852 h 6048660"/>
              <a:gd name="connsiteX127" fmla="*/ 8873195 w 12192000"/>
              <a:gd name="connsiteY127" fmla="*/ 5610227 h 6048660"/>
              <a:gd name="connsiteX128" fmla="*/ 8873704 w 12192000"/>
              <a:gd name="connsiteY128" fmla="*/ 5608700 h 6048660"/>
              <a:gd name="connsiteX129" fmla="*/ 8873184 w 12192000"/>
              <a:gd name="connsiteY129" fmla="*/ 5608842 h 6048660"/>
              <a:gd name="connsiteX130" fmla="*/ 8873195 w 12192000"/>
              <a:gd name="connsiteY130" fmla="*/ 5608827 h 6048660"/>
              <a:gd name="connsiteX131" fmla="*/ 8874594 w 12192000"/>
              <a:gd name="connsiteY131" fmla="*/ 5608446 h 6048660"/>
              <a:gd name="connsiteX132" fmla="*/ 8882735 w 12192000"/>
              <a:gd name="connsiteY132" fmla="*/ 5605520 h 6048660"/>
              <a:gd name="connsiteX133" fmla="*/ 8882705 w 12192000"/>
              <a:gd name="connsiteY133" fmla="*/ 5605742 h 6048660"/>
              <a:gd name="connsiteX134" fmla="*/ 8882226 w 12192000"/>
              <a:gd name="connsiteY134" fmla="*/ 5606029 h 6048660"/>
              <a:gd name="connsiteX135" fmla="*/ 8881972 w 12192000"/>
              <a:gd name="connsiteY135" fmla="*/ 5606920 h 6048660"/>
              <a:gd name="connsiteX136" fmla="*/ 8881717 w 12192000"/>
              <a:gd name="connsiteY136" fmla="*/ 5608191 h 6048660"/>
              <a:gd name="connsiteX137" fmla="*/ 8881463 w 12192000"/>
              <a:gd name="connsiteY137" fmla="*/ 5609336 h 6048660"/>
              <a:gd name="connsiteX138" fmla="*/ 8882353 w 12192000"/>
              <a:gd name="connsiteY138" fmla="*/ 5608319 h 6048660"/>
              <a:gd name="connsiteX139" fmla="*/ 8882705 w 12192000"/>
              <a:gd name="connsiteY139" fmla="*/ 5605742 h 6048660"/>
              <a:gd name="connsiteX140" fmla="*/ 8882862 w 12192000"/>
              <a:gd name="connsiteY140" fmla="*/ 5605648 h 6048660"/>
              <a:gd name="connsiteX141" fmla="*/ 9017561 w 12192000"/>
              <a:gd name="connsiteY141" fmla="*/ 5605139 h 6048660"/>
              <a:gd name="connsiteX142" fmla="*/ 9017815 w 12192000"/>
              <a:gd name="connsiteY142" fmla="*/ 5605648 h 6048660"/>
              <a:gd name="connsiteX143" fmla="*/ 9017942 w 12192000"/>
              <a:gd name="connsiteY143" fmla="*/ 5605520 h 6048660"/>
              <a:gd name="connsiteX144" fmla="*/ 9017433 w 12192000"/>
              <a:gd name="connsiteY144" fmla="*/ 5606665 h 6048660"/>
              <a:gd name="connsiteX145" fmla="*/ 9017052 w 12192000"/>
              <a:gd name="connsiteY145" fmla="*/ 5606156 h 6048660"/>
              <a:gd name="connsiteX146" fmla="*/ 9017052 w 12192000"/>
              <a:gd name="connsiteY146" fmla="*/ 5605520 h 6048660"/>
              <a:gd name="connsiteX147" fmla="*/ 9017561 w 12192000"/>
              <a:gd name="connsiteY147" fmla="*/ 5605139 h 6048660"/>
              <a:gd name="connsiteX148" fmla="*/ 8881081 w 12192000"/>
              <a:gd name="connsiteY148" fmla="*/ 5603104 h 6048660"/>
              <a:gd name="connsiteX149" fmla="*/ 8880446 w 12192000"/>
              <a:gd name="connsiteY149" fmla="*/ 5603994 h 6048660"/>
              <a:gd name="connsiteX150" fmla="*/ 8878792 w 12192000"/>
              <a:gd name="connsiteY150" fmla="*/ 5606411 h 6048660"/>
              <a:gd name="connsiteX151" fmla="*/ 8877266 w 12192000"/>
              <a:gd name="connsiteY151" fmla="*/ 5609336 h 6048660"/>
              <a:gd name="connsiteX152" fmla="*/ 8877393 w 12192000"/>
              <a:gd name="connsiteY152" fmla="*/ 5609336 h 6048660"/>
              <a:gd name="connsiteX153" fmla="*/ 8876884 w 12192000"/>
              <a:gd name="connsiteY153" fmla="*/ 5611244 h 6048660"/>
              <a:gd name="connsiteX154" fmla="*/ 8877647 w 12192000"/>
              <a:gd name="connsiteY154" fmla="*/ 5610863 h 6048660"/>
              <a:gd name="connsiteX155" fmla="*/ 8878156 w 12192000"/>
              <a:gd name="connsiteY155" fmla="*/ 5609591 h 6048660"/>
              <a:gd name="connsiteX156" fmla="*/ 8878665 w 12192000"/>
              <a:gd name="connsiteY156" fmla="*/ 5608955 h 6048660"/>
              <a:gd name="connsiteX157" fmla="*/ 8879301 w 12192000"/>
              <a:gd name="connsiteY157" fmla="*/ 5608191 h 6048660"/>
              <a:gd name="connsiteX158" fmla="*/ 8880191 w 12192000"/>
              <a:gd name="connsiteY158" fmla="*/ 5606411 h 6048660"/>
              <a:gd name="connsiteX159" fmla="*/ 8880954 w 12192000"/>
              <a:gd name="connsiteY159" fmla="*/ 5604376 h 6048660"/>
              <a:gd name="connsiteX160" fmla="*/ 8881081 w 12192000"/>
              <a:gd name="connsiteY160" fmla="*/ 5603104 h 6048660"/>
              <a:gd name="connsiteX161" fmla="*/ 9019087 w 12192000"/>
              <a:gd name="connsiteY161" fmla="*/ 5599924 h 6048660"/>
              <a:gd name="connsiteX162" fmla="*/ 9019596 w 12192000"/>
              <a:gd name="connsiteY162" fmla="*/ 5599924 h 6048660"/>
              <a:gd name="connsiteX163" fmla="*/ 9019850 w 12192000"/>
              <a:gd name="connsiteY163" fmla="*/ 5600305 h 6048660"/>
              <a:gd name="connsiteX164" fmla="*/ 9019850 w 12192000"/>
              <a:gd name="connsiteY164" fmla="*/ 5600433 h 6048660"/>
              <a:gd name="connsiteX165" fmla="*/ 9019723 w 12192000"/>
              <a:gd name="connsiteY165" fmla="*/ 5600941 h 6048660"/>
              <a:gd name="connsiteX166" fmla="*/ 9019341 w 12192000"/>
              <a:gd name="connsiteY166" fmla="*/ 5601450 h 6048660"/>
              <a:gd name="connsiteX167" fmla="*/ 9018833 w 12192000"/>
              <a:gd name="connsiteY167" fmla="*/ 5601450 h 6048660"/>
              <a:gd name="connsiteX168" fmla="*/ 9018578 w 12192000"/>
              <a:gd name="connsiteY168" fmla="*/ 5601196 h 6048660"/>
              <a:gd name="connsiteX169" fmla="*/ 9018705 w 12192000"/>
              <a:gd name="connsiteY169" fmla="*/ 5600560 h 6048660"/>
              <a:gd name="connsiteX170" fmla="*/ 9019087 w 12192000"/>
              <a:gd name="connsiteY170" fmla="*/ 5599924 h 6048660"/>
              <a:gd name="connsiteX171" fmla="*/ 7480804 w 12192000"/>
              <a:gd name="connsiteY171" fmla="*/ 5599924 h 6048660"/>
              <a:gd name="connsiteX172" fmla="*/ 7466686 w 12192000"/>
              <a:gd name="connsiteY172" fmla="*/ 5614424 h 6048660"/>
              <a:gd name="connsiteX173" fmla="*/ 7480804 w 12192000"/>
              <a:gd name="connsiteY173" fmla="*/ 5628543 h 6048660"/>
              <a:gd name="connsiteX174" fmla="*/ 7495304 w 12192000"/>
              <a:gd name="connsiteY174" fmla="*/ 5614424 h 6048660"/>
              <a:gd name="connsiteX175" fmla="*/ 7480804 w 12192000"/>
              <a:gd name="connsiteY175" fmla="*/ 5599924 h 6048660"/>
              <a:gd name="connsiteX176" fmla="*/ 8582049 w 12192000"/>
              <a:gd name="connsiteY176" fmla="*/ 5599797 h 6048660"/>
              <a:gd name="connsiteX177" fmla="*/ 8567930 w 12192000"/>
              <a:gd name="connsiteY177" fmla="*/ 5614297 h 6048660"/>
              <a:gd name="connsiteX178" fmla="*/ 8582049 w 12192000"/>
              <a:gd name="connsiteY178" fmla="*/ 5628415 h 6048660"/>
              <a:gd name="connsiteX179" fmla="*/ 8596549 w 12192000"/>
              <a:gd name="connsiteY179" fmla="*/ 5614297 h 6048660"/>
              <a:gd name="connsiteX180" fmla="*/ 8582049 w 12192000"/>
              <a:gd name="connsiteY180" fmla="*/ 5599797 h 6048660"/>
              <a:gd name="connsiteX181" fmla="*/ 8883752 w 12192000"/>
              <a:gd name="connsiteY181" fmla="*/ 5598525 h 6048660"/>
              <a:gd name="connsiteX182" fmla="*/ 8882353 w 12192000"/>
              <a:gd name="connsiteY182" fmla="*/ 5599288 h 6048660"/>
              <a:gd name="connsiteX183" fmla="*/ 8881590 w 12192000"/>
              <a:gd name="connsiteY183" fmla="*/ 5600687 h 6048660"/>
              <a:gd name="connsiteX184" fmla="*/ 8881463 w 12192000"/>
              <a:gd name="connsiteY184" fmla="*/ 5601832 h 6048660"/>
              <a:gd name="connsiteX185" fmla="*/ 8882862 w 12192000"/>
              <a:gd name="connsiteY185" fmla="*/ 5601069 h 6048660"/>
              <a:gd name="connsiteX186" fmla="*/ 8883880 w 12192000"/>
              <a:gd name="connsiteY186" fmla="*/ 5598525 h 6048660"/>
              <a:gd name="connsiteX187" fmla="*/ 8882099 w 12192000"/>
              <a:gd name="connsiteY187" fmla="*/ 5594836 h 6048660"/>
              <a:gd name="connsiteX188" fmla="*/ 8881463 w 12192000"/>
              <a:gd name="connsiteY188" fmla="*/ 5595472 h 6048660"/>
              <a:gd name="connsiteX189" fmla="*/ 8880954 w 12192000"/>
              <a:gd name="connsiteY189" fmla="*/ 5596490 h 6048660"/>
              <a:gd name="connsiteX190" fmla="*/ 8880700 w 12192000"/>
              <a:gd name="connsiteY190" fmla="*/ 5597253 h 6048660"/>
              <a:gd name="connsiteX191" fmla="*/ 8880954 w 12192000"/>
              <a:gd name="connsiteY191" fmla="*/ 5597253 h 6048660"/>
              <a:gd name="connsiteX192" fmla="*/ 8881590 w 12192000"/>
              <a:gd name="connsiteY192" fmla="*/ 5596617 h 6048660"/>
              <a:gd name="connsiteX193" fmla="*/ 8882226 w 12192000"/>
              <a:gd name="connsiteY193" fmla="*/ 5595727 h 6048660"/>
              <a:gd name="connsiteX194" fmla="*/ 8882226 w 12192000"/>
              <a:gd name="connsiteY194" fmla="*/ 5595599 h 6048660"/>
              <a:gd name="connsiteX195" fmla="*/ 8882481 w 12192000"/>
              <a:gd name="connsiteY195" fmla="*/ 5594836 h 6048660"/>
              <a:gd name="connsiteX196" fmla="*/ 8882099 w 12192000"/>
              <a:gd name="connsiteY196" fmla="*/ 5594836 h 6048660"/>
              <a:gd name="connsiteX197" fmla="*/ 8888586 w 12192000"/>
              <a:gd name="connsiteY197" fmla="*/ 5593437 h 6048660"/>
              <a:gd name="connsiteX198" fmla="*/ 8887441 w 12192000"/>
              <a:gd name="connsiteY198" fmla="*/ 5594582 h 6048660"/>
              <a:gd name="connsiteX199" fmla="*/ 8885787 w 12192000"/>
              <a:gd name="connsiteY199" fmla="*/ 5597253 h 6048660"/>
              <a:gd name="connsiteX200" fmla="*/ 8884388 w 12192000"/>
              <a:gd name="connsiteY200" fmla="*/ 5600051 h 6048660"/>
              <a:gd name="connsiteX201" fmla="*/ 8883880 w 12192000"/>
              <a:gd name="connsiteY201" fmla="*/ 5601832 h 6048660"/>
              <a:gd name="connsiteX202" fmla="*/ 8884770 w 12192000"/>
              <a:gd name="connsiteY202" fmla="*/ 5601450 h 6048660"/>
              <a:gd name="connsiteX203" fmla="*/ 8885787 w 12192000"/>
              <a:gd name="connsiteY203" fmla="*/ 5599415 h 6048660"/>
              <a:gd name="connsiteX204" fmla="*/ 8886042 w 12192000"/>
              <a:gd name="connsiteY204" fmla="*/ 5599669 h 6048660"/>
              <a:gd name="connsiteX205" fmla="*/ 8887441 w 12192000"/>
              <a:gd name="connsiteY205" fmla="*/ 5596744 h 6048660"/>
              <a:gd name="connsiteX206" fmla="*/ 8888459 w 12192000"/>
              <a:gd name="connsiteY206" fmla="*/ 5594327 h 6048660"/>
              <a:gd name="connsiteX207" fmla="*/ 8888586 w 12192000"/>
              <a:gd name="connsiteY207" fmla="*/ 5593437 h 6048660"/>
              <a:gd name="connsiteX208" fmla="*/ 8889476 w 12192000"/>
              <a:gd name="connsiteY208" fmla="*/ 5591148 h 6048660"/>
              <a:gd name="connsiteX209" fmla="*/ 8889095 w 12192000"/>
              <a:gd name="connsiteY209" fmla="*/ 5591402 h 6048660"/>
              <a:gd name="connsiteX210" fmla="*/ 8888840 w 12192000"/>
              <a:gd name="connsiteY210" fmla="*/ 5592038 h 6048660"/>
              <a:gd name="connsiteX211" fmla="*/ 8888840 w 12192000"/>
              <a:gd name="connsiteY211" fmla="*/ 5592419 h 6048660"/>
              <a:gd name="connsiteX212" fmla="*/ 8889349 w 12192000"/>
              <a:gd name="connsiteY212" fmla="*/ 5592674 h 6048660"/>
              <a:gd name="connsiteX213" fmla="*/ 8889858 w 12192000"/>
              <a:gd name="connsiteY213" fmla="*/ 5592419 h 6048660"/>
              <a:gd name="connsiteX214" fmla="*/ 8889858 w 12192000"/>
              <a:gd name="connsiteY214" fmla="*/ 5591911 h 6048660"/>
              <a:gd name="connsiteX215" fmla="*/ 8889730 w 12192000"/>
              <a:gd name="connsiteY215" fmla="*/ 5591402 h 6048660"/>
              <a:gd name="connsiteX216" fmla="*/ 8889476 w 12192000"/>
              <a:gd name="connsiteY216" fmla="*/ 5591148 h 6048660"/>
              <a:gd name="connsiteX217" fmla="*/ 9022012 w 12192000"/>
              <a:gd name="connsiteY217" fmla="*/ 5591020 h 6048660"/>
              <a:gd name="connsiteX218" fmla="*/ 9022012 w 12192000"/>
              <a:gd name="connsiteY218" fmla="*/ 5592292 h 6048660"/>
              <a:gd name="connsiteX219" fmla="*/ 9021503 w 12192000"/>
              <a:gd name="connsiteY219" fmla="*/ 5594709 h 6048660"/>
              <a:gd name="connsiteX220" fmla="*/ 9021503 w 12192000"/>
              <a:gd name="connsiteY220" fmla="*/ 5594582 h 6048660"/>
              <a:gd name="connsiteX221" fmla="*/ 9020867 w 12192000"/>
              <a:gd name="connsiteY221" fmla="*/ 5597126 h 6048660"/>
              <a:gd name="connsiteX222" fmla="*/ 9020359 w 12192000"/>
              <a:gd name="connsiteY222" fmla="*/ 5598652 h 6048660"/>
              <a:gd name="connsiteX223" fmla="*/ 9019723 w 12192000"/>
              <a:gd name="connsiteY223" fmla="*/ 5598652 h 6048660"/>
              <a:gd name="connsiteX224" fmla="*/ 9020359 w 12192000"/>
              <a:gd name="connsiteY224" fmla="*/ 5595727 h 6048660"/>
              <a:gd name="connsiteX225" fmla="*/ 9020867 w 12192000"/>
              <a:gd name="connsiteY225" fmla="*/ 5593691 h 6048660"/>
              <a:gd name="connsiteX226" fmla="*/ 9021249 w 12192000"/>
              <a:gd name="connsiteY226" fmla="*/ 5592038 h 6048660"/>
              <a:gd name="connsiteX227" fmla="*/ 9021630 w 12192000"/>
              <a:gd name="connsiteY227" fmla="*/ 5591275 h 6048660"/>
              <a:gd name="connsiteX228" fmla="*/ 9022012 w 12192000"/>
              <a:gd name="connsiteY228" fmla="*/ 5591020 h 6048660"/>
              <a:gd name="connsiteX229" fmla="*/ 8887441 w 12192000"/>
              <a:gd name="connsiteY229" fmla="*/ 5590003 h 6048660"/>
              <a:gd name="connsiteX230" fmla="*/ 8886932 w 12192000"/>
              <a:gd name="connsiteY230" fmla="*/ 5590257 h 6048660"/>
              <a:gd name="connsiteX231" fmla="*/ 8886805 w 12192000"/>
              <a:gd name="connsiteY231" fmla="*/ 5590893 h 6048660"/>
              <a:gd name="connsiteX232" fmla="*/ 8887059 w 12192000"/>
              <a:gd name="connsiteY232" fmla="*/ 5591275 h 6048660"/>
              <a:gd name="connsiteX233" fmla="*/ 8887314 w 12192000"/>
              <a:gd name="connsiteY233" fmla="*/ 5591529 h 6048660"/>
              <a:gd name="connsiteX234" fmla="*/ 8887568 w 12192000"/>
              <a:gd name="connsiteY234" fmla="*/ 5591275 h 6048660"/>
              <a:gd name="connsiteX235" fmla="*/ 8887950 w 12192000"/>
              <a:gd name="connsiteY235" fmla="*/ 5590766 h 6048660"/>
              <a:gd name="connsiteX236" fmla="*/ 8887950 w 12192000"/>
              <a:gd name="connsiteY236" fmla="*/ 5590130 h 6048660"/>
              <a:gd name="connsiteX237" fmla="*/ 8887823 w 12192000"/>
              <a:gd name="connsiteY237" fmla="*/ 5590257 h 6048660"/>
              <a:gd name="connsiteX238" fmla="*/ 8887441 w 12192000"/>
              <a:gd name="connsiteY238" fmla="*/ 5590003 h 6048660"/>
              <a:gd name="connsiteX239" fmla="*/ 9261009 w 12192000"/>
              <a:gd name="connsiteY239" fmla="*/ 5587205 h 6048660"/>
              <a:gd name="connsiteX240" fmla="*/ 9261264 w 12192000"/>
              <a:gd name="connsiteY240" fmla="*/ 5587841 h 6048660"/>
              <a:gd name="connsiteX241" fmla="*/ 9261518 w 12192000"/>
              <a:gd name="connsiteY241" fmla="*/ 5587841 h 6048660"/>
              <a:gd name="connsiteX242" fmla="*/ 9262154 w 12192000"/>
              <a:gd name="connsiteY242" fmla="*/ 5587841 h 6048660"/>
              <a:gd name="connsiteX243" fmla="*/ 9262154 w 12192000"/>
              <a:gd name="connsiteY243" fmla="*/ 5587586 h 6048660"/>
              <a:gd name="connsiteX244" fmla="*/ 9261646 w 12192000"/>
              <a:gd name="connsiteY244" fmla="*/ 5587205 h 6048660"/>
              <a:gd name="connsiteX245" fmla="*/ 9261009 w 12192000"/>
              <a:gd name="connsiteY245" fmla="*/ 5587205 h 6048660"/>
              <a:gd name="connsiteX246" fmla="*/ 8885787 w 12192000"/>
              <a:gd name="connsiteY246" fmla="*/ 5586569 h 6048660"/>
              <a:gd name="connsiteX247" fmla="*/ 8885152 w 12192000"/>
              <a:gd name="connsiteY247" fmla="*/ 5587205 h 6048660"/>
              <a:gd name="connsiteX248" fmla="*/ 8885279 w 12192000"/>
              <a:gd name="connsiteY248" fmla="*/ 5587205 h 6048660"/>
              <a:gd name="connsiteX249" fmla="*/ 8884134 w 12192000"/>
              <a:gd name="connsiteY249" fmla="*/ 5589748 h 6048660"/>
              <a:gd name="connsiteX250" fmla="*/ 8883244 w 12192000"/>
              <a:gd name="connsiteY250" fmla="*/ 5592419 h 6048660"/>
              <a:gd name="connsiteX251" fmla="*/ 8882989 w 12192000"/>
              <a:gd name="connsiteY251" fmla="*/ 5593564 h 6048660"/>
              <a:gd name="connsiteX252" fmla="*/ 8883752 w 12192000"/>
              <a:gd name="connsiteY252" fmla="*/ 5592547 h 6048660"/>
              <a:gd name="connsiteX253" fmla="*/ 8884770 w 12192000"/>
              <a:gd name="connsiteY253" fmla="*/ 5590257 h 6048660"/>
              <a:gd name="connsiteX254" fmla="*/ 8885661 w 12192000"/>
              <a:gd name="connsiteY254" fmla="*/ 5587968 h 6048660"/>
              <a:gd name="connsiteX255" fmla="*/ 8885787 w 12192000"/>
              <a:gd name="connsiteY255" fmla="*/ 5586569 h 6048660"/>
              <a:gd name="connsiteX256" fmla="*/ 9023793 w 12192000"/>
              <a:gd name="connsiteY256" fmla="*/ 5586314 h 6048660"/>
              <a:gd name="connsiteX257" fmla="*/ 9023920 w 12192000"/>
              <a:gd name="connsiteY257" fmla="*/ 5586441 h 6048660"/>
              <a:gd name="connsiteX258" fmla="*/ 9023920 w 12192000"/>
              <a:gd name="connsiteY258" fmla="*/ 5587205 h 6048660"/>
              <a:gd name="connsiteX259" fmla="*/ 9023539 w 12192000"/>
              <a:gd name="connsiteY259" fmla="*/ 5588095 h 6048660"/>
              <a:gd name="connsiteX260" fmla="*/ 9022902 w 12192000"/>
              <a:gd name="connsiteY260" fmla="*/ 5588476 h 6048660"/>
              <a:gd name="connsiteX261" fmla="*/ 9022902 w 12192000"/>
              <a:gd name="connsiteY261" fmla="*/ 5587713 h 6048660"/>
              <a:gd name="connsiteX262" fmla="*/ 9023284 w 12192000"/>
              <a:gd name="connsiteY262" fmla="*/ 5586696 h 6048660"/>
              <a:gd name="connsiteX263" fmla="*/ 9023793 w 12192000"/>
              <a:gd name="connsiteY263" fmla="*/ 5586314 h 6048660"/>
              <a:gd name="connsiteX264" fmla="*/ 8941498 w 12192000"/>
              <a:gd name="connsiteY264" fmla="*/ 5586060 h 6048660"/>
              <a:gd name="connsiteX265" fmla="*/ 8940990 w 12192000"/>
              <a:gd name="connsiteY265" fmla="*/ 5587205 h 6048660"/>
              <a:gd name="connsiteX266" fmla="*/ 8940735 w 12192000"/>
              <a:gd name="connsiteY266" fmla="*/ 5588858 h 6048660"/>
              <a:gd name="connsiteX267" fmla="*/ 8940735 w 12192000"/>
              <a:gd name="connsiteY267" fmla="*/ 5588985 h 6048660"/>
              <a:gd name="connsiteX268" fmla="*/ 8940735 w 12192000"/>
              <a:gd name="connsiteY268" fmla="*/ 5590893 h 6048660"/>
              <a:gd name="connsiteX269" fmla="*/ 8940735 w 12192000"/>
              <a:gd name="connsiteY269" fmla="*/ 5592801 h 6048660"/>
              <a:gd name="connsiteX270" fmla="*/ 8941753 w 12192000"/>
              <a:gd name="connsiteY270" fmla="*/ 5590766 h 6048660"/>
              <a:gd name="connsiteX271" fmla="*/ 8942262 w 12192000"/>
              <a:gd name="connsiteY271" fmla="*/ 5588858 h 6048660"/>
              <a:gd name="connsiteX272" fmla="*/ 8942007 w 12192000"/>
              <a:gd name="connsiteY272" fmla="*/ 5587205 h 6048660"/>
              <a:gd name="connsiteX273" fmla="*/ 8941498 w 12192000"/>
              <a:gd name="connsiteY273" fmla="*/ 5586060 h 6048660"/>
              <a:gd name="connsiteX274" fmla="*/ 8892274 w 12192000"/>
              <a:gd name="connsiteY274" fmla="*/ 5586060 h 6048660"/>
              <a:gd name="connsiteX275" fmla="*/ 8891384 w 12192000"/>
              <a:gd name="connsiteY275" fmla="*/ 5587205 h 6048660"/>
              <a:gd name="connsiteX276" fmla="*/ 8890621 w 12192000"/>
              <a:gd name="connsiteY276" fmla="*/ 5588858 h 6048660"/>
              <a:gd name="connsiteX277" fmla="*/ 8890748 w 12192000"/>
              <a:gd name="connsiteY277" fmla="*/ 5588604 h 6048660"/>
              <a:gd name="connsiteX278" fmla="*/ 8890621 w 12192000"/>
              <a:gd name="connsiteY278" fmla="*/ 5589748 h 6048660"/>
              <a:gd name="connsiteX279" fmla="*/ 8891002 w 12192000"/>
              <a:gd name="connsiteY279" fmla="*/ 5589748 h 6048660"/>
              <a:gd name="connsiteX280" fmla="*/ 8891766 w 12192000"/>
              <a:gd name="connsiteY280" fmla="*/ 5588604 h 6048660"/>
              <a:gd name="connsiteX281" fmla="*/ 8892529 w 12192000"/>
              <a:gd name="connsiteY281" fmla="*/ 5587077 h 6048660"/>
              <a:gd name="connsiteX282" fmla="*/ 8892783 w 12192000"/>
              <a:gd name="connsiteY282" fmla="*/ 5586060 h 6048660"/>
              <a:gd name="connsiteX283" fmla="*/ 8892274 w 12192000"/>
              <a:gd name="connsiteY283" fmla="*/ 5586060 h 6048660"/>
              <a:gd name="connsiteX284" fmla="*/ 9272584 w 12192000"/>
              <a:gd name="connsiteY284" fmla="*/ 5584788 h 6048660"/>
              <a:gd name="connsiteX285" fmla="*/ 9272966 w 12192000"/>
              <a:gd name="connsiteY285" fmla="*/ 5585297 h 6048660"/>
              <a:gd name="connsiteX286" fmla="*/ 9273602 w 12192000"/>
              <a:gd name="connsiteY286" fmla="*/ 5585297 h 6048660"/>
              <a:gd name="connsiteX287" fmla="*/ 9273729 w 12192000"/>
              <a:gd name="connsiteY287" fmla="*/ 5585297 h 6048660"/>
              <a:gd name="connsiteX288" fmla="*/ 9273856 w 12192000"/>
              <a:gd name="connsiteY288" fmla="*/ 5585042 h 6048660"/>
              <a:gd name="connsiteX289" fmla="*/ 9273347 w 12192000"/>
              <a:gd name="connsiteY289" fmla="*/ 5584788 h 6048660"/>
              <a:gd name="connsiteX290" fmla="*/ 9272584 w 12192000"/>
              <a:gd name="connsiteY290" fmla="*/ 5584788 h 6048660"/>
              <a:gd name="connsiteX291" fmla="*/ 9275637 w 12192000"/>
              <a:gd name="connsiteY291" fmla="*/ 5584152 h 6048660"/>
              <a:gd name="connsiteX292" fmla="*/ 9275637 w 12192000"/>
              <a:gd name="connsiteY292" fmla="*/ 5584279 h 6048660"/>
              <a:gd name="connsiteX293" fmla="*/ 9275001 w 12192000"/>
              <a:gd name="connsiteY293" fmla="*/ 5584279 h 6048660"/>
              <a:gd name="connsiteX294" fmla="*/ 9275255 w 12192000"/>
              <a:gd name="connsiteY294" fmla="*/ 5584788 h 6048660"/>
              <a:gd name="connsiteX295" fmla="*/ 9276018 w 12192000"/>
              <a:gd name="connsiteY295" fmla="*/ 5584788 h 6048660"/>
              <a:gd name="connsiteX296" fmla="*/ 9276018 w 12192000"/>
              <a:gd name="connsiteY296" fmla="*/ 5584534 h 6048660"/>
              <a:gd name="connsiteX297" fmla="*/ 9275637 w 12192000"/>
              <a:gd name="connsiteY297" fmla="*/ 5584152 h 6048660"/>
              <a:gd name="connsiteX298" fmla="*/ 8845849 w 12192000"/>
              <a:gd name="connsiteY298" fmla="*/ 5584152 h 6048660"/>
              <a:gd name="connsiteX299" fmla="*/ 8846103 w 12192000"/>
              <a:gd name="connsiteY299" fmla="*/ 5591911 h 6048660"/>
              <a:gd name="connsiteX300" fmla="*/ 8845086 w 12192000"/>
              <a:gd name="connsiteY300" fmla="*/ 5604884 h 6048660"/>
              <a:gd name="connsiteX301" fmla="*/ 8845086 w 12192000"/>
              <a:gd name="connsiteY301" fmla="*/ 5608064 h 6048660"/>
              <a:gd name="connsiteX302" fmla="*/ 8844704 w 12192000"/>
              <a:gd name="connsiteY302" fmla="*/ 5609845 h 6048660"/>
              <a:gd name="connsiteX303" fmla="*/ 8844449 w 12192000"/>
              <a:gd name="connsiteY303" fmla="*/ 5611371 h 6048660"/>
              <a:gd name="connsiteX304" fmla="*/ 8844704 w 12192000"/>
              <a:gd name="connsiteY304" fmla="*/ 5613788 h 6048660"/>
              <a:gd name="connsiteX305" fmla="*/ 8844958 w 12192000"/>
              <a:gd name="connsiteY305" fmla="*/ 5615950 h 6048660"/>
              <a:gd name="connsiteX306" fmla="*/ 8844704 w 12192000"/>
              <a:gd name="connsiteY306" fmla="*/ 5616841 h 6048660"/>
              <a:gd name="connsiteX307" fmla="*/ 8844449 w 12192000"/>
              <a:gd name="connsiteY307" fmla="*/ 5617604 h 6048660"/>
              <a:gd name="connsiteX308" fmla="*/ 8844577 w 12192000"/>
              <a:gd name="connsiteY308" fmla="*/ 5619257 h 6048660"/>
              <a:gd name="connsiteX309" fmla="*/ 8844704 w 12192000"/>
              <a:gd name="connsiteY309" fmla="*/ 5621420 h 6048660"/>
              <a:gd name="connsiteX310" fmla="*/ 8844322 w 12192000"/>
              <a:gd name="connsiteY310" fmla="*/ 5623200 h 6048660"/>
              <a:gd name="connsiteX311" fmla="*/ 8843559 w 12192000"/>
              <a:gd name="connsiteY311" fmla="*/ 5624091 h 6048660"/>
              <a:gd name="connsiteX312" fmla="*/ 8843305 w 12192000"/>
              <a:gd name="connsiteY312" fmla="*/ 5622183 h 6048660"/>
              <a:gd name="connsiteX313" fmla="*/ 8843305 w 12192000"/>
              <a:gd name="connsiteY313" fmla="*/ 5616205 h 6048660"/>
              <a:gd name="connsiteX314" fmla="*/ 8843305 w 12192000"/>
              <a:gd name="connsiteY314" fmla="*/ 5608700 h 6048660"/>
              <a:gd name="connsiteX315" fmla="*/ 8843177 w 12192000"/>
              <a:gd name="connsiteY315" fmla="*/ 5608827 h 6048660"/>
              <a:gd name="connsiteX316" fmla="*/ 8843432 w 12192000"/>
              <a:gd name="connsiteY316" fmla="*/ 5604121 h 6048660"/>
              <a:gd name="connsiteX317" fmla="*/ 8843941 w 12192000"/>
              <a:gd name="connsiteY317" fmla="*/ 5599669 h 6048660"/>
              <a:gd name="connsiteX318" fmla="*/ 8844322 w 12192000"/>
              <a:gd name="connsiteY318" fmla="*/ 5595981 h 6048660"/>
              <a:gd name="connsiteX319" fmla="*/ 8844449 w 12192000"/>
              <a:gd name="connsiteY319" fmla="*/ 5593310 h 6048660"/>
              <a:gd name="connsiteX320" fmla="*/ 8844449 w 12192000"/>
              <a:gd name="connsiteY320" fmla="*/ 5591402 h 6048660"/>
              <a:gd name="connsiteX321" fmla="*/ 8844958 w 12192000"/>
              <a:gd name="connsiteY321" fmla="*/ 5589240 h 6048660"/>
              <a:gd name="connsiteX322" fmla="*/ 8845340 w 12192000"/>
              <a:gd name="connsiteY322" fmla="*/ 5587205 h 6048660"/>
              <a:gd name="connsiteX323" fmla="*/ 8845340 w 12192000"/>
              <a:gd name="connsiteY323" fmla="*/ 5585678 h 6048660"/>
              <a:gd name="connsiteX324" fmla="*/ 8845340 w 12192000"/>
              <a:gd name="connsiteY324" fmla="*/ 5584661 h 6048660"/>
              <a:gd name="connsiteX325" fmla="*/ 8845849 w 12192000"/>
              <a:gd name="connsiteY325" fmla="*/ 5584152 h 6048660"/>
              <a:gd name="connsiteX326" fmla="*/ 6895967 w 12192000"/>
              <a:gd name="connsiteY326" fmla="*/ 5584025 h 6048660"/>
              <a:gd name="connsiteX327" fmla="*/ 6908177 w 12192000"/>
              <a:gd name="connsiteY327" fmla="*/ 5584025 h 6048660"/>
              <a:gd name="connsiteX328" fmla="*/ 6920515 w 12192000"/>
              <a:gd name="connsiteY328" fmla="*/ 5594582 h 6048660"/>
              <a:gd name="connsiteX329" fmla="*/ 6909704 w 12192000"/>
              <a:gd name="connsiteY329" fmla="*/ 5605648 h 6048660"/>
              <a:gd name="connsiteX330" fmla="*/ 6895967 w 12192000"/>
              <a:gd name="connsiteY330" fmla="*/ 5605648 h 6048660"/>
              <a:gd name="connsiteX331" fmla="*/ 8883752 w 12192000"/>
              <a:gd name="connsiteY331" fmla="*/ 5583389 h 6048660"/>
              <a:gd name="connsiteX332" fmla="*/ 8883244 w 12192000"/>
              <a:gd name="connsiteY332" fmla="*/ 5583516 h 6048660"/>
              <a:gd name="connsiteX333" fmla="*/ 8883371 w 12192000"/>
              <a:gd name="connsiteY333" fmla="*/ 5583516 h 6048660"/>
              <a:gd name="connsiteX334" fmla="*/ 8882735 w 12192000"/>
              <a:gd name="connsiteY334" fmla="*/ 5584279 h 6048660"/>
              <a:gd name="connsiteX335" fmla="*/ 8882735 w 12192000"/>
              <a:gd name="connsiteY335" fmla="*/ 5585424 h 6048660"/>
              <a:gd name="connsiteX336" fmla="*/ 8883625 w 12192000"/>
              <a:gd name="connsiteY336" fmla="*/ 5585042 h 6048660"/>
              <a:gd name="connsiteX337" fmla="*/ 8884007 w 12192000"/>
              <a:gd name="connsiteY337" fmla="*/ 5584152 h 6048660"/>
              <a:gd name="connsiteX338" fmla="*/ 8883752 w 12192000"/>
              <a:gd name="connsiteY338" fmla="*/ 5583389 h 6048660"/>
              <a:gd name="connsiteX339" fmla="*/ 9024810 w 12192000"/>
              <a:gd name="connsiteY339" fmla="*/ 5582117 h 6048660"/>
              <a:gd name="connsiteX340" fmla="*/ 9025574 w 12192000"/>
              <a:gd name="connsiteY340" fmla="*/ 5582117 h 6048660"/>
              <a:gd name="connsiteX341" fmla="*/ 9025446 w 12192000"/>
              <a:gd name="connsiteY341" fmla="*/ 5583007 h 6048660"/>
              <a:gd name="connsiteX342" fmla="*/ 9025065 w 12192000"/>
              <a:gd name="connsiteY342" fmla="*/ 5583643 h 6048660"/>
              <a:gd name="connsiteX343" fmla="*/ 9024429 w 12192000"/>
              <a:gd name="connsiteY343" fmla="*/ 5583643 h 6048660"/>
              <a:gd name="connsiteX344" fmla="*/ 9024810 w 12192000"/>
              <a:gd name="connsiteY344" fmla="*/ 5582117 h 6048660"/>
              <a:gd name="connsiteX345" fmla="*/ 9235607 w 12192000"/>
              <a:gd name="connsiteY345" fmla="*/ 5582090 h 6048660"/>
              <a:gd name="connsiteX346" fmla="*/ 9235698 w 12192000"/>
              <a:gd name="connsiteY346" fmla="*/ 5582117 h 6048660"/>
              <a:gd name="connsiteX347" fmla="*/ 9235062 w 12192000"/>
              <a:gd name="connsiteY347" fmla="*/ 5582117 h 6048660"/>
              <a:gd name="connsiteX348" fmla="*/ 8942134 w 12192000"/>
              <a:gd name="connsiteY348" fmla="*/ 5581735 h 6048660"/>
              <a:gd name="connsiteX349" fmla="*/ 8941626 w 12192000"/>
              <a:gd name="connsiteY349" fmla="*/ 5582498 h 6048660"/>
              <a:gd name="connsiteX350" fmla="*/ 8941498 w 12192000"/>
              <a:gd name="connsiteY350" fmla="*/ 5582498 h 6048660"/>
              <a:gd name="connsiteX351" fmla="*/ 8941371 w 12192000"/>
              <a:gd name="connsiteY351" fmla="*/ 5583389 h 6048660"/>
              <a:gd name="connsiteX352" fmla="*/ 8941753 w 12192000"/>
              <a:gd name="connsiteY352" fmla="*/ 5584152 h 6048660"/>
              <a:gd name="connsiteX353" fmla="*/ 8942389 w 12192000"/>
              <a:gd name="connsiteY353" fmla="*/ 5584406 h 6048660"/>
              <a:gd name="connsiteX354" fmla="*/ 8942770 w 12192000"/>
              <a:gd name="connsiteY354" fmla="*/ 5583898 h 6048660"/>
              <a:gd name="connsiteX355" fmla="*/ 8942898 w 12192000"/>
              <a:gd name="connsiteY355" fmla="*/ 5582753 h 6048660"/>
              <a:gd name="connsiteX356" fmla="*/ 8942643 w 12192000"/>
              <a:gd name="connsiteY356" fmla="*/ 5581735 h 6048660"/>
              <a:gd name="connsiteX357" fmla="*/ 8942134 w 12192000"/>
              <a:gd name="connsiteY357" fmla="*/ 5581735 h 6048660"/>
              <a:gd name="connsiteX358" fmla="*/ 8846866 w 12192000"/>
              <a:gd name="connsiteY358" fmla="*/ 5581663 h 6048660"/>
              <a:gd name="connsiteX359" fmla="*/ 8846866 w 12192000"/>
              <a:gd name="connsiteY359" fmla="*/ 5583007 h 6048660"/>
              <a:gd name="connsiteX360" fmla="*/ 8846357 w 12192000"/>
              <a:gd name="connsiteY360" fmla="*/ 5584025 h 6048660"/>
              <a:gd name="connsiteX361" fmla="*/ 8845721 w 12192000"/>
              <a:gd name="connsiteY361" fmla="*/ 5584025 h 6048660"/>
              <a:gd name="connsiteX362" fmla="*/ 8845721 w 12192000"/>
              <a:gd name="connsiteY362" fmla="*/ 5583134 h 6048660"/>
              <a:gd name="connsiteX363" fmla="*/ 8846103 w 12192000"/>
              <a:gd name="connsiteY363" fmla="*/ 5581990 h 6048660"/>
              <a:gd name="connsiteX364" fmla="*/ 9118807 w 12192000"/>
              <a:gd name="connsiteY364" fmla="*/ 5581608 h 6048660"/>
              <a:gd name="connsiteX365" fmla="*/ 9118934 w 12192000"/>
              <a:gd name="connsiteY365" fmla="*/ 5581608 h 6048660"/>
              <a:gd name="connsiteX366" fmla="*/ 9119061 w 12192000"/>
              <a:gd name="connsiteY366" fmla="*/ 5582626 h 6048660"/>
              <a:gd name="connsiteX367" fmla="*/ 9118807 w 12192000"/>
              <a:gd name="connsiteY367" fmla="*/ 5583389 h 6048660"/>
              <a:gd name="connsiteX368" fmla="*/ 9118298 w 12192000"/>
              <a:gd name="connsiteY368" fmla="*/ 5582244 h 6048660"/>
              <a:gd name="connsiteX369" fmla="*/ 9118807 w 12192000"/>
              <a:gd name="connsiteY369" fmla="*/ 5581608 h 6048660"/>
              <a:gd name="connsiteX370" fmla="*/ 8846866 w 12192000"/>
              <a:gd name="connsiteY370" fmla="*/ 5581481 h 6048660"/>
              <a:gd name="connsiteX371" fmla="*/ 8846993 w 12192000"/>
              <a:gd name="connsiteY371" fmla="*/ 5581608 h 6048660"/>
              <a:gd name="connsiteX372" fmla="*/ 8846866 w 12192000"/>
              <a:gd name="connsiteY372" fmla="*/ 5581663 h 6048660"/>
              <a:gd name="connsiteX373" fmla="*/ 8895963 w 12192000"/>
              <a:gd name="connsiteY373" fmla="*/ 5580972 h 6048660"/>
              <a:gd name="connsiteX374" fmla="*/ 8894691 w 12192000"/>
              <a:gd name="connsiteY374" fmla="*/ 5583007 h 6048660"/>
              <a:gd name="connsiteX375" fmla="*/ 8894564 w 12192000"/>
              <a:gd name="connsiteY375" fmla="*/ 5584025 h 6048660"/>
              <a:gd name="connsiteX376" fmla="*/ 8894818 w 12192000"/>
              <a:gd name="connsiteY376" fmla="*/ 5584406 h 6048660"/>
              <a:gd name="connsiteX377" fmla="*/ 8895454 w 12192000"/>
              <a:gd name="connsiteY377" fmla="*/ 5583770 h 6048660"/>
              <a:gd name="connsiteX378" fmla="*/ 8895963 w 12192000"/>
              <a:gd name="connsiteY378" fmla="*/ 5582371 h 6048660"/>
              <a:gd name="connsiteX379" fmla="*/ 8895963 w 12192000"/>
              <a:gd name="connsiteY379" fmla="*/ 5580972 h 6048660"/>
              <a:gd name="connsiteX380" fmla="*/ 9267751 w 12192000"/>
              <a:gd name="connsiteY380" fmla="*/ 5580718 h 6048660"/>
              <a:gd name="connsiteX381" fmla="*/ 9266479 w 12192000"/>
              <a:gd name="connsiteY381" fmla="*/ 5581099 h 6048660"/>
              <a:gd name="connsiteX382" fmla="*/ 9265843 w 12192000"/>
              <a:gd name="connsiteY382" fmla="*/ 5581735 h 6048660"/>
              <a:gd name="connsiteX383" fmla="*/ 9265080 w 12192000"/>
              <a:gd name="connsiteY383" fmla="*/ 5582244 h 6048660"/>
              <a:gd name="connsiteX384" fmla="*/ 9265080 w 12192000"/>
              <a:gd name="connsiteY384" fmla="*/ 5582498 h 6048660"/>
              <a:gd name="connsiteX385" fmla="*/ 9266479 w 12192000"/>
              <a:gd name="connsiteY385" fmla="*/ 5582626 h 6048660"/>
              <a:gd name="connsiteX386" fmla="*/ 9268387 w 12192000"/>
              <a:gd name="connsiteY386" fmla="*/ 5582626 h 6048660"/>
              <a:gd name="connsiteX387" fmla="*/ 9269913 w 12192000"/>
              <a:gd name="connsiteY387" fmla="*/ 5582753 h 6048660"/>
              <a:gd name="connsiteX388" fmla="*/ 9271058 w 12192000"/>
              <a:gd name="connsiteY388" fmla="*/ 5582753 h 6048660"/>
              <a:gd name="connsiteX389" fmla="*/ 9272203 w 12192000"/>
              <a:gd name="connsiteY389" fmla="*/ 5582244 h 6048660"/>
              <a:gd name="connsiteX390" fmla="*/ 9272457 w 12192000"/>
              <a:gd name="connsiteY390" fmla="*/ 5581354 h 6048660"/>
              <a:gd name="connsiteX391" fmla="*/ 9269913 w 12192000"/>
              <a:gd name="connsiteY391" fmla="*/ 5580845 h 6048660"/>
              <a:gd name="connsiteX392" fmla="*/ 9267496 w 12192000"/>
              <a:gd name="connsiteY392" fmla="*/ 5580845 h 6048660"/>
              <a:gd name="connsiteX393" fmla="*/ 8892910 w 12192000"/>
              <a:gd name="connsiteY393" fmla="*/ 5580209 h 6048660"/>
              <a:gd name="connsiteX394" fmla="*/ 8892147 w 12192000"/>
              <a:gd name="connsiteY394" fmla="*/ 5581099 h 6048660"/>
              <a:gd name="connsiteX395" fmla="*/ 8890748 w 12192000"/>
              <a:gd name="connsiteY395" fmla="*/ 5583516 h 6048660"/>
              <a:gd name="connsiteX396" fmla="*/ 8889603 w 12192000"/>
              <a:gd name="connsiteY396" fmla="*/ 5585933 h 6048660"/>
              <a:gd name="connsiteX397" fmla="*/ 8889603 w 12192000"/>
              <a:gd name="connsiteY397" fmla="*/ 5586060 h 6048660"/>
              <a:gd name="connsiteX398" fmla="*/ 8889603 w 12192000"/>
              <a:gd name="connsiteY398" fmla="*/ 5586950 h 6048660"/>
              <a:gd name="connsiteX399" fmla="*/ 8890621 w 12192000"/>
              <a:gd name="connsiteY399" fmla="*/ 5585933 h 6048660"/>
              <a:gd name="connsiteX400" fmla="*/ 8891893 w 12192000"/>
              <a:gd name="connsiteY400" fmla="*/ 5583770 h 6048660"/>
              <a:gd name="connsiteX401" fmla="*/ 8892783 w 12192000"/>
              <a:gd name="connsiteY401" fmla="*/ 5581481 h 6048660"/>
              <a:gd name="connsiteX402" fmla="*/ 8892910 w 12192000"/>
              <a:gd name="connsiteY402" fmla="*/ 5580209 h 6048660"/>
              <a:gd name="connsiteX403" fmla="*/ 10113081 w 12192000"/>
              <a:gd name="connsiteY403" fmla="*/ 5580082 h 6048660"/>
              <a:gd name="connsiteX404" fmla="*/ 10113717 w 12192000"/>
              <a:gd name="connsiteY404" fmla="*/ 5580845 h 6048660"/>
              <a:gd name="connsiteX405" fmla="*/ 10114353 w 12192000"/>
              <a:gd name="connsiteY405" fmla="*/ 5581608 h 6048660"/>
              <a:gd name="connsiteX406" fmla="*/ 10114989 w 12192000"/>
              <a:gd name="connsiteY406" fmla="*/ 5581608 h 6048660"/>
              <a:gd name="connsiteX407" fmla="*/ 10115752 w 12192000"/>
              <a:gd name="connsiteY407" fmla="*/ 5581735 h 6048660"/>
              <a:gd name="connsiteX408" fmla="*/ 10115498 w 12192000"/>
              <a:gd name="connsiteY408" fmla="*/ 5582626 h 6048660"/>
              <a:gd name="connsiteX409" fmla="*/ 10114989 w 12192000"/>
              <a:gd name="connsiteY409" fmla="*/ 5583643 h 6048660"/>
              <a:gd name="connsiteX410" fmla="*/ 10114480 w 12192000"/>
              <a:gd name="connsiteY410" fmla="*/ 5584279 h 6048660"/>
              <a:gd name="connsiteX411" fmla="*/ 10114226 w 12192000"/>
              <a:gd name="connsiteY411" fmla="*/ 5584152 h 6048660"/>
              <a:gd name="connsiteX412" fmla="*/ 10113717 w 12192000"/>
              <a:gd name="connsiteY412" fmla="*/ 5584152 h 6048660"/>
              <a:gd name="connsiteX413" fmla="*/ 10112573 w 12192000"/>
              <a:gd name="connsiteY413" fmla="*/ 5585297 h 6048660"/>
              <a:gd name="connsiteX414" fmla="*/ 10112445 w 12192000"/>
              <a:gd name="connsiteY414" fmla="*/ 5585297 h 6048660"/>
              <a:gd name="connsiteX415" fmla="*/ 10111173 w 12192000"/>
              <a:gd name="connsiteY415" fmla="*/ 5586696 h 6048660"/>
              <a:gd name="connsiteX416" fmla="*/ 10110410 w 12192000"/>
              <a:gd name="connsiteY416" fmla="*/ 5587077 h 6048660"/>
              <a:gd name="connsiteX417" fmla="*/ 10109774 w 12192000"/>
              <a:gd name="connsiteY417" fmla="*/ 5586441 h 6048660"/>
              <a:gd name="connsiteX418" fmla="*/ 10110029 w 12192000"/>
              <a:gd name="connsiteY418" fmla="*/ 5586060 h 6048660"/>
              <a:gd name="connsiteX419" fmla="*/ 10111046 w 12192000"/>
              <a:gd name="connsiteY419" fmla="*/ 5585169 h 6048660"/>
              <a:gd name="connsiteX420" fmla="*/ 10111301 w 12192000"/>
              <a:gd name="connsiteY420" fmla="*/ 5583516 h 6048660"/>
              <a:gd name="connsiteX421" fmla="*/ 10112064 w 12192000"/>
              <a:gd name="connsiteY421" fmla="*/ 5581608 h 6048660"/>
              <a:gd name="connsiteX422" fmla="*/ 10113081 w 12192000"/>
              <a:gd name="connsiteY422" fmla="*/ 5580082 h 6048660"/>
              <a:gd name="connsiteX423" fmla="*/ 9337326 w 12192000"/>
              <a:gd name="connsiteY423" fmla="*/ 5579573 h 6048660"/>
              <a:gd name="connsiteX424" fmla="*/ 9337580 w 12192000"/>
              <a:gd name="connsiteY424" fmla="*/ 5580209 h 6048660"/>
              <a:gd name="connsiteX425" fmla="*/ 9337707 w 12192000"/>
              <a:gd name="connsiteY425" fmla="*/ 5580209 h 6048660"/>
              <a:gd name="connsiteX426" fmla="*/ 9338343 w 12192000"/>
              <a:gd name="connsiteY426" fmla="*/ 5580209 h 6048660"/>
              <a:gd name="connsiteX427" fmla="*/ 9338343 w 12192000"/>
              <a:gd name="connsiteY427" fmla="*/ 5579955 h 6048660"/>
              <a:gd name="connsiteX428" fmla="*/ 9337962 w 12192000"/>
              <a:gd name="connsiteY428" fmla="*/ 5579573 h 6048660"/>
              <a:gd name="connsiteX429" fmla="*/ 9337326 w 12192000"/>
              <a:gd name="connsiteY429" fmla="*/ 5579573 h 6048660"/>
              <a:gd name="connsiteX430" fmla="*/ 9280088 w 12192000"/>
              <a:gd name="connsiteY430" fmla="*/ 5578174 h 6048660"/>
              <a:gd name="connsiteX431" fmla="*/ 9279580 w 12192000"/>
              <a:gd name="connsiteY431" fmla="*/ 5578683 h 6048660"/>
              <a:gd name="connsiteX432" fmla="*/ 9279580 w 12192000"/>
              <a:gd name="connsiteY432" fmla="*/ 5579446 h 6048660"/>
              <a:gd name="connsiteX433" fmla="*/ 9280979 w 12192000"/>
              <a:gd name="connsiteY433" fmla="*/ 5578937 h 6048660"/>
              <a:gd name="connsiteX434" fmla="*/ 9281351 w 12192000"/>
              <a:gd name="connsiteY434" fmla="*/ 5578473 h 6048660"/>
              <a:gd name="connsiteX435" fmla="*/ 9281488 w 12192000"/>
              <a:gd name="connsiteY435" fmla="*/ 5578555 h 6048660"/>
              <a:gd name="connsiteX436" fmla="*/ 9281488 w 12192000"/>
              <a:gd name="connsiteY436" fmla="*/ 5578301 h 6048660"/>
              <a:gd name="connsiteX437" fmla="*/ 9281351 w 12192000"/>
              <a:gd name="connsiteY437" fmla="*/ 5578473 h 6048660"/>
              <a:gd name="connsiteX438" fmla="*/ 9280852 w 12192000"/>
              <a:gd name="connsiteY438" fmla="*/ 5578174 h 6048660"/>
              <a:gd name="connsiteX439" fmla="*/ 9280088 w 12192000"/>
              <a:gd name="connsiteY439" fmla="*/ 5578174 h 6048660"/>
              <a:gd name="connsiteX440" fmla="*/ 9349155 w 12192000"/>
              <a:gd name="connsiteY440" fmla="*/ 5577156 h 6048660"/>
              <a:gd name="connsiteX441" fmla="*/ 9349537 w 12192000"/>
              <a:gd name="connsiteY441" fmla="*/ 5577665 h 6048660"/>
              <a:gd name="connsiteX442" fmla="*/ 9350172 w 12192000"/>
              <a:gd name="connsiteY442" fmla="*/ 5577665 h 6048660"/>
              <a:gd name="connsiteX443" fmla="*/ 9350300 w 12192000"/>
              <a:gd name="connsiteY443" fmla="*/ 5577411 h 6048660"/>
              <a:gd name="connsiteX444" fmla="*/ 9349791 w 12192000"/>
              <a:gd name="connsiteY444" fmla="*/ 5577156 h 6048660"/>
              <a:gd name="connsiteX445" fmla="*/ 9349155 w 12192000"/>
              <a:gd name="connsiteY445" fmla="*/ 5577156 h 6048660"/>
              <a:gd name="connsiteX446" fmla="*/ 9351571 w 12192000"/>
              <a:gd name="connsiteY446" fmla="*/ 5576648 h 6048660"/>
              <a:gd name="connsiteX447" fmla="*/ 9351826 w 12192000"/>
              <a:gd name="connsiteY447" fmla="*/ 5577156 h 6048660"/>
              <a:gd name="connsiteX448" fmla="*/ 9352462 w 12192000"/>
              <a:gd name="connsiteY448" fmla="*/ 5577156 h 6048660"/>
              <a:gd name="connsiteX449" fmla="*/ 9352462 w 12192000"/>
              <a:gd name="connsiteY449" fmla="*/ 5576902 h 6048660"/>
              <a:gd name="connsiteX450" fmla="*/ 9352080 w 12192000"/>
              <a:gd name="connsiteY450" fmla="*/ 5576648 h 6048660"/>
              <a:gd name="connsiteX451" fmla="*/ 10116388 w 12192000"/>
              <a:gd name="connsiteY451" fmla="*/ 5576520 h 6048660"/>
              <a:gd name="connsiteX452" fmla="*/ 10117024 w 12192000"/>
              <a:gd name="connsiteY452" fmla="*/ 5576902 h 6048660"/>
              <a:gd name="connsiteX453" fmla="*/ 10117279 w 12192000"/>
              <a:gd name="connsiteY453" fmla="*/ 5577538 h 6048660"/>
              <a:gd name="connsiteX454" fmla="*/ 10117406 w 12192000"/>
              <a:gd name="connsiteY454" fmla="*/ 5577411 h 6048660"/>
              <a:gd name="connsiteX455" fmla="*/ 10117151 w 12192000"/>
              <a:gd name="connsiteY455" fmla="*/ 5578047 h 6048660"/>
              <a:gd name="connsiteX456" fmla="*/ 10116516 w 12192000"/>
              <a:gd name="connsiteY456" fmla="*/ 5578555 h 6048660"/>
              <a:gd name="connsiteX457" fmla="*/ 10115880 w 12192000"/>
              <a:gd name="connsiteY457" fmla="*/ 5578555 h 6048660"/>
              <a:gd name="connsiteX458" fmla="*/ 10115625 w 12192000"/>
              <a:gd name="connsiteY458" fmla="*/ 5577665 h 6048660"/>
              <a:gd name="connsiteX459" fmla="*/ 10115880 w 12192000"/>
              <a:gd name="connsiteY459" fmla="*/ 5576775 h 6048660"/>
              <a:gd name="connsiteX460" fmla="*/ 10116388 w 12192000"/>
              <a:gd name="connsiteY460" fmla="*/ 5576520 h 6048660"/>
              <a:gd name="connsiteX461" fmla="*/ 8898761 w 12192000"/>
              <a:gd name="connsiteY461" fmla="*/ 5576520 h 6048660"/>
              <a:gd name="connsiteX462" fmla="*/ 8897998 w 12192000"/>
              <a:gd name="connsiteY462" fmla="*/ 5577411 h 6048660"/>
              <a:gd name="connsiteX463" fmla="*/ 8897744 w 12192000"/>
              <a:gd name="connsiteY463" fmla="*/ 5577919 h 6048660"/>
              <a:gd name="connsiteX464" fmla="*/ 8899143 w 12192000"/>
              <a:gd name="connsiteY464" fmla="*/ 5576775 h 6048660"/>
              <a:gd name="connsiteX465" fmla="*/ 8898761 w 12192000"/>
              <a:gd name="connsiteY465" fmla="*/ 5576648 h 6048660"/>
              <a:gd name="connsiteX466" fmla="*/ 9284413 w 12192000"/>
              <a:gd name="connsiteY466" fmla="*/ 5576266 h 6048660"/>
              <a:gd name="connsiteX467" fmla="*/ 9283268 w 12192000"/>
              <a:gd name="connsiteY467" fmla="*/ 5576775 h 6048660"/>
              <a:gd name="connsiteX468" fmla="*/ 9282633 w 12192000"/>
              <a:gd name="connsiteY468" fmla="*/ 5577538 h 6048660"/>
              <a:gd name="connsiteX469" fmla="*/ 9283141 w 12192000"/>
              <a:gd name="connsiteY469" fmla="*/ 5577919 h 6048660"/>
              <a:gd name="connsiteX470" fmla="*/ 9284159 w 12192000"/>
              <a:gd name="connsiteY470" fmla="*/ 5577665 h 6048660"/>
              <a:gd name="connsiteX471" fmla="*/ 9285049 w 12192000"/>
              <a:gd name="connsiteY471" fmla="*/ 5577029 h 6048660"/>
              <a:gd name="connsiteX472" fmla="*/ 9284922 w 12192000"/>
              <a:gd name="connsiteY472" fmla="*/ 5576902 h 6048660"/>
              <a:gd name="connsiteX473" fmla="*/ 9285303 w 12192000"/>
              <a:gd name="connsiteY473" fmla="*/ 5576520 h 6048660"/>
              <a:gd name="connsiteX474" fmla="*/ 9284413 w 12192000"/>
              <a:gd name="connsiteY474" fmla="*/ 5576266 h 6048660"/>
              <a:gd name="connsiteX475" fmla="*/ 8943915 w 12192000"/>
              <a:gd name="connsiteY475" fmla="*/ 5574485 h 6048660"/>
              <a:gd name="connsiteX476" fmla="*/ 8943406 w 12192000"/>
              <a:gd name="connsiteY476" fmla="*/ 5575248 h 6048660"/>
              <a:gd name="connsiteX477" fmla="*/ 8943279 w 12192000"/>
              <a:gd name="connsiteY477" fmla="*/ 5575248 h 6048660"/>
              <a:gd name="connsiteX478" fmla="*/ 8943152 w 12192000"/>
              <a:gd name="connsiteY478" fmla="*/ 5576139 h 6048660"/>
              <a:gd name="connsiteX479" fmla="*/ 8943406 w 12192000"/>
              <a:gd name="connsiteY479" fmla="*/ 5576902 h 6048660"/>
              <a:gd name="connsiteX480" fmla="*/ 8944042 w 12192000"/>
              <a:gd name="connsiteY480" fmla="*/ 5576902 h 6048660"/>
              <a:gd name="connsiteX481" fmla="*/ 8944551 w 12192000"/>
              <a:gd name="connsiteY481" fmla="*/ 5576139 h 6048660"/>
              <a:gd name="connsiteX482" fmla="*/ 8944678 w 12192000"/>
              <a:gd name="connsiteY482" fmla="*/ 5575121 h 6048660"/>
              <a:gd name="connsiteX483" fmla="*/ 8944424 w 12192000"/>
              <a:gd name="connsiteY483" fmla="*/ 5574485 h 6048660"/>
              <a:gd name="connsiteX484" fmla="*/ 8943915 w 12192000"/>
              <a:gd name="connsiteY484" fmla="*/ 5574485 h 6048660"/>
              <a:gd name="connsiteX485" fmla="*/ 8892274 w 12192000"/>
              <a:gd name="connsiteY485" fmla="*/ 5573976 h 6048660"/>
              <a:gd name="connsiteX486" fmla="*/ 8892402 w 12192000"/>
              <a:gd name="connsiteY486" fmla="*/ 5574104 h 6048660"/>
              <a:gd name="connsiteX487" fmla="*/ 8891893 w 12192000"/>
              <a:gd name="connsiteY487" fmla="*/ 5574740 h 6048660"/>
              <a:gd name="connsiteX488" fmla="*/ 8889730 w 12192000"/>
              <a:gd name="connsiteY488" fmla="*/ 5578937 h 6048660"/>
              <a:gd name="connsiteX489" fmla="*/ 8887314 w 12192000"/>
              <a:gd name="connsiteY489" fmla="*/ 5582498 h 6048660"/>
              <a:gd name="connsiteX490" fmla="*/ 8885661 w 12192000"/>
              <a:gd name="connsiteY490" fmla="*/ 5583770 h 6048660"/>
              <a:gd name="connsiteX491" fmla="*/ 8884897 w 12192000"/>
              <a:gd name="connsiteY491" fmla="*/ 5583770 h 6048660"/>
              <a:gd name="connsiteX492" fmla="*/ 8884643 w 12192000"/>
              <a:gd name="connsiteY492" fmla="*/ 5584152 h 6048660"/>
              <a:gd name="connsiteX493" fmla="*/ 8885533 w 12192000"/>
              <a:gd name="connsiteY493" fmla="*/ 5584661 h 6048660"/>
              <a:gd name="connsiteX494" fmla="*/ 8887187 w 12192000"/>
              <a:gd name="connsiteY494" fmla="*/ 5584152 h 6048660"/>
              <a:gd name="connsiteX495" fmla="*/ 8888586 w 12192000"/>
              <a:gd name="connsiteY495" fmla="*/ 5582753 h 6048660"/>
              <a:gd name="connsiteX496" fmla="*/ 8891893 w 12192000"/>
              <a:gd name="connsiteY496" fmla="*/ 5577029 h 6048660"/>
              <a:gd name="connsiteX497" fmla="*/ 8892783 w 12192000"/>
              <a:gd name="connsiteY497" fmla="*/ 5573976 h 6048660"/>
              <a:gd name="connsiteX498" fmla="*/ 8892274 w 12192000"/>
              <a:gd name="connsiteY498" fmla="*/ 5573976 h 6048660"/>
              <a:gd name="connsiteX499" fmla="*/ 8897489 w 12192000"/>
              <a:gd name="connsiteY499" fmla="*/ 5573213 h 6048660"/>
              <a:gd name="connsiteX500" fmla="*/ 8896726 w 12192000"/>
              <a:gd name="connsiteY500" fmla="*/ 5573722 h 6048660"/>
              <a:gd name="connsiteX501" fmla="*/ 8896090 w 12192000"/>
              <a:gd name="connsiteY501" fmla="*/ 5574867 h 6048660"/>
              <a:gd name="connsiteX502" fmla="*/ 8895836 w 12192000"/>
              <a:gd name="connsiteY502" fmla="*/ 5575884 h 6048660"/>
              <a:gd name="connsiteX503" fmla="*/ 8895836 w 12192000"/>
              <a:gd name="connsiteY503" fmla="*/ 5576266 h 6048660"/>
              <a:gd name="connsiteX504" fmla="*/ 8896345 w 12192000"/>
              <a:gd name="connsiteY504" fmla="*/ 5575757 h 6048660"/>
              <a:gd name="connsiteX505" fmla="*/ 8897235 w 12192000"/>
              <a:gd name="connsiteY505" fmla="*/ 5574740 h 6048660"/>
              <a:gd name="connsiteX506" fmla="*/ 8897744 w 12192000"/>
              <a:gd name="connsiteY506" fmla="*/ 5573595 h 6048660"/>
              <a:gd name="connsiteX507" fmla="*/ 8897489 w 12192000"/>
              <a:gd name="connsiteY507" fmla="*/ 5573213 h 6048660"/>
              <a:gd name="connsiteX508" fmla="*/ 9344067 w 12192000"/>
              <a:gd name="connsiteY508" fmla="*/ 5573086 h 6048660"/>
              <a:gd name="connsiteX509" fmla="*/ 9342795 w 12192000"/>
              <a:gd name="connsiteY509" fmla="*/ 5573468 h 6048660"/>
              <a:gd name="connsiteX510" fmla="*/ 9342286 w 12192000"/>
              <a:gd name="connsiteY510" fmla="*/ 5574104 h 6048660"/>
              <a:gd name="connsiteX511" fmla="*/ 9341523 w 12192000"/>
              <a:gd name="connsiteY511" fmla="*/ 5574612 h 6048660"/>
              <a:gd name="connsiteX512" fmla="*/ 9341523 w 12192000"/>
              <a:gd name="connsiteY512" fmla="*/ 5574867 h 6048660"/>
              <a:gd name="connsiteX513" fmla="*/ 9342922 w 12192000"/>
              <a:gd name="connsiteY513" fmla="*/ 5574994 h 6048660"/>
              <a:gd name="connsiteX514" fmla="*/ 9344830 w 12192000"/>
              <a:gd name="connsiteY514" fmla="*/ 5574994 h 6048660"/>
              <a:gd name="connsiteX515" fmla="*/ 9346357 w 12192000"/>
              <a:gd name="connsiteY515" fmla="*/ 5575121 h 6048660"/>
              <a:gd name="connsiteX516" fmla="*/ 9347501 w 12192000"/>
              <a:gd name="connsiteY516" fmla="*/ 5575121 h 6048660"/>
              <a:gd name="connsiteX517" fmla="*/ 9348646 w 12192000"/>
              <a:gd name="connsiteY517" fmla="*/ 5574612 h 6048660"/>
              <a:gd name="connsiteX518" fmla="*/ 9348900 w 12192000"/>
              <a:gd name="connsiteY518" fmla="*/ 5573722 h 6048660"/>
              <a:gd name="connsiteX519" fmla="*/ 9346357 w 12192000"/>
              <a:gd name="connsiteY519" fmla="*/ 5573213 h 6048660"/>
              <a:gd name="connsiteX520" fmla="*/ 9343940 w 12192000"/>
              <a:gd name="connsiteY520" fmla="*/ 5573213 h 6048660"/>
              <a:gd name="connsiteX521" fmla="*/ 9120842 w 12192000"/>
              <a:gd name="connsiteY521" fmla="*/ 5571687 h 6048660"/>
              <a:gd name="connsiteX522" fmla="*/ 9120842 w 12192000"/>
              <a:gd name="connsiteY522" fmla="*/ 5571814 h 6048660"/>
              <a:gd name="connsiteX523" fmla="*/ 9120830 w 12192000"/>
              <a:gd name="connsiteY523" fmla="*/ 5571754 h 6048660"/>
              <a:gd name="connsiteX524" fmla="*/ 9356278 w 12192000"/>
              <a:gd name="connsiteY524" fmla="*/ 5570542 h 6048660"/>
              <a:gd name="connsiteX525" fmla="*/ 9355769 w 12192000"/>
              <a:gd name="connsiteY525" fmla="*/ 5571051 h 6048660"/>
              <a:gd name="connsiteX526" fmla="*/ 9355769 w 12192000"/>
              <a:gd name="connsiteY526" fmla="*/ 5571814 h 6048660"/>
              <a:gd name="connsiteX527" fmla="*/ 9357168 w 12192000"/>
              <a:gd name="connsiteY527" fmla="*/ 5571305 h 6048660"/>
              <a:gd name="connsiteX528" fmla="*/ 9357539 w 12192000"/>
              <a:gd name="connsiteY528" fmla="*/ 5570841 h 6048660"/>
              <a:gd name="connsiteX529" fmla="*/ 9357677 w 12192000"/>
              <a:gd name="connsiteY529" fmla="*/ 5570924 h 6048660"/>
              <a:gd name="connsiteX530" fmla="*/ 9357677 w 12192000"/>
              <a:gd name="connsiteY530" fmla="*/ 5570669 h 6048660"/>
              <a:gd name="connsiteX531" fmla="*/ 9357539 w 12192000"/>
              <a:gd name="connsiteY531" fmla="*/ 5570841 h 6048660"/>
              <a:gd name="connsiteX532" fmla="*/ 9357041 w 12192000"/>
              <a:gd name="connsiteY532" fmla="*/ 5570542 h 6048660"/>
              <a:gd name="connsiteX533" fmla="*/ 9356278 w 12192000"/>
              <a:gd name="connsiteY533" fmla="*/ 5570542 h 6048660"/>
              <a:gd name="connsiteX534" fmla="*/ 8895200 w 12192000"/>
              <a:gd name="connsiteY534" fmla="*/ 5570542 h 6048660"/>
              <a:gd name="connsiteX535" fmla="*/ 8894691 w 12192000"/>
              <a:gd name="connsiteY535" fmla="*/ 5570797 h 6048660"/>
              <a:gd name="connsiteX536" fmla="*/ 8894182 w 12192000"/>
              <a:gd name="connsiteY536" fmla="*/ 5571305 h 6048660"/>
              <a:gd name="connsiteX537" fmla="*/ 8894182 w 12192000"/>
              <a:gd name="connsiteY537" fmla="*/ 5572069 h 6048660"/>
              <a:gd name="connsiteX538" fmla="*/ 8895073 w 12192000"/>
              <a:gd name="connsiteY538" fmla="*/ 5572196 h 6048660"/>
              <a:gd name="connsiteX539" fmla="*/ 8895454 w 12192000"/>
              <a:gd name="connsiteY539" fmla="*/ 5571687 h 6048660"/>
              <a:gd name="connsiteX540" fmla="*/ 8895454 w 12192000"/>
              <a:gd name="connsiteY540" fmla="*/ 5571051 h 6048660"/>
              <a:gd name="connsiteX541" fmla="*/ 8895200 w 12192000"/>
              <a:gd name="connsiteY541" fmla="*/ 5570669 h 6048660"/>
              <a:gd name="connsiteX542" fmla="*/ 9119951 w 12192000"/>
              <a:gd name="connsiteY542" fmla="*/ 5570033 h 6048660"/>
              <a:gd name="connsiteX543" fmla="*/ 9120588 w 12192000"/>
              <a:gd name="connsiteY543" fmla="*/ 5570542 h 6048660"/>
              <a:gd name="connsiteX544" fmla="*/ 9120830 w 12192000"/>
              <a:gd name="connsiteY544" fmla="*/ 5571754 h 6048660"/>
              <a:gd name="connsiteX545" fmla="*/ 9120588 w 12192000"/>
              <a:gd name="connsiteY545" fmla="*/ 5573086 h 6048660"/>
              <a:gd name="connsiteX546" fmla="*/ 9119951 w 12192000"/>
              <a:gd name="connsiteY546" fmla="*/ 5574104 h 6048660"/>
              <a:gd name="connsiteX547" fmla="*/ 9119316 w 12192000"/>
              <a:gd name="connsiteY547" fmla="*/ 5573849 h 6048660"/>
              <a:gd name="connsiteX548" fmla="*/ 9119061 w 12192000"/>
              <a:gd name="connsiteY548" fmla="*/ 5572450 h 6048660"/>
              <a:gd name="connsiteX549" fmla="*/ 9119316 w 12192000"/>
              <a:gd name="connsiteY549" fmla="*/ 5570797 h 6048660"/>
              <a:gd name="connsiteX550" fmla="*/ 9119951 w 12192000"/>
              <a:gd name="connsiteY550" fmla="*/ 5570033 h 6048660"/>
              <a:gd name="connsiteX551" fmla="*/ 8944933 w 12192000"/>
              <a:gd name="connsiteY551" fmla="*/ 5569143 h 6048660"/>
              <a:gd name="connsiteX552" fmla="*/ 8944297 w 12192000"/>
              <a:gd name="connsiteY552" fmla="*/ 5569652 h 6048660"/>
              <a:gd name="connsiteX553" fmla="*/ 8944297 w 12192000"/>
              <a:gd name="connsiteY553" fmla="*/ 5570415 h 6048660"/>
              <a:gd name="connsiteX554" fmla="*/ 8944042 w 12192000"/>
              <a:gd name="connsiteY554" fmla="*/ 5570542 h 6048660"/>
              <a:gd name="connsiteX555" fmla="*/ 8943915 w 12192000"/>
              <a:gd name="connsiteY555" fmla="*/ 5571687 h 6048660"/>
              <a:gd name="connsiteX556" fmla="*/ 8943915 w 12192000"/>
              <a:gd name="connsiteY556" fmla="*/ 5572577 h 6048660"/>
              <a:gd name="connsiteX557" fmla="*/ 8944424 w 12192000"/>
              <a:gd name="connsiteY557" fmla="*/ 5572959 h 6048660"/>
              <a:gd name="connsiteX558" fmla="*/ 8945187 w 12192000"/>
              <a:gd name="connsiteY558" fmla="*/ 5572069 h 6048660"/>
              <a:gd name="connsiteX559" fmla="*/ 8945441 w 12192000"/>
              <a:gd name="connsiteY559" fmla="*/ 5570288 h 6048660"/>
              <a:gd name="connsiteX560" fmla="*/ 8944933 w 12192000"/>
              <a:gd name="connsiteY560" fmla="*/ 5569143 h 6048660"/>
              <a:gd name="connsiteX561" fmla="*/ 9360602 w 12192000"/>
              <a:gd name="connsiteY561" fmla="*/ 5568634 h 6048660"/>
              <a:gd name="connsiteX562" fmla="*/ 9359458 w 12192000"/>
              <a:gd name="connsiteY562" fmla="*/ 5569143 h 6048660"/>
              <a:gd name="connsiteX563" fmla="*/ 9358822 w 12192000"/>
              <a:gd name="connsiteY563" fmla="*/ 5569906 h 6048660"/>
              <a:gd name="connsiteX564" fmla="*/ 9359330 w 12192000"/>
              <a:gd name="connsiteY564" fmla="*/ 5570288 h 6048660"/>
              <a:gd name="connsiteX565" fmla="*/ 9360348 w 12192000"/>
              <a:gd name="connsiteY565" fmla="*/ 5570033 h 6048660"/>
              <a:gd name="connsiteX566" fmla="*/ 9361238 w 12192000"/>
              <a:gd name="connsiteY566" fmla="*/ 5569397 h 6048660"/>
              <a:gd name="connsiteX567" fmla="*/ 9361111 w 12192000"/>
              <a:gd name="connsiteY567" fmla="*/ 5569270 h 6048660"/>
              <a:gd name="connsiteX568" fmla="*/ 9361492 w 12192000"/>
              <a:gd name="connsiteY568" fmla="*/ 5568889 h 6048660"/>
              <a:gd name="connsiteX569" fmla="*/ 9360602 w 12192000"/>
              <a:gd name="connsiteY569" fmla="*/ 5568634 h 6048660"/>
              <a:gd name="connsiteX570" fmla="*/ 8901051 w 12192000"/>
              <a:gd name="connsiteY570" fmla="*/ 5568634 h 6048660"/>
              <a:gd name="connsiteX571" fmla="*/ 8899652 w 12192000"/>
              <a:gd name="connsiteY571" fmla="*/ 5569143 h 6048660"/>
              <a:gd name="connsiteX572" fmla="*/ 8899397 w 12192000"/>
              <a:gd name="connsiteY572" fmla="*/ 5570288 h 6048660"/>
              <a:gd name="connsiteX573" fmla="*/ 8900033 w 12192000"/>
              <a:gd name="connsiteY573" fmla="*/ 5570033 h 6048660"/>
              <a:gd name="connsiteX574" fmla="*/ 8900669 w 12192000"/>
              <a:gd name="connsiteY574" fmla="*/ 5569397 h 6048660"/>
              <a:gd name="connsiteX575" fmla="*/ 8900796 w 12192000"/>
              <a:gd name="connsiteY575" fmla="*/ 5569525 h 6048660"/>
              <a:gd name="connsiteX576" fmla="*/ 8901051 w 12192000"/>
              <a:gd name="connsiteY576" fmla="*/ 5568634 h 6048660"/>
              <a:gd name="connsiteX577" fmla="*/ 8896345 w 12192000"/>
              <a:gd name="connsiteY577" fmla="*/ 5567871 h 6048660"/>
              <a:gd name="connsiteX578" fmla="*/ 8895709 w 12192000"/>
              <a:gd name="connsiteY578" fmla="*/ 5568634 h 6048660"/>
              <a:gd name="connsiteX579" fmla="*/ 8895454 w 12192000"/>
              <a:gd name="connsiteY579" fmla="*/ 5569143 h 6048660"/>
              <a:gd name="connsiteX580" fmla="*/ 8895836 w 12192000"/>
              <a:gd name="connsiteY580" fmla="*/ 5569397 h 6048660"/>
              <a:gd name="connsiteX581" fmla="*/ 8895836 w 12192000"/>
              <a:gd name="connsiteY581" fmla="*/ 5569525 h 6048660"/>
              <a:gd name="connsiteX582" fmla="*/ 8896472 w 12192000"/>
              <a:gd name="connsiteY582" fmla="*/ 5569016 h 6048660"/>
              <a:gd name="connsiteX583" fmla="*/ 8896981 w 12192000"/>
              <a:gd name="connsiteY583" fmla="*/ 5568126 h 6048660"/>
              <a:gd name="connsiteX584" fmla="*/ 8896345 w 12192000"/>
              <a:gd name="connsiteY584" fmla="*/ 5567871 h 6048660"/>
              <a:gd name="connsiteX585" fmla="*/ 10065256 w 12192000"/>
              <a:gd name="connsiteY585" fmla="*/ 5567617 h 6048660"/>
              <a:gd name="connsiteX586" fmla="*/ 10065256 w 12192000"/>
              <a:gd name="connsiteY586" fmla="*/ 5567744 h 6048660"/>
              <a:gd name="connsiteX587" fmla="*/ 10065384 w 12192000"/>
              <a:gd name="connsiteY587" fmla="*/ 5568634 h 6048660"/>
              <a:gd name="connsiteX588" fmla="*/ 10065384 w 12192000"/>
              <a:gd name="connsiteY588" fmla="*/ 5569652 h 6048660"/>
              <a:gd name="connsiteX589" fmla="*/ 10064875 w 12192000"/>
              <a:gd name="connsiteY589" fmla="*/ 5568634 h 6048660"/>
              <a:gd name="connsiteX590" fmla="*/ 10065256 w 12192000"/>
              <a:gd name="connsiteY590" fmla="*/ 5567617 h 6048660"/>
              <a:gd name="connsiteX591" fmla="*/ 8944169 w 12192000"/>
              <a:gd name="connsiteY591" fmla="*/ 5567108 h 6048660"/>
              <a:gd name="connsiteX592" fmla="*/ 8945187 w 12192000"/>
              <a:gd name="connsiteY592" fmla="*/ 5567490 h 6048660"/>
              <a:gd name="connsiteX593" fmla="*/ 8946586 w 12192000"/>
              <a:gd name="connsiteY593" fmla="*/ 5567871 h 6048660"/>
              <a:gd name="connsiteX594" fmla="*/ 8947604 w 12192000"/>
              <a:gd name="connsiteY594" fmla="*/ 5568634 h 6048660"/>
              <a:gd name="connsiteX595" fmla="*/ 8947604 w 12192000"/>
              <a:gd name="connsiteY595" fmla="*/ 5570797 h 6048660"/>
              <a:gd name="connsiteX596" fmla="*/ 8947222 w 12192000"/>
              <a:gd name="connsiteY596" fmla="*/ 5572959 h 6048660"/>
              <a:gd name="connsiteX597" fmla="*/ 8946841 w 12192000"/>
              <a:gd name="connsiteY597" fmla="*/ 5574485 h 6048660"/>
              <a:gd name="connsiteX598" fmla="*/ 8945441 w 12192000"/>
              <a:gd name="connsiteY598" fmla="*/ 5579573 h 6048660"/>
              <a:gd name="connsiteX599" fmla="*/ 8943915 w 12192000"/>
              <a:gd name="connsiteY599" fmla="*/ 5586441 h 6048660"/>
              <a:gd name="connsiteX600" fmla="*/ 8943279 w 12192000"/>
              <a:gd name="connsiteY600" fmla="*/ 5591148 h 6048660"/>
              <a:gd name="connsiteX601" fmla="*/ 8943279 w 12192000"/>
              <a:gd name="connsiteY601" fmla="*/ 5594073 h 6048660"/>
              <a:gd name="connsiteX602" fmla="*/ 8943661 w 12192000"/>
              <a:gd name="connsiteY602" fmla="*/ 5593691 h 6048660"/>
              <a:gd name="connsiteX603" fmla="*/ 8943406 w 12192000"/>
              <a:gd name="connsiteY603" fmla="*/ 5594963 h 6048660"/>
              <a:gd name="connsiteX604" fmla="*/ 8942898 w 12192000"/>
              <a:gd name="connsiteY604" fmla="*/ 5595345 h 6048660"/>
              <a:gd name="connsiteX605" fmla="*/ 8942262 w 12192000"/>
              <a:gd name="connsiteY605" fmla="*/ 5594963 h 6048660"/>
              <a:gd name="connsiteX606" fmla="*/ 8941880 w 12192000"/>
              <a:gd name="connsiteY606" fmla="*/ 5593946 h 6048660"/>
              <a:gd name="connsiteX607" fmla="*/ 8941626 w 12192000"/>
              <a:gd name="connsiteY607" fmla="*/ 5593183 h 6048660"/>
              <a:gd name="connsiteX608" fmla="*/ 8940735 w 12192000"/>
              <a:gd name="connsiteY608" fmla="*/ 5594327 h 6048660"/>
              <a:gd name="connsiteX609" fmla="*/ 8939718 w 12192000"/>
              <a:gd name="connsiteY609" fmla="*/ 5595345 h 6048660"/>
              <a:gd name="connsiteX610" fmla="*/ 8939463 w 12192000"/>
              <a:gd name="connsiteY610" fmla="*/ 5593183 h 6048660"/>
              <a:gd name="connsiteX611" fmla="*/ 8939209 w 12192000"/>
              <a:gd name="connsiteY611" fmla="*/ 5590766 h 6048660"/>
              <a:gd name="connsiteX612" fmla="*/ 8938700 w 12192000"/>
              <a:gd name="connsiteY612" fmla="*/ 5588858 h 6048660"/>
              <a:gd name="connsiteX613" fmla="*/ 8938446 w 12192000"/>
              <a:gd name="connsiteY613" fmla="*/ 5586950 h 6048660"/>
              <a:gd name="connsiteX614" fmla="*/ 8938954 w 12192000"/>
              <a:gd name="connsiteY614" fmla="*/ 5584279 h 6048660"/>
              <a:gd name="connsiteX615" fmla="*/ 8939463 w 12192000"/>
              <a:gd name="connsiteY615" fmla="*/ 5581608 h 6048660"/>
              <a:gd name="connsiteX616" fmla="*/ 8939591 w 12192000"/>
              <a:gd name="connsiteY616" fmla="*/ 5579446 h 6048660"/>
              <a:gd name="connsiteX617" fmla="*/ 8940608 w 12192000"/>
              <a:gd name="connsiteY617" fmla="*/ 5577411 h 6048660"/>
              <a:gd name="connsiteX618" fmla="*/ 8941498 w 12192000"/>
              <a:gd name="connsiteY618" fmla="*/ 5574994 h 6048660"/>
              <a:gd name="connsiteX619" fmla="*/ 8941753 w 12192000"/>
              <a:gd name="connsiteY619" fmla="*/ 5571560 h 6048660"/>
              <a:gd name="connsiteX620" fmla="*/ 8942898 w 12192000"/>
              <a:gd name="connsiteY620" fmla="*/ 5568253 h 6048660"/>
              <a:gd name="connsiteX621" fmla="*/ 8944169 w 12192000"/>
              <a:gd name="connsiteY621" fmla="*/ 5567108 h 6048660"/>
              <a:gd name="connsiteX622" fmla="*/ 9533968 w 12192000"/>
              <a:gd name="connsiteY622" fmla="*/ 5566218 h 6048660"/>
              <a:gd name="connsiteX623" fmla="*/ 9534476 w 12192000"/>
              <a:gd name="connsiteY623" fmla="*/ 5566472 h 6048660"/>
              <a:gd name="connsiteX624" fmla="*/ 9534476 w 12192000"/>
              <a:gd name="connsiteY624" fmla="*/ 5566981 h 6048660"/>
              <a:gd name="connsiteX625" fmla="*/ 9534095 w 12192000"/>
              <a:gd name="connsiteY625" fmla="*/ 5567617 h 6048660"/>
              <a:gd name="connsiteX626" fmla="*/ 9534222 w 12192000"/>
              <a:gd name="connsiteY626" fmla="*/ 5567617 h 6048660"/>
              <a:gd name="connsiteX627" fmla="*/ 9533968 w 12192000"/>
              <a:gd name="connsiteY627" fmla="*/ 5567871 h 6048660"/>
              <a:gd name="connsiteX628" fmla="*/ 9533713 w 12192000"/>
              <a:gd name="connsiteY628" fmla="*/ 5567617 h 6048660"/>
              <a:gd name="connsiteX629" fmla="*/ 9533459 w 12192000"/>
              <a:gd name="connsiteY629" fmla="*/ 5567108 h 6048660"/>
              <a:gd name="connsiteX630" fmla="*/ 9533459 w 12192000"/>
              <a:gd name="connsiteY630" fmla="*/ 5566472 h 6048660"/>
              <a:gd name="connsiteX631" fmla="*/ 9533968 w 12192000"/>
              <a:gd name="connsiteY631" fmla="*/ 5566218 h 6048660"/>
              <a:gd name="connsiteX632" fmla="*/ 7001411 w 12192000"/>
              <a:gd name="connsiteY632" fmla="*/ 5565963 h 6048660"/>
              <a:gd name="connsiteX633" fmla="*/ 7001538 w 12192000"/>
              <a:gd name="connsiteY633" fmla="*/ 5565963 h 6048660"/>
              <a:gd name="connsiteX634" fmla="*/ 7012985 w 12192000"/>
              <a:gd name="connsiteY634" fmla="*/ 5590893 h 6048660"/>
              <a:gd name="connsiteX635" fmla="*/ 6990090 w 12192000"/>
              <a:gd name="connsiteY635" fmla="*/ 5590893 h 6048660"/>
              <a:gd name="connsiteX636" fmla="*/ 8060681 w 12192000"/>
              <a:gd name="connsiteY636" fmla="*/ 5565709 h 6048660"/>
              <a:gd name="connsiteX637" fmla="*/ 8060808 w 12192000"/>
              <a:gd name="connsiteY637" fmla="*/ 5565709 h 6048660"/>
              <a:gd name="connsiteX638" fmla="*/ 8072256 w 12192000"/>
              <a:gd name="connsiteY638" fmla="*/ 5590639 h 6048660"/>
              <a:gd name="connsiteX639" fmla="*/ 8049361 w 12192000"/>
              <a:gd name="connsiteY639" fmla="*/ 5590639 h 6048660"/>
              <a:gd name="connsiteX640" fmla="*/ 9118044 w 12192000"/>
              <a:gd name="connsiteY640" fmla="*/ 5564310 h 6048660"/>
              <a:gd name="connsiteX641" fmla="*/ 9118552 w 12192000"/>
              <a:gd name="connsiteY641" fmla="*/ 5564946 h 6048660"/>
              <a:gd name="connsiteX642" fmla="*/ 9118552 w 12192000"/>
              <a:gd name="connsiteY642" fmla="*/ 5565709 h 6048660"/>
              <a:gd name="connsiteX643" fmla="*/ 9118298 w 12192000"/>
              <a:gd name="connsiteY643" fmla="*/ 5565582 h 6048660"/>
              <a:gd name="connsiteX644" fmla="*/ 9117153 w 12192000"/>
              <a:gd name="connsiteY644" fmla="*/ 5565200 h 6048660"/>
              <a:gd name="connsiteX645" fmla="*/ 9117408 w 12192000"/>
              <a:gd name="connsiteY645" fmla="*/ 5564437 h 6048660"/>
              <a:gd name="connsiteX646" fmla="*/ 9118044 w 12192000"/>
              <a:gd name="connsiteY646" fmla="*/ 5564310 h 6048660"/>
              <a:gd name="connsiteX647" fmla="*/ 8906011 w 12192000"/>
              <a:gd name="connsiteY647" fmla="*/ 5563292 h 6048660"/>
              <a:gd name="connsiteX648" fmla="*/ 8905503 w 12192000"/>
              <a:gd name="connsiteY648" fmla="*/ 5563547 h 6048660"/>
              <a:gd name="connsiteX649" fmla="*/ 8905503 w 12192000"/>
              <a:gd name="connsiteY649" fmla="*/ 5564183 h 6048660"/>
              <a:gd name="connsiteX650" fmla="*/ 8905630 w 12192000"/>
              <a:gd name="connsiteY650" fmla="*/ 5564691 h 6048660"/>
              <a:gd name="connsiteX651" fmla="*/ 8905503 w 12192000"/>
              <a:gd name="connsiteY651" fmla="*/ 5564691 h 6048660"/>
              <a:gd name="connsiteX652" fmla="*/ 8905757 w 12192000"/>
              <a:gd name="connsiteY652" fmla="*/ 5564946 h 6048660"/>
              <a:gd name="connsiteX653" fmla="*/ 8906139 w 12192000"/>
              <a:gd name="connsiteY653" fmla="*/ 5564691 h 6048660"/>
              <a:gd name="connsiteX654" fmla="*/ 8906393 w 12192000"/>
              <a:gd name="connsiteY654" fmla="*/ 5564183 h 6048660"/>
              <a:gd name="connsiteX655" fmla="*/ 8906393 w 12192000"/>
              <a:gd name="connsiteY655" fmla="*/ 5563547 h 6048660"/>
              <a:gd name="connsiteX656" fmla="*/ 8906011 w 12192000"/>
              <a:gd name="connsiteY656" fmla="*/ 5563292 h 6048660"/>
              <a:gd name="connsiteX657" fmla="*/ 8896090 w 12192000"/>
              <a:gd name="connsiteY657" fmla="*/ 5562783 h 6048660"/>
              <a:gd name="connsiteX658" fmla="*/ 8895454 w 12192000"/>
              <a:gd name="connsiteY658" fmla="*/ 5563038 h 6048660"/>
              <a:gd name="connsiteX659" fmla="*/ 8895454 w 12192000"/>
              <a:gd name="connsiteY659" fmla="*/ 5563547 h 6048660"/>
              <a:gd name="connsiteX660" fmla="*/ 8895963 w 12192000"/>
              <a:gd name="connsiteY660" fmla="*/ 5564055 h 6048660"/>
              <a:gd name="connsiteX661" fmla="*/ 8896345 w 12192000"/>
              <a:gd name="connsiteY661" fmla="*/ 5564310 h 6048660"/>
              <a:gd name="connsiteX662" fmla="*/ 8896599 w 12192000"/>
              <a:gd name="connsiteY662" fmla="*/ 5564055 h 6048660"/>
              <a:gd name="connsiteX663" fmla="*/ 8896599 w 12192000"/>
              <a:gd name="connsiteY663" fmla="*/ 5563928 h 6048660"/>
              <a:gd name="connsiteX664" fmla="*/ 8896981 w 12192000"/>
              <a:gd name="connsiteY664" fmla="*/ 5563292 h 6048660"/>
              <a:gd name="connsiteX665" fmla="*/ 8896853 w 12192000"/>
              <a:gd name="connsiteY665" fmla="*/ 5562783 h 6048660"/>
              <a:gd name="connsiteX666" fmla="*/ 8896090 w 12192000"/>
              <a:gd name="connsiteY666" fmla="*/ 5562783 h 6048660"/>
              <a:gd name="connsiteX667" fmla="*/ 8849792 w 12192000"/>
              <a:gd name="connsiteY667" fmla="*/ 5561384 h 6048660"/>
              <a:gd name="connsiteX668" fmla="*/ 8849792 w 12192000"/>
              <a:gd name="connsiteY668" fmla="*/ 5563547 h 6048660"/>
              <a:gd name="connsiteX669" fmla="*/ 8849156 w 12192000"/>
              <a:gd name="connsiteY669" fmla="*/ 5568380 h 6048660"/>
              <a:gd name="connsiteX670" fmla="*/ 8846357 w 12192000"/>
              <a:gd name="connsiteY670" fmla="*/ 5578810 h 6048660"/>
              <a:gd name="connsiteX671" fmla="*/ 8848138 w 12192000"/>
              <a:gd name="connsiteY671" fmla="*/ 5567744 h 6048660"/>
              <a:gd name="connsiteX672" fmla="*/ 8848520 w 12192000"/>
              <a:gd name="connsiteY672" fmla="*/ 5565455 h 6048660"/>
              <a:gd name="connsiteX673" fmla="*/ 8848901 w 12192000"/>
              <a:gd name="connsiteY673" fmla="*/ 5563165 h 6048660"/>
              <a:gd name="connsiteX674" fmla="*/ 8849283 w 12192000"/>
              <a:gd name="connsiteY674" fmla="*/ 5561766 h 6048660"/>
              <a:gd name="connsiteX675" fmla="*/ 8849792 w 12192000"/>
              <a:gd name="connsiteY675" fmla="*/ 5561384 h 6048660"/>
              <a:gd name="connsiteX676" fmla="*/ 9121351 w 12192000"/>
              <a:gd name="connsiteY676" fmla="*/ 5560367 h 6048660"/>
              <a:gd name="connsiteX677" fmla="*/ 9122241 w 12192000"/>
              <a:gd name="connsiteY677" fmla="*/ 5560876 h 6048660"/>
              <a:gd name="connsiteX678" fmla="*/ 9121987 w 12192000"/>
              <a:gd name="connsiteY678" fmla="*/ 5562783 h 6048660"/>
              <a:gd name="connsiteX679" fmla="*/ 9121478 w 12192000"/>
              <a:gd name="connsiteY679" fmla="*/ 5563928 h 6048660"/>
              <a:gd name="connsiteX680" fmla="*/ 9120588 w 12192000"/>
              <a:gd name="connsiteY680" fmla="*/ 5563419 h 6048660"/>
              <a:gd name="connsiteX681" fmla="*/ 9121351 w 12192000"/>
              <a:gd name="connsiteY681" fmla="*/ 5560367 h 6048660"/>
              <a:gd name="connsiteX682" fmla="*/ 8855134 w 12192000"/>
              <a:gd name="connsiteY682" fmla="*/ 5559858 h 6048660"/>
              <a:gd name="connsiteX683" fmla="*/ 8855134 w 12192000"/>
              <a:gd name="connsiteY683" fmla="*/ 5560748 h 6048660"/>
              <a:gd name="connsiteX684" fmla="*/ 8854752 w 12192000"/>
              <a:gd name="connsiteY684" fmla="*/ 5561766 h 6048660"/>
              <a:gd name="connsiteX685" fmla="*/ 8854244 w 12192000"/>
              <a:gd name="connsiteY685" fmla="*/ 5562147 h 6048660"/>
              <a:gd name="connsiteX686" fmla="*/ 8854244 w 12192000"/>
              <a:gd name="connsiteY686" fmla="*/ 5561257 h 6048660"/>
              <a:gd name="connsiteX687" fmla="*/ 8854498 w 12192000"/>
              <a:gd name="connsiteY687" fmla="*/ 5560240 h 6048660"/>
              <a:gd name="connsiteX688" fmla="*/ 8855134 w 12192000"/>
              <a:gd name="connsiteY688" fmla="*/ 5559858 h 6048660"/>
              <a:gd name="connsiteX689" fmla="*/ 8898125 w 12192000"/>
              <a:gd name="connsiteY689" fmla="*/ 5559222 h 6048660"/>
              <a:gd name="connsiteX690" fmla="*/ 8898380 w 12192000"/>
              <a:gd name="connsiteY690" fmla="*/ 5563801 h 6048660"/>
              <a:gd name="connsiteX691" fmla="*/ 8899016 w 12192000"/>
              <a:gd name="connsiteY691" fmla="*/ 5564819 h 6048660"/>
              <a:gd name="connsiteX692" fmla="*/ 8899652 w 12192000"/>
              <a:gd name="connsiteY692" fmla="*/ 5564946 h 6048660"/>
              <a:gd name="connsiteX693" fmla="*/ 8899906 w 12192000"/>
              <a:gd name="connsiteY693" fmla="*/ 5563165 h 6048660"/>
              <a:gd name="connsiteX694" fmla="*/ 8899779 w 12192000"/>
              <a:gd name="connsiteY694" fmla="*/ 5563292 h 6048660"/>
              <a:gd name="connsiteX695" fmla="*/ 8899143 w 12192000"/>
              <a:gd name="connsiteY695" fmla="*/ 5560748 h 6048660"/>
              <a:gd name="connsiteX696" fmla="*/ 8898125 w 12192000"/>
              <a:gd name="connsiteY696" fmla="*/ 5559222 h 6048660"/>
              <a:gd name="connsiteX697" fmla="*/ 9538674 w 12192000"/>
              <a:gd name="connsiteY697" fmla="*/ 5557696 h 6048660"/>
              <a:gd name="connsiteX698" fmla="*/ 9539182 w 12192000"/>
              <a:gd name="connsiteY698" fmla="*/ 5558204 h 6048660"/>
              <a:gd name="connsiteX699" fmla="*/ 9539182 w 12192000"/>
              <a:gd name="connsiteY699" fmla="*/ 5559222 h 6048660"/>
              <a:gd name="connsiteX700" fmla="*/ 9538674 w 12192000"/>
              <a:gd name="connsiteY700" fmla="*/ 5560621 h 6048660"/>
              <a:gd name="connsiteX701" fmla="*/ 9538038 w 12192000"/>
              <a:gd name="connsiteY701" fmla="*/ 5561766 h 6048660"/>
              <a:gd name="connsiteX702" fmla="*/ 9537911 w 12192000"/>
              <a:gd name="connsiteY702" fmla="*/ 5561639 h 6048660"/>
              <a:gd name="connsiteX703" fmla="*/ 9537911 w 12192000"/>
              <a:gd name="connsiteY703" fmla="*/ 5560367 h 6048660"/>
              <a:gd name="connsiteX704" fmla="*/ 9538165 w 12192000"/>
              <a:gd name="connsiteY704" fmla="*/ 5558586 h 6048660"/>
              <a:gd name="connsiteX705" fmla="*/ 9538674 w 12192000"/>
              <a:gd name="connsiteY705" fmla="*/ 5557696 h 6048660"/>
              <a:gd name="connsiteX706" fmla="*/ 10065892 w 12192000"/>
              <a:gd name="connsiteY706" fmla="*/ 5556678 h 6048660"/>
              <a:gd name="connsiteX707" fmla="*/ 10066020 w 12192000"/>
              <a:gd name="connsiteY707" fmla="*/ 5557568 h 6048660"/>
              <a:gd name="connsiteX708" fmla="*/ 10065892 w 12192000"/>
              <a:gd name="connsiteY708" fmla="*/ 5558204 h 6048660"/>
              <a:gd name="connsiteX709" fmla="*/ 10065511 w 12192000"/>
              <a:gd name="connsiteY709" fmla="*/ 5558204 h 6048660"/>
              <a:gd name="connsiteX710" fmla="*/ 10065511 w 12192000"/>
              <a:gd name="connsiteY710" fmla="*/ 5557187 h 6048660"/>
              <a:gd name="connsiteX711" fmla="*/ 10065892 w 12192000"/>
              <a:gd name="connsiteY711" fmla="*/ 5556678 h 6048660"/>
              <a:gd name="connsiteX712" fmla="*/ 8850936 w 12192000"/>
              <a:gd name="connsiteY712" fmla="*/ 5556042 h 6048660"/>
              <a:gd name="connsiteX713" fmla="*/ 8851064 w 12192000"/>
              <a:gd name="connsiteY713" fmla="*/ 5557314 h 6048660"/>
              <a:gd name="connsiteX714" fmla="*/ 8851064 w 12192000"/>
              <a:gd name="connsiteY714" fmla="*/ 5558459 h 6048660"/>
              <a:gd name="connsiteX715" fmla="*/ 8850682 w 12192000"/>
              <a:gd name="connsiteY715" fmla="*/ 5559476 h 6048660"/>
              <a:gd name="connsiteX716" fmla="*/ 8849919 w 12192000"/>
              <a:gd name="connsiteY716" fmla="*/ 5559858 h 6048660"/>
              <a:gd name="connsiteX717" fmla="*/ 8849537 w 12192000"/>
              <a:gd name="connsiteY717" fmla="*/ 5559222 h 6048660"/>
              <a:gd name="connsiteX718" fmla="*/ 8849664 w 12192000"/>
              <a:gd name="connsiteY718" fmla="*/ 5558332 h 6048660"/>
              <a:gd name="connsiteX719" fmla="*/ 8850046 w 12192000"/>
              <a:gd name="connsiteY719" fmla="*/ 5556805 h 6048660"/>
              <a:gd name="connsiteX720" fmla="*/ 8850936 w 12192000"/>
              <a:gd name="connsiteY720" fmla="*/ 5556042 h 6048660"/>
              <a:gd name="connsiteX721" fmla="*/ 8904358 w 12192000"/>
              <a:gd name="connsiteY721" fmla="*/ 5554643 h 6048660"/>
              <a:gd name="connsiteX722" fmla="*/ 8902959 w 12192000"/>
              <a:gd name="connsiteY722" fmla="*/ 5556297 h 6048660"/>
              <a:gd name="connsiteX723" fmla="*/ 8902959 w 12192000"/>
              <a:gd name="connsiteY723" fmla="*/ 5557187 h 6048660"/>
              <a:gd name="connsiteX724" fmla="*/ 8902450 w 12192000"/>
              <a:gd name="connsiteY724" fmla="*/ 5557696 h 6048660"/>
              <a:gd name="connsiteX725" fmla="*/ 8901432 w 12192000"/>
              <a:gd name="connsiteY725" fmla="*/ 5558459 h 6048660"/>
              <a:gd name="connsiteX726" fmla="*/ 8900542 w 12192000"/>
              <a:gd name="connsiteY726" fmla="*/ 5559985 h 6048660"/>
              <a:gd name="connsiteX727" fmla="*/ 8900288 w 12192000"/>
              <a:gd name="connsiteY727" fmla="*/ 5561511 h 6048660"/>
              <a:gd name="connsiteX728" fmla="*/ 8901305 w 12192000"/>
              <a:gd name="connsiteY728" fmla="*/ 5561003 h 6048660"/>
              <a:gd name="connsiteX729" fmla="*/ 8904740 w 12192000"/>
              <a:gd name="connsiteY729" fmla="*/ 5556042 h 6048660"/>
              <a:gd name="connsiteX730" fmla="*/ 8905630 w 12192000"/>
              <a:gd name="connsiteY730" fmla="*/ 5554643 h 6048660"/>
              <a:gd name="connsiteX731" fmla="*/ 8904358 w 12192000"/>
              <a:gd name="connsiteY731" fmla="*/ 5554643 h 6048660"/>
              <a:gd name="connsiteX732" fmla="*/ 9122877 w 12192000"/>
              <a:gd name="connsiteY732" fmla="*/ 5554261 h 6048660"/>
              <a:gd name="connsiteX733" fmla="*/ 9123386 w 12192000"/>
              <a:gd name="connsiteY733" fmla="*/ 5554643 h 6048660"/>
              <a:gd name="connsiteX734" fmla="*/ 9123386 w 12192000"/>
              <a:gd name="connsiteY734" fmla="*/ 5555661 h 6048660"/>
              <a:gd name="connsiteX735" fmla="*/ 9123259 w 12192000"/>
              <a:gd name="connsiteY735" fmla="*/ 5555788 h 6048660"/>
              <a:gd name="connsiteX736" fmla="*/ 9122750 w 12192000"/>
              <a:gd name="connsiteY736" fmla="*/ 5556678 h 6048660"/>
              <a:gd name="connsiteX737" fmla="*/ 9122368 w 12192000"/>
              <a:gd name="connsiteY737" fmla="*/ 5557060 h 6048660"/>
              <a:gd name="connsiteX738" fmla="*/ 9122114 w 12192000"/>
              <a:gd name="connsiteY738" fmla="*/ 5556678 h 6048660"/>
              <a:gd name="connsiteX739" fmla="*/ 9121987 w 12192000"/>
              <a:gd name="connsiteY739" fmla="*/ 5555788 h 6048660"/>
              <a:gd name="connsiteX740" fmla="*/ 9122241 w 12192000"/>
              <a:gd name="connsiteY740" fmla="*/ 5554770 h 6048660"/>
              <a:gd name="connsiteX741" fmla="*/ 9122877 w 12192000"/>
              <a:gd name="connsiteY741" fmla="*/ 5554261 h 6048660"/>
              <a:gd name="connsiteX742" fmla="*/ 8908428 w 12192000"/>
              <a:gd name="connsiteY742" fmla="*/ 5553371 h 6048660"/>
              <a:gd name="connsiteX743" fmla="*/ 8907411 w 12192000"/>
              <a:gd name="connsiteY743" fmla="*/ 5554389 h 6048660"/>
              <a:gd name="connsiteX744" fmla="*/ 8907411 w 12192000"/>
              <a:gd name="connsiteY744" fmla="*/ 5554643 h 6048660"/>
              <a:gd name="connsiteX745" fmla="*/ 8906011 w 12192000"/>
              <a:gd name="connsiteY745" fmla="*/ 5556933 h 6048660"/>
              <a:gd name="connsiteX746" fmla="*/ 8904358 w 12192000"/>
              <a:gd name="connsiteY746" fmla="*/ 5560112 h 6048660"/>
              <a:gd name="connsiteX747" fmla="*/ 8902577 w 12192000"/>
              <a:gd name="connsiteY747" fmla="*/ 5563038 h 6048660"/>
              <a:gd name="connsiteX748" fmla="*/ 8901432 w 12192000"/>
              <a:gd name="connsiteY748" fmla="*/ 5565200 h 6048660"/>
              <a:gd name="connsiteX749" fmla="*/ 8901051 w 12192000"/>
              <a:gd name="connsiteY749" fmla="*/ 5566726 h 6048660"/>
              <a:gd name="connsiteX750" fmla="*/ 8901941 w 12192000"/>
              <a:gd name="connsiteY750" fmla="*/ 5566090 h 6048660"/>
              <a:gd name="connsiteX751" fmla="*/ 8903722 w 12192000"/>
              <a:gd name="connsiteY751" fmla="*/ 5563419 h 6048660"/>
              <a:gd name="connsiteX752" fmla="*/ 8908428 w 12192000"/>
              <a:gd name="connsiteY752" fmla="*/ 5553371 h 6048660"/>
              <a:gd name="connsiteX753" fmla="*/ 9120969 w 12192000"/>
              <a:gd name="connsiteY753" fmla="*/ 5552099 h 6048660"/>
              <a:gd name="connsiteX754" fmla="*/ 9120460 w 12192000"/>
              <a:gd name="connsiteY754" fmla="*/ 5554261 h 6048660"/>
              <a:gd name="connsiteX755" fmla="*/ 9120079 w 12192000"/>
              <a:gd name="connsiteY755" fmla="*/ 5556678 h 6048660"/>
              <a:gd name="connsiteX756" fmla="*/ 9119951 w 12192000"/>
              <a:gd name="connsiteY756" fmla="*/ 5556551 h 6048660"/>
              <a:gd name="connsiteX757" fmla="*/ 9119188 w 12192000"/>
              <a:gd name="connsiteY757" fmla="*/ 5559604 h 6048660"/>
              <a:gd name="connsiteX758" fmla="*/ 9118298 w 12192000"/>
              <a:gd name="connsiteY758" fmla="*/ 5561511 h 6048660"/>
              <a:gd name="connsiteX759" fmla="*/ 9117916 w 12192000"/>
              <a:gd name="connsiteY759" fmla="*/ 5561130 h 6048660"/>
              <a:gd name="connsiteX760" fmla="*/ 9118044 w 12192000"/>
              <a:gd name="connsiteY760" fmla="*/ 5559731 h 6048660"/>
              <a:gd name="connsiteX761" fmla="*/ 9118679 w 12192000"/>
              <a:gd name="connsiteY761" fmla="*/ 5558332 h 6048660"/>
              <a:gd name="connsiteX762" fmla="*/ 9118679 w 12192000"/>
              <a:gd name="connsiteY762" fmla="*/ 5556551 h 6048660"/>
              <a:gd name="connsiteX763" fmla="*/ 9119188 w 12192000"/>
              <a:gd name="connsiteY763" fmla="*/ 5553117 h 6048660"/>
              <a:gd name="connsiteX764" fmla="*/ 9120969 w 12192000"/>
              <a:gd name="connsiteY764" fmla="*/ 5552099 h 6048660"/>
              <a:gd name="connsiteX765" fmla="*/ 9045924 w 12192000"/>
              <a:gd name="connsiteY765" fmla="*/ 5551590 h 6048660"/>
              <a:gd name="connsiteX766" fmla="*/ 9046433 w 12192000"/>
              <a:gd name="connsiteY766" fmla="*/ 5551590 h 6048660"/>
              <a:gd name="connsiteX767" fmla="*/ 9046688 w 12192000"/>
              <a:gd name="connsiteY767" fmla="*/ 5551972 h 6048660"/>
              <a:gd name="connsiteX768" fmla="*/ 9046688 w 12192000"/>
              <a:gd name="connsiteY768" fmla="*/ 5552354 h 6048660"/>
              <a:gd name="connsiteX769" fmla="*/ 9046179 w 12192000"/>
              <a:gd name="connsiteY769" fmla="*/ 5552990 h 6048660"/>
              <a:gd name="connsiteX770" fmla="*/ 9045670 w 12192000"/>
              <a:gd name="connsiteY770" fmla="*/ 5552990 h 6048660"/>
              <a:gd name="connsiteX771" fmla="*/ 9045416 w 12192000"/>
              <a:gd name="connsiteY771" fmla="*/ 5552735 h 6048660"/>
              <a:gd name="connsiteX772" fmla="*/ 9045543 w 12192000"/>
              <a:gd name="connsiteY772" fmla="*/ 5552099 h 6048660"/>
              <a:gd name="connsiteX773" fmla="*/ 9045924 w 12192000"/>
              <a:gd name="connsiteY773" fmla="*/ 5551590 h 6048660"/>
              <a:gd name="connsiteX774" fmla="*/ 9057754 w 12192000"/>
              <a:gd name="connsiteY774" fmla="*/ 5551463 h 6048660"/>
              <a:gd name="connsiteX775" fmla="*/ 9058008 w 12192000"/>
              <a:gd name="connsiteY775" fmla="*/ 5551718 h 6048660"/>
              <a:gd name="connsiteX776" fmla="*/ 9057372 w 12192000"/>
              <a:gd name="connsiteY776" fmla="*/ 5552608 h 6048660"/>
              <a:gd name="connsiteX777" fmla="*/ 9056991 w 12192000"/>
              <a:gd name="connsiteY777" fmla="*/ 5552990 h 6048660"/>
              <a:gd name="connsiteX778" fmla="*/ 9057754 w 12192000"/>
              <a:gd name="connsiteY778" fmla="*/ 5551463 h 6048660"/>
              <a:gd name="connsiteX779" fmla="*/ 9202646 w 12192000"/>
              <a:gd name="connsiteY779" fmla="*/ 5550795 h 6048660"/>
              <a:gd name="connsiteX780" fmla="*/ 9202755 w 12192000"/>
              <a:gd name="connsiteY780" fmla="*/ 5551336 h 6048660"/>
              <a:gd name="connsiteX781" fmla="*/ 9201737 w 12192000"/>
              <a:gd name="connsiteY781" fmla="*/ 5552990 h 6048660"/>
              <a:gd name="connsiteX782" fmla="*/ 9200338 w 12192000"/>
              <a:gd name="connsiteY782" fmla="*/ 5554643 h 6048660"/>
              <a:gd name="connsiteX783" fmla="*/ 9199066 w 12192000"/>
              <a:gd name="connsiteY783" fmla="*/ 5555661 h 6048660"/>
              <a:gd name="connsiteX784" fmla="*/ 9199956 w 12192000"/>
              <a:gd name="connsiteY784" fmla="*/ 5553498 h 6048660"/>
              <a:gd name="connsiteX785" fmla="*/ 9201737 w 12192000"/>
              <a:gd name="connsiteY785" fmla="*/ 5551590 h 6048660"/>
              <a:gd name="connsiteX786" fmla="*/ 9202627 w 12192000"/>
              <a:gd name="connsiteY786" fmla="*/ 5550700 h 6048660"/>
              <a:gd name="connsiteX787" fmla="*/ 9202755 w 12192000"/>
              <a:gd name="connsiteY787" fmla="*/ 5550700 h 6048660"/>
              <a:gd name="connsiteX788" fmla="*/ 9202646 w 12192000"/>
              <a:gd name="connsiteY788" fmla="*/ 5550795 h 6048660"/>
              <a:gd name="connsiteX789" fmla="*/ 8855007 w 12192000"/>
              <a:gd name="connsiteY789" fmla="*/ 5550573 h 6048660"/>
              <a:gd name="connsiteX790" fmla="*/ 8855007 w 12192000"/>
              <a:gd name="connsiteY790" fmla="*/ 5552354 h 6048660"/>
              <a:gd name="connsiteX791" fmla="*/ 8854498 w 12192000"/>
              <a:gd name="connsiteY791" fmla="*/ 5555533 h 6048660"/>
              <a:gd name="connsiteX792" fmla="*/ 8853735 w 12192000"/>
              <a:gd name="connsiteY792" fmla="*/ 5558713 h 6048660"/>
              <a:gd name="connsiteX793" fmla="*/ 8853607 w 12192000"/>
              <a:gd name="connsiteY793" fmla="*/ 5560240 h 6048660"/>
              <a:gd name="connsiteX794" fmla="*/ 8853353 w 12192000"/>
              <a:gd name="connsiteY794" fmla="*/ 5562020 h 6048660"/>
              <a:gd name="connsiteX795" fmla="*/ 8852717 w 12192000"/>
              <a:gd name="connsiteY795" fmla="*/ 5565709 h 6048660"/>
              <a:gd name="connsiteX796" fmla="*/ 8851954 w 12192000"/>
              <a:gd name="connsiteY796" fmla="*/ 5569270 h 6048660"/>
              <a:gd name="connsiteX797" fmla="*/ 8851954 w 12192000"/>
              <a:gd name="connsiteY797" fmla="*/ 5571051 h 6048660"/>
              <a:gd name="connsiteX798" fmla="*/ 8852208 w 12192000"/>
              <a:gd name="connsiteY798" fmla="*/ 5571560 h 6048660"/>
              <a:gd name="connsiteX799" fmla="*/ 8851827 w 12192000"/>
              <a:gd name="connsiteY799" fmla="*/ 5572450 h 6048660"/>
              <a:gd name="connsiteX800" fmla="*/ 8851064 w 12192000"/>
              <a:gd name="connsiteY800" fmla="*/ 5575248 h 6048660"/>
              <a:gd name="connsiteX801" fmla="*/ 8850173 w 12192000"/>
              <a:gd name="connsiteY801" fmla="*/ 5580845 h 6048660"/>
              <a:gd name="connsiteX802" fmla="*/ 8849410 w 12192000"/>
              <a:gd name="connsiteY802" fmla="*/ 5586950 h 6048660"/>
              <a:gd name="connsiteX803" fmla="*/ 8849410 w 12192000"/>
              <a:gd name="connsiteY803" fmla="*/ 5589494 h 6048660"/>
              <a:gd name="connsiteX804" fmla="*/ 8849919 w 12192000"/>
              <a:gd name="connsiteY804" fmla="*/ 5591148 h 6048660"/>
              <a:gd name="connsiteX805" fmla="*/ 8849664 w 12192000"/>
              <a:gd name="connsiteY805" fmla="*/ 5591911 h 6048660"/>
              <a:gd name="connsiteX806" fmla="*/ 8848901 w 12192000"/>
              <a:gd name="connsiteY806" fmla="*/ 5592801 h 6048660"/>
              <a:gd name="connsiteX807" fmla="*/ 8848901 w 12192000"/>
              <a:gd name="connsiteY807" fmla="*/ 5594709 h 6048660"/>
              <a:gd name="connsiteX808" fmla="*/ 8848520 w 12192000"/>
              <a:gd name="connsiteY808" fmla="*/ 5597126 h 6048660"/>
              <a:gd name="connsiteX809" fmla="*/ 8847629 w 12192000"/>
              <a:gd name="connsiteY809" fmla="*/ 5605902 h 6048660"/>
              <a:gd name="connsiteX810" fmla="*/ 8848138 w 12192000"/>
              <a:gd name="connsiteY810" fmla="*/ 5612007 h 6048660"/>
              <a:gd name="connsiteX811" fmla="*/ 8847893 w 12192000"/>
              <a:gd name="connsiteY811" fmla="*/ 5613847 h 6048660"/>
              <a:gd name="connsiteX812" fmla="*/ 8847248 w 12192000"/>
              <a:gd name="connsiteY812" fmla="*/ 5614170 h 6048660"/>
              <a:gd name="connsiteX813" fmla="*/ 8847248 w 12192000"/>
              <a:gd name="connsiteY813" fmla="*/ 5615060 h 6048660"/>
              <a:gd name="connsiteX814" fmla="*/ 8847502 w 12192000"/>
              <a:gd name="connsiteY814" fmla="*/ 5616713 h 6048660"/>
              <a:gd name="connsiteX815" fmla="*/ 8847502 w 12192000"/>
              <a:gd name="connsiteY815" fmla="*/ 5618748 h 6048660"/>
              <a:gd name="connsiteX816" fmla="*/ 8847248 w 12192000"/>
              <a:gd name="connsiteY816" fmla="*/ 5620402 h 6048660"/>
              <a:gd name="connsiteX817" fmla="*/ 8846739 w 12192000"/>
              <a:gd name="connsiteY817" fmla="*/ 5621165 h 6048660"/>
              <a:gd name="connsiteX818" fmla="*/ 8846230 w 12192000"/>
              <a:gd name="connsiteY818" fmla="*/ 5620784 h 6048660"/>
              <a:gd name="connsiteX819" fmla="*/ 8846103 w 12192000"/>
              <a:gd name="connsiteY819" fmla="*/ 5619639 h 6048660"/>
              <a:gd name="connsiteX820" fmla="*/ 8846103 w 12192000"/>
              <a:gd name="connsiteY820" fmla="*/ 5617477 h 6048660"/>
              <a:gd name="connsiteX821" fmla="*/ 8845849 w 12192000"/>
              <a:gd name="connsiteY821" fmla="*/ 5614678 h 6048660"/>
              <a:gd name="connsiteX822" fmla="*/ 8845849 w 12192000"/>
              <a:gd name="connsiteY822" fmla="*/ 5611753 h 6048660"/>
              <a:gd name="connsiteX823" fmla="*/ 8846103 w 12192000"/>
              <a:gd name="connsiteY823" fmla="*/ 5609082 h 6048660"/>
              <a:gd name="connsiteX824" fmla="*/ 8846485 w 12192000"/>
              <a:gd name="connsiteY824" fmla="*/ 5605520 h 6048660"/>
              <a:gd name="connsiteX825" fmla="*/ 8846739 w 12192000"/>
              <a:gd name="connsiteY825" fmla="*/ 5600178 h 6048660"/>
              <a:gd name="connsiteX826" fmla="*/ 8846993 w 12192000"/>
              <a:gd name="connsiteY826" fmla="*/ 5595091 h 6048660"/>
              <a:gd name="connsiteX827" fmla="*/ 8847248 w 12192000"/>
              <a:gd name="connsiteY827" fmla="*/ 5592165 h 6048660"/>
              <a:gd name="connsiteX828" fmla="*/ 8847502 w 12192000"/>
              <a:gd name="connsiteY828" fmla="*/ 5590766 h 6048660"/>
              <a:gd name="connsiteX829" fmla="*/ 8847502 w 12192000"/>
              <a:gd name="connsiteY829" fmla="*/ 5589494 h 6048660"/>
              <a:gd name="connsiteX830" fmla="*/ 8847502 w 12192000"/>
              <a:gd name="connsiteY830" fmla="*/ 5588095 h 6048660"/>
              <a:gd name="connsiteX831" fmla="*/ 8847884 w 12192000"/>
              <a:gd name="connsiteY831" fmla="*/ 5586569 h 6048660"/>
              <a:gd name="connsiteX832" fmla="*/ 8848520 w 12192000"/>
              <a:gd name="connsiteY832" fmla="*/ 5583898 h 6048660"/>
              <a:gd name="connsiteX833" fmla="*/ 8849156 w 12192000"/>
              <a:gd name="connsiteY833" fmla="*/ 5579827 h 6048660"/>
              <a:gd name="connsiteX834" fmla="*/ 8849537 w 12192000"/>
              <a:gd name="connsiteY834" fmla="*/ 5575884 h 6048660"/>
              <a:gd name="connsiteX835" fmla="*/ 8850046 w 12192000"/>
              <a:gd name="connsiteY835" fmla="*/ 5573849 h 6048660"/>
              <a:gd name="connsiteX836" fmla="*/ 8850555 w 12192000"/>
              <a:gd name="connsiteY836" fmla="*/ 5571941 h 6048660"/>
              <a:gd name="connsiteX837" fmla="*/ 8850936 w 12192000"/>
              <a:gd name="connsiteY837" fmla="*/ 5568634 h 6048660"/>
              <a:gd name="connsiteX838" fmla="*/ 8852335 w 12192000"/>
              <a:gd name="connsiteY838" fmla="*/ 5559858 h 6048660"/>
              <a:gd name="connsiteX839" fmla="*/ 8853862 w 12192000"/>
              <a:gd name="connsiteY839" fmla="*/ 5552862 h 6048660"/>
              <a:gd name="connsiteX840" fmla="*/ 8855007 w 12192000"/>
              <a:gd name="connsiteY840" fmla="*/ 5550573 h 6048660"/>
              <a:gd name="connsiteX841" fmla="*/ 9123767 w 12192000"/>
              <a:gd name="connsiteY841" fmla="*/ 5549047 h 6048660"/>
              <a:gd name="connsiteX842" fmla="*/ 9125039 w 12192000"/>
              <a:gd name="connsiteY842" fmla="*/ 5549683 h 6048660"/>
              <a:gd name="connsiteX843" fmla="*/ 9125039 w 12192000"/>
              <a:gd name="connsiteY843" fmla="*/ 5549810 h 6048660"/>
              <a:gd name="connsiteX844" fmla="*/ 9125039 w 12192000"/>
              <a:gd name="connsiteY844" fmla="*/ 5550700 h 6048660"/>
              <a:gd name="connsiteX845" fmla="*/ 9124276 w 12192000"/>
              <a:gd name="connsiteY845" fmla="*/ 5551718 h 6048660"/>
              <a:gd name="connsiteX846" fmla="*/ 9123131 w 12192000"/>
              <a:gd name="connsiteY846" fmla="*/ 5550954 h 6048660"/>
              <a:gd name="connsiteX847" fmla="*/ 9123767 w 12192000"/>
              <a:gd name="connsiteY847" fmla="*/ 5549047 h 6048660"/>
              <a:gd name="connsiteX848" fmla="*/ 9130000 w 12192000"/>
              <a:gd name="connsiteY848" fmla="*/ 5548538 h 6048660"/>
              <a:gd name="connsiteX849" fmla="*/ 9130509 w 12192000"/>
              <a:gd name="connsiteY849" fmla="*/ 5548665 h 6048660"/>
              <a:gd name="connsiteX850" fmla="*/ 9130381 w 12192000"/>
              <a:gd name="connsiteY850" fmla="*/ 5549428 h 6048660"/>
              <a:gd name="connsiteX851" fmla="*/ 9130127 w 12192000"/>
              <a:gd name="connsiteY851" fmla="*/ 5549555 h 6048660"/>
              <a:gd name="connsiteX852" fmla="*/ 9129618 w 12192000"/>
              <a:gd name="connsiteY852" fmla="*/ 5550191 h 6048660"/>
              <a:gd name="connsiteX853" fmla="*/ 9129237 w 12192000"/>
              <a:gd name="connsiteY853" fmla="*/ 5550446 h 6048660"/>
              <a:gd name="connsiteX854" fmla="*/ 9128982 w 12192000"/>
              <a:gd name="connsiteY854" fmla="*/ 5550191 h 6048660"/>
              <a:gd name="connsiteX855" fmla="*/ 9128982 w 12192000"/>
              <a:gd name="connsiteY855" fmla="*/ 5549555 h 6048660"/>
              <a:gd name="connsiteX856" fmla="*/ 9129237 w 12192000"/>
              <a:gd name="connsiteY856" fmla="*/ 5548792 h 6048660"/>
              <a:gd name="connsiteX857" fmla="*/ 9130000 w 12192000"/>
              <a:gd name="connsiteY857" fmla="*/ 5548538 h 6048660"/>
              <a:gd name="connsiteX858" fmla="*/ 9224632 w 12192000"/>
              <a:gd name="connsiteY858" fmla="*/ 5547902 h 6048660"/>
              <a:gd name="connsiteX859" fmla="*/ 9224759 w 12192000"/>
              <a:gd name="connsiteY859" fmla="*/ 5548538 h 6048660"/>
              <a:gd name="connsiteX860" fmla="*/ 9224251 w 12192000"/>
              <a:gd name="connsiteY860" fmla="*/ 5549174 h 6048660"/>
              <a:gd name="connsiteX861" fmla="*/ 9223614 w 12192000"/>
              <a:gd name="connsiteY861" fmla="*/ 5549937 h 6048660"/>
              <a:gd name="connsiteX862" fmla="*/ 9223869 w 12192000"/>
              <a:gd name="connsiteY862" fmla="*/ 5549937 h 6048660"/>
              <a:gd name="connsiteX863" fmla="*/ 9223487 w 12192000"/>
              <a:gd name="connsiteY863" fmla="*/ 5550827 h 6048660"/>
              <a:gd name="connsiteX864" fmla="*/ 9223233 w 12192000"/>
              <a:gd name="connsiteY864" fmla="*/ 5552862 h 6048660"/>
              <a:gd name="connsiteX865" fmla="*/ 9222597 w 12192000"/>
              <a:gd name="connsiteY865" fmla="*/ 5556297 h 6048660"/>
              <a:gd name="connsiteX866" fmla="*/ 9221579 w 12192000"/>
              <a:gd name="connsiteY866" fmla="*/ 5560240 h 6048660"/>
              <a:gd name="connsiteX867" fmla="*/ 9220816 w 12192000"/>
              <a:gd name="connsiteY867" fmla="*/ 5561766 h 6048660"/>
              <a:gd name="connsiteX868" fmla="*/ 9220816 w 12192000"/>
              <a:gd name="connsiteY868" fmla="*/ 5559604 h 6048660"/>
              <a:gd name="connsiteX869" fmla="*/ 9221071 w 12192000"/>
              <a:gd name="connsiteY869" fmla="*/ 5557187 h 6048660"/>
              <a:gd name="connsiteX870" fmla="*/ 9221071 w 12192000"/>
              <a:gd name="connsiteY870" fmla="*/ 5554897 h 6048660"/>
              <a:gd name="connsiteX871" fmla="*/ 9221071 w 12192000"/>
              <a:gd name="connsiteY871" fmla="*/ 5553371 h 6048660"/>
              <a:gd name="connsiteX872" fmla="*/ 9221452 w 12192000"/>
              <a:gd name="connsiteY872" fmla="*/ 5552862 h 6048660"/>
              <a:gd name="connsiteX873" fmla="*/ 9221707 w 12192000"/>
              <a:gd name="connsiteY873" fmla="*/ 5552862 h 6048660"/>
              <a:gd name="connsiteX874" fmla="*/ 9221707 w 12192000"/>
              <a:gd name="connsiteY874" fmla="*/ 5552099 h 6048660"/>
              <a:gd name="connsiteX875" fmla="*/ 9222215 w 12192000"/>
              <a:gd name="connsiteY875" fmla="*/ 5550318 h 6048660"/>
              <a:gd name="connsiteX876" fmla="*/ 9223487 w 12192000"/>
              <a:gd name="connsiteY876" fmla="*/ 5548411 h 6048660"/>
              <a:gd name="connsiteX877" fmla="*/ 9224632 w 12192000"/>
              <a:gd name="connsiteY877" fmla="*/ 5547902 h 6048660"/>
              <a:gd name="connsiteX878" fmla="*/ 9745109 w 12192000"/>
              <a:gd name="connsiteY878" fmla="*/ 5547011 h 6048660"/>
              <a:gd name="connsiteX879" fmla="*/ 9745618 w 12192000"/>
              <a:gd name="connsiteY879" fmla="*/ 5547139 h 6048660"/>
              <a:gd name="connsiteX880" fmla="*/ 9745618 w 12192000"/>
              <a:gd name="connsiteY880" fmla="*/ 5547775 h 6048660"/>
              <a:gd name="connsiteX881" fmla="*/ 9745237 w 12192000"/>
              <a:gd name="connsiteY881" fmla="*/ 5548411 h 6048660"/>
              <a:gd name="connsiteX882" fmla="*/ 9745364 w 12192000"/>
              <a:gd name="connsiteY882" fmla="*/ 5548411 h 6048660"/>
              <a:gd name="connsiteX883" fmla="*/ 9745109 w 12192000"/>
              <a:gd name="connsiteY883" fmla="*/ 5548665 h 6048660"/>
              <a:gd name="connsiteX884" fmla="*/ 9744855 w 12192000"/>
              <a:gd name="connsiteY884" fmla="*/ 5548411 h 6048660"/>
              <a:gd name="connsiteX885" fmla="*/ 9744601 w 12192000"/>
              <a:gd name="connsiteY885" fmla="*/ 5547902 h 6048660"/>
              <a:gd name="connsiteX886" fmla="*/ 9744601 w 12192000"/>
              <a:gd name="connsiteY886" fmla="*/ 5547266 h 6048660"/>
              <a:gd name="connsiteX887" fmla="*/ 9745109 w 12192000"/>
              <a:gd name="connsiteY887" fmla="*/ 5547011 h 6048660"/>
              <a:gd name="connsiteX888" fmla="*/ 8912626 w 12192000"/>
              <a:gd name="connsiteY888" fmla="*/ 5547011 h 6048660"/>
              <a:gd name="connsiteX889" fmla="*/ 8912117 w 12192000"/>
              <a:gd name="connsiteY889" fmla="*/ 5547266 h 6048660"/>
              <a:gd name="connsiteX890" fmla="*/ 8911099 w 12192000"/>
              <a:gd name="connsiteY890" fmla="*/ 5548665 h 6048660"/>
              <a:gd name="connsiteX891" fmla="*/ 8910082 w 12192000"/>
              <a:gd name="connsiteY891" fmla="*/ 5550573 h 6048660"/>
              <a:gd name="connsiteX892" fmla="*/ 8909700 w 12192000"/>
              <a:gd name="connsiteY892" fmla="*/ 5551718 h 6048660"/>
              <a:gd name="connsiteX893" fmla="*/ 8910209 w 12192000"/>
              <a:gd name="connsiteY893" fmla="*/ 5551463 h 6048660"/>
              <a:gd name="connsiteX894" fmla="*/ 8911226 w 12192000"/>
              <a:gd name="connsiteY894" fmla="*/ 5550064 h 6048660"/>
              <a:gd name="connsiteX895" fmla="*/ 8912117 w 12192000"/>
              <a:gd name="connsiteY895" fmla="*/ 5548283 h 6048660"/>
              <a:gd name="connsiteX896" fmla="*/ 8912626 w 12192000"/>
              <a:gd name="connsiteY896" fmla="*/ 5547011 h 6048660"/>
              <a:gd name="connsiteX897" fmla="*/ 10061440 w 12192000"/>
              <a:gd name="connsiteY897" fmla="*/ 5545104 h 6048660"/>
              <a:gd name="connsiteX898" fmla="*/ 10061695 w 12192000"/>
              <a:gd name="connsiteY898" fmla="*/ 5545867 h 6048660"/>
              <a:gd name="connsiteX899" fmla="*/ 10061568 w 12192000"/>
              <a:gd name="connsiteY899" fmla="*/ 5545867 h 6048660"/>
              <a:gd name="connsiteX900" fmla="*/ 10060932 w 12192000"/>
              <a:gd name="connsiteY900" fmla="*/ 5547139 h 6048660"/>
              <a:gd name="connsiteX901" fmla="*/ 10060550 w 12192000"/>
              <a:gd name="connsiteY901" fmla="*/ 5546503 h 6048660"/>
              <a:gd name="connsiteX902" fmla="*/ 10060805 w 12192000"/>
              <a:gd name="connsiteY902" fmla="*/ 5545740 h 6048660"/>
              <a:gd name="connsiteX903" fmla="*/ 10061440 w 12192000"/>
              <a:gd name="connsiteY903" fmla="*/ 5545104 h 6048660"/>
              <a:gd name="connsiteX904" fmla="*/ 10067673 w 12192000"/>
              <a:gd name="connsiteY904" fmla="*/ 5544595 h 6048660"/>
              <a:gd name="connsiteX905" fmla="*/ 10067419 w 12192000"/>
              <a:gd name="connsiteY905" fmla="*/ 5546121 h 6048660"/>
              <a:gd name="connsiteX906" fmla="*/ 10066910 w 12192000"/>
              <a:gd name="connsiteY906" fmla="*/ 5547393 h 6048660"/>
              <a:gd name="connsiteX907" fmla="*/ 10066528 w 12192000"/>
              <a:gd name="connsiteY907" fmla="*/ 5546248 h 6048660"/>
              <a:gd name="connsiteX908" fmla="*/ 10067673 w 12192000"/>
              <a:gd name="connsiteY908" fmla="*/ 5544595 h 6048660"/>
              <a:gd name="connsiteX909" fmla="*/ 9125166 w 12192000"/>
              <a:gd name="connsiteY909" fmla="*/ 5544468 h 6048660"/>
              <a:gd name="connsiteX910" fmla="*/ 9125294 w 12192000"/>
              <a:gd name="connsiteY910" fmla="*/ 5544468 h 6048660"/>
              <a:gd name="connsiteX911" fmla="*/ 9125294 w 12192000"/>
              <a:gd name="connsiteY911" fmla="*/ 5545485 h 6048660"/>
              <a:gd name="connsiteX912" fmla="*/ 9124658 w 12192000"/>
              <a:gd name="connsiteY912" fmla="*/ 5546630 h 6048660"/>
              <a:gd name="connsiteX913" fmla="*/ 9124276 w 12192000"/>
              <a:gd name="connsiteY913" fmla="*/ 5545485 h 6048660"/>
              <a:gd name="connsiteX914" fmla="*/ 9125166 w 12192000"/>
              <a:gd name="connsiteY914" fmla="*/ 5544468 h 6048660"/>
              <a:gd name="connsiteX915" fmla="*/ 8913898 w 12192000"/>
              <a:gd name="connsiteY915" fmla="*/ 5544468 h 6048660"/>
              <a:gd name="connsiteX916" fmla="*/ 8913261 w 12192000"/>
              <a:gd name="connsiteY916" fmla="*/ 5545104 h 6048660"/>
              <a:gd name="connsiteX917" fmla="*/ 8913007 w 12192000"/>
              <a:gd name="connsiteY917" fmla="*/ 5545740 h 6048660"/>
              <a:gd name="connsiteX918" fmla="*/ 8914406 w 12192000"/>
              <a:gd name="connsiteY918" fmla="*/ 5545104 h 6048660"/>
              <a:gd name="connsiteX919" fmla="*/ 8914024 w 12192000"/>
              <a:gd name="connsiteY919" fmla="*/ 5544468 h 6048660"/>
              <a:gd name="connsiteX920" fmla="*/ 8852717 w 12192000"/>
              <a:gd name="connsiteY920" fmla="*/ 5544468 h 6048660"/>
              <a:gd name="connsiteX921" fmla="*/ 8853480 w 12192000"/>
              <a:gd name="connsiteY921" fmla="*/ 5544976 h 6048660"/>
              <a:gd name="connsiteX922" fmla="*/ 8853735 w 12192000"/>
              <a:gd name="connsiteY922" fmla="*/ 5545104 h 6048660"/>
              <a:gd name="connsiteX923" fmla="*/ 8853226 w 12192000"/>
              <a:gd name="connsiteY923" fmla="*/ 5546630 h 6048660"/>
              <a:gd name="connsiteX924" fmla="*/ 8852717 w 12192000"/>
              <a:gd name="connsiteY924" fmla="*/ 5547902 h 6048660"/>
              <a:gd name="connsiteX925" fmla="*/ 8852590 w 12192000"/>
              <a:gd name="connsiteY925" fmla="*/ 5549937 h 6048660"/>
              <a:gd name="connsiteX926" fmla="*/ 8852335 w 12192000"/>
              <a:gd name="connsiteY926" fmla="*/ 5551463 h 6048660"/>
              <a:gd name="connsiteX927" fmla="*/ 8851827 w 12192000"/>
              <a:gd name="connsiteY927" fmla="*/ 5551590 h 6048660"/>
              <a:gd name="connsiteX928" fmla="*/ 8851572 w 12192000"/>
              <a:gd name="connsiteY928" fmla="*/ 5550191 h 6048660"/>
              <a:gd name="connsiteX929" fmla="*/ 8851572 w 12192000"/>
              <a:gd name="connsiteY929" fmla="*/ 5547775 h 6048660"/>
              <a:gd name="connsiteX930" fmla="*/ 8852081 w 12192000"/>
              <a:gd name="connsiteY930" fmla="*/ 5545485 h 6048660"/>
              <a:gd name="connsiteX931" fmla="*/ 8852717 w 12192000"/>
              <a:gd name="connsiteY931" fmla="*/ 5544468 h 6048660"/>
              <a:gd name="connsiteX932" fmla="*/ 9536639 w 12192000"/>
              <a:gd name="connsiteY932" fmla="*/ 5544213 h 6048660"/>
              <a:gd name="connsiteX933" fmla="*/ 9536893 w 12192000"/>
              <a:gd name="connsiteY933" fmla="*/ 5545867 h 6048660"/>
              <a:gd name="connsiteX934" fmla="*/ 9536511 w 12192000"/>
              <a:gd name="connsiteY934" fmla="*/ 5548792 h 6048660"/>
              <a:gd name="connsiteX935" fmla="*/ 9535876 w 12192000"/>
              <a:gd name="connsiteY935" fmla="*/ 5551718 h 6048660"/>
              <a:gd name="connsiteX936" fmla="*/ 9536003 w 12192000"/>
              <a:gd name="connsiteY936" fmla="*/ 5551845 h 6048660"/>
              <a:gd name="connsiteX937" fmla="*/ 9535239 w 12192000"/>
              <a:gd name="connsiteY937" fmla="*/ 5553371 h 6048660"/>
              <a:gd name="connsiteX938" fmla="*/ 9534858 w 12192000"/>
              <a:gd name="connsiteY938" fmla="*/ 5551590 h 6048660"/>
              <a:gd name="connsiteX939" fmla="*/ 9534985 w 12192000"/>
              <a:gd name="connsiteY939" fmla="*/ 5550700 h 6048660"/>
              <a:gd name="connsiteX940" fmla="*/ 9535621 w 12192000"/>
              <a:gd name="connsiteY940" fmla="*/ 5546630 h 6048660"/>
              <a:gd name="connsiteX941" fmla="*/ 9536130 w 12192000"/>
              <a:gd name="connsiteY941" fmla="*/ 5544595 h 6048660"/>
              <a:gd name="connsiteX942" fmla="*/ 9536639 w 12192000"/>
              <a:gd name="connsiteY942" fmla="*/ 5544213 h 6048660"/>
              <a:gd name="connsiteX943" fmla="*/ 5877145 w 12192000"/>
              <a:gd name="connsiteY943" fmla="*/ 5544086 h 6048660"/>
              <a:gd name="connsiteX944" fmla="*/ 5907289 w 12192000"/>
              <a:gd name="connsiteY944" fmla="*/ 5574485 h 6048660"/>
              <a:gd name="connsiteX945" fmla="*/ 5877145 w 12192000"/>
              <a:gd name="connsiteY945" fmla="*/ 5604503 h 6048660"/>
              <a:gd name="connsiteX946" fmla="*/ 5847126 w 12192000"/>
              <a:gd name="connsiteY946" fmla="*/ 5574485 h 6048660"/>
              <a:gd name="connsiteX947" fmla="*/ 5877145 w 12192000"/>
              <a:gd name="connsiteY947" fmla="*/ 5544086 h 6048660"/>
              <a:gd name="connsiteX948" fmla="*/ 9121223 w 12192000"/>
              <a:gd name="connsiteY948" fmla="*/ 5543704 h 6048660"/>
              <a:gd name="connsiteX949" fmla="*/ 9122114 w 12192000"/>
              <a:gd name="connsiteY949" fmla="*/ 5543704 h 6048660"/>
              <a:gd name="connsiteX950" fmla="*/ 9123004 w 12192000"/>
              <a:gd name="connsiteY950" fmla="*/ 5544595 h 6048660"/>
              <a:gd name="connsiteX951" fmla="*/ 9122241 w 12192000"/>
              <a:gd name="connsiteY951" fmla="*/ 5546884 h 6048660"/>
              <a:gd name="connsiteX952" fmla="*/ 9122241 w 12192000"/>
              <a:gd name="connsiteY952" fmla="*/ 5546757 h 6048660"/>
              <a:gd name="connsiteX953" fmla="*/ 9120333 w 12192000"/>
              <a:gd name="connsiteY953" fmla="*/ 5547520 h 6048660"/>
              <a:gd name="connsiteX954" fmla="*/ 9120715 w 12192000"/>
              <a:gd name="connsiteY954" fmla="*/ 5545740 h 6048660"/>
              <a:gd name="connsiteX955" fmla="*/ 9120715 w 12192000"/>
              <a:gd name="connsiteY955" fmla="*/ 5544340 h 6048660"/>
              <a:gd name="connsiteX956" fmla="*/ 9121223 w 12192000"/>
              <a:gd name="connsiteY956" fmla="*/ 5543704 h 6048660"/>
              <a:gd name="connsiteX957" fmla="*/ 5553818 w 12192000"/>
              <a:gd name="connsiteY957" fmla="*/ 5543577 h 6048660"/>
              <a:gd name="connsiteX958" fmla="*/ 5568317 w 12192000"/>
              <a:gd name="connsiteY958" fmla="*/ 5543577 h 6048660"/>
              <a:gd name="connsiteX959" fmla="*/ 5597826 w 12192000"/>
              <a:gd name="connsiteY959" fmla="*/ 5574104 h 6048660"/>
              <a:gd name="connsiteX960" fmla="*/ 5568317 w 12192000"/>
              <a:gd name="connsiteY960" fmla="*/ 5604757 h 6048660"/>
              <a:gd name="connsiteX961" fmla="*/ 5553818 w 12192000"/>
              <a:gd name="connsiteY961" fmla="*/ 5604757 h 6048660"/>
              <a:gd name="connsiteX962" fmla="*/ 6895967 w 12192000"/>
              <a:gd name="connsiteY962" fmla="*/ 5543323 h 6048660"/>
              <a:gd name="connsiteX963" fmla="*/ 6907796 w 12192000"/>
              <a:gd name="connsiteY963" fmla="*/ 5543323 h 6048660"/>
              <a:gd name="connsiteX964" fmla="*/ 6918353 w 12192000"/>
              <a:gd name="connsiteY964" fmla="*/ 5553626 h 6048660"/>
              <a:gd name="connsiteX965" fmla="*/ 6907796 w 12192000"/>
              <a:gd name="connsiteY965" fmla="*/ 5564564 h 6048660"/>
              <a:gd name="connsiteX966" fmla="*/ 6895967 w 12192000"/>
              <a:gd name="connsiteY966" fmla="*/ 5564564 h 6048660"/>
              <a:gd name="connsiteX967" fmla="*/ 6895967 w 12192000"/>
              <a:gd name="connsiteY967" fmla="*/ 5564437 h 6048660"/>
              <a:gd name="connsiteX968" fmla="*/ 8849792 w 12192000"/>
              <a:gd name="connsiteY968" fmla="*/ 5543196 h 6048660"/>
              <a:gd name="connsiteX969" fmla="*/ 8850555 w 12192000"/>
              <a:gd name="connsiteY969" fmla="*/ 5543450 h 6048660"/>
              <a:gd name="connsiteX970" fmla="*/ 8850046 w 12192000"/>
              <a:gd name="connsiteY970" fmla="*/ 5544340 h 6048660"/>
              <a:gd name="connsiteX971" fmla="*/ 8849537 w 12192000"/>
              <a:gd name="connsiteY971" fmla="*/ 5544722 h 6048660"/>
              <a:gd name="connsiteX972" fmla="*/ 8849792 w 12192000"/>
              <a:gd name="connsiteY972" fmla="*/ 5543196 h 6048660"/>
              <a:gd name="connsiteX973" fmla="*/ 6322704 w 12192000"/>
              <a:gd name="connsiteY973" fmla="*/ 5543196 h 6048660"/>
              <a:gd name="connsiteX974" fmla="*/ 6345090 w 12192000"/>
              <a:gd name="connsiteY974" fmla="*/ 5543196 h 6048660"/>
              <a:gd name="connsiteX975" fmla="*/ 6356538 w 12192000"/>
              <a:gd name="connsiteY975" fmla="*/ 5554770 h 6048660"/>
              <a:gd name="connsiteX976" fmla="*/ 6345090 w 12192000"/>
              <a:gd name="connsiteY976" fmla="*/ 5566981 h 6048660"/>
              <a:gd name="connsiteX977" fmla="*/ 6322704 w 12192000"/>
              <a:gd name="connsiteY977" fmla="*/ 5566981 h 6048660"/>
              <a:gd name="connsiteX978" fmla="*/ 6322704 w 12192000"/>
              <a:gd name="connsiteY978" fmla="*/ 5566854 h 6048660"/>
              <a:gd name="connsiteX979" fmla="*/ 6221585 w 12192000"/>
              <a:gd name="connsiteY979" fmla="*/ 5543196 h 6048660"/>
              <a:gd name="connsiteX980" fmla="*/ 6243971 w 12192000"/>
              <a:gd name="connsiteY980" fmla="*/ 5543196 h 6048660"/>
              <a:gd name="connsiteX981" fmla="*/ 6255418 w 12192000"/>
              <a:gd name="connsiteY981" fmla="*/ 5554770 h 6048660"/>
              <a:gd name="connsiteX982" fmla="*/ 6243971 w 12192000"/>
              <a:gd name="connsiteY982" fmla="*/ 5566981 h 6048660"/>
              <a:gd name="connsiteX983" fmla="*/ 6221585 w 12192000"/>
              <a:gd name="connsiteY983" fmla="*/ 5566981 h 6048660"/>
              <a:gd name="connsiteX984" fmla="*/ 6221585 w 12192000"/>
              <a:gd name="connsiteY984" fmla="*/ 5566854 h 6048660"/>
              <a:gd name="connsiteX985" fmla="*/ 7283527 w 12192000"/>
              <a:gd name="connsiteY985" fmla="*/ 5543069 h 6048660"/>
              <a:gd name="connsiteX986" fmla="*/ 7305913 w 12192000"/>
              <a:gd name="connsiteY986" fmla="*/ 5543069 h 6048660"/>
              <a:gd name="connsiteX987" fmla="*/ 7317360 w 12192000"/>
              <a:gd name="connsiteY987" fmla="*/ 5554643 h 6048660"/>
              <a:gd name="connsiteX988" fmla="*/ 7305913 w 12192000"/>
              <a:gd name="connsiteY988" fmla="*/ 5566854 h 6048660"/>
              <a:gd name="connsiteX989" fmla="*/ 7283527 w 12192000"/>
              <a:gd name="connsiteY989" fmla="*/ 5566854 h 6048660"/>
              <a:gd name="connsiteX990" fmla="*/ 7283527 w 12192000"/>
              <a:gd name="connsiteY990" fmla="*/ 5566727 h 6048660"/>
              <a:gd name="connsiteX991" fmla="*/ 5753257 w 12192000"/>
              <a:gd name="connsiteY991" fmla="*/ 5543069 h 6048660"/>
              <a:gd name="connsiteX992" fmla="*/ 5775643 w 12192000"/>
              <a:gd name="connsiteY992" fmla="*/ 5543069 h 6048660"/>
              <a:gd name="connsiteX993" fmla="*/ 5787092 w 12192000"/>
              <a:gd name="connsiteY993" fmla="*/ 5554643 h 6048660"/>
              <a:gd name="connsiteX994" fmla="*/ 5775643 w 12192000"/>
              <a:gd name="connsiteY994" fmla="*/ 5566854 h 6048660"/>
              <a:gd name="connsiteX995" fmla="*/ 5753257 w 12192000"/>
              <a:gd name="connsiteY995" fmla="*/ 5566854 h 6048660"/>
              <a:gd name="connsiteX996" fmla="*/ 5753257 w 12192000"/>
              <a:gd name="connsiteY996" fmla="*/ 5566727 h 6048660"/>
              <a:gd name="connsiteX997" fmla="*/ 8500899 w 12192000"/>
              <a:gd name="connsiteY997" fmla="*/ 5542941 h 6048660"/>
              <a:gd name="connsiteX998" fmla="*/ 8523285 w 12192000"/>
              <a:gd name="connsiteY998" fmla="*/ 5542941 h 6048660"/>
              <a:gd name="connsiteX999" fmla="*/ 8534733 w 12192000"/>
              <a:gd name="connsiteY999" fmla="*/ 5554516 h 6048660"/>
              <a:gd name="connsiteX1000" fmla="*/ 8523285 w 12192000"/>
              <a:gd name="connsiteY1000" fmla="*/ 5566727 h 6048660"/>
              <a:gd name="connsiteX1001" fmla="*/ 8500899 w 12192000"/>
              <a:gd name="connsiteY1001" fmla="*/ 5566727 h 6048660"/>
              <a:gd name="connsiteX1002" fmla="*/ 8500899 w 12192000"/>
              <a:gd name="connsiteY1002" fmla="*/ 5566599 h 6048660"/>
              <a:gd name="connsiteX1003" fmla="*/ 9054828 w 12192000"/>
              <a:gd name="connsiteY1003" fmla="*/ 5541415 h 6048660"/>
              <a:gd name="connsiteX1004" fmla="*/ 9054828 w 12192000"/>
              <a:gd name="connsiteY1004" fmla="*/ 5541924 h 6048660"/>
              <a:gd name="connsiteX1005" fmla="*/ 9054447 w 12192000"/>
              <a:gd name="connsiteY1005" fmla="*/ 5542560 h 6048660"/>
              <a:gd name="connsiteX1006" fmla="*/ 9054065 w 12192000"/>
              <a:gd name="connsiteY1006" fmla="*/ 5542305 h 6048660"/>
              <a:gd name="connsiteX1007" fmla="*/ 9054447 w 12192000"/>
              <a:gd name="connsiteY1007" fmla="*/ 5541542 h 6048660"/>
              <a:gd name="connsiteX1008" fmla="*/ 9054828 w 12192000"/>
              <a:gd name="connsiteY1008" fmla="*/ 5541415 h 6048660"/>
              <a:gd name="connsiteX1009" fmla="*/ 8853226 w 12192000"/>
              <a:gd name="connsiteY1009" fmla="*/ 5541288 h 6048660"/>
              <a:gd name="connsiteX1010" fmla="*/ 8853153 w 12192000"/>
              <a:gd name="connsiteY1010" fmla="*/ 5541379 h 6048660"/>
              <a:gd name="connsiteX1011" fmla="*/ 8853099 w 12192000"/>
              <a:gd name="connsiteY1011" fmla="*/ 5541415 h 6048660"/>
              <a:gd name="connsiteX1012" fmla="*/ 8853480 w 12192000"/>
              <a:gd name="connsiteY1012" fmla="*/ 5541161 h 6048660"/>
              <a:gd name="connsiteX1013" fmla="*/ 8853735 w 12192000"/>
              <a:gd name="connsiteY1013" fmla="*/ 5541415 h 6048660"/>
              <a:gd name="connsiteX1014" fmla="*/ 8853735 w 12192000"/>
              <a:gd name="connsiteY1014" fmla="*/ 5542051 h 6048660"/>
              <a:gd name="connsiteX1015" fmla="*/ 8853353 w 12192000"/>
              <a:gd name="connsiteY1015" fmla="*/ 5543196 h 6048660"/>
              <a:gd name="connsiteX1016" fmla="*/ 8852972 w 12192000"/>
              <a:gd name="connsiteY1016" fmla="*/ 5543832 h 6048660"/>
              <a:gd name="connsiteX1017" fmla="*/ 8852717 w 12192000"/>
              <a:gd name="connsiteY1017" fmla="*/ 5542941 h 6048660"/>
              <a:gd name="connsiteX1018" fmla="*/ 8852717 w 12192000"/>
              <a:gd name="connsiteY1018" fmla="*/ 5541924 h 6048660"/>
              <a:gd name="connsiteX1019" fmla="*/ 8853153 w 12192000"/>
              <a:gd name="connsiteY1019" fmla="*/ 5541379 h 6048660"/>
              <a:gd name="connsiteX1020" fmla="*/ 9126311 w 12192000"/>
              <a:gd name="connsiteY1020" fmla="*/ 5539253 h 6048660"/>
              <a:gd name="connsiteX1021" fmla="*/ 9126693 w 12192000"/>
              <a:gd name="connsiteY1021" fmla="*/ 5539507 h 6048660"/>
              <a:gd name="connsiteX1022" fmla="*/ 9126693 w 12192000"/>
              <a:gd name="connsiteY1022" fmla="*/ 5540397 h 6048660"/>
              <a:gd name="connsiteX1023" fmla="*/ 9126693 w 12192000"/>
              <a:gd name="connsiteY1023" fmla="*/ 5540525 h 6048660"/>
              <a:gd name="connsiteX1024" fmla="*/ 9126184 w 12192000"/>
              <a:gd name="connsiteY1024" fmla="*/ 5541542 h 6048660"/>
              <a:gd name="connsiteX1025" fmla="*/ 9125802 w 12192000"/>
              <a:gd name="connsiteY1025" fmla="*/ 5541924 h 6048660"/>
              <a:gd name="connsiteX1026" fmla="*/ 9125548 w 12192000"/>
              <a:gd name="connsiteY1026" fmla="*/ 5541542 h 6048660"/>
              <a:gd name="connsiteX1027" fmla="*/ 9125421 w 12192000"/>
              <a:gd name="connsiteY1027" fmla="*/ 5540525 h 6048660"/>
              <a:gd name="connsiteX1028" fmla="*/ 9125675 w 12192000"/>
              <a:gd name="connsiteY1028" fmla="*/ 5539634 h 6048660"/>
              <a:gd name="connsiteX1029" fmla="*/ 9126311 w 12192000"/>
              <a:gd name="connsiteY1029" fmla="*/ 5539253 h 6048660"/>
              <a:gd name="connsiteX1030" fmla="*/ 9749815 w 12192000"/>
              <a:gd name="connsiteY1030" fmla="*/ 5538489 h 6048660"/>
              <a:gd name="connsiteX1031" fmla="*/ 9750324 w 12192000"/>
              <a:gd name="connsiteY1031" fmla="*/ 5538998 h 6048660"/>
              <a:gd name="connsiteX1032" fmla="*/ 9750324 w 12192000"/>
              <a:gd name="connsiteY1032" fmla="*/ 5540016 h 6048660"/>
              <a:gd name="connsiteX1033" fmla="*/ 9749815 w 12192000"/>
              <a:gd name="connsiteY1033" fmla="*/ 5541415 h 6048660"/>
              <a:gd name="connsiteX1034" fmla="*/ 9749180 w 12192000"/>
              <a:gd name="connsiteY1034" fmla="*/ 5542560 h 6048660"/>
              <a:gd name="connsiteX1035" fmla="*/ 9749052 w 12192000"/>
              <a:gd name="connsiteY1035" fmla="*/ 5542432 h 6048660"/>
              <a:gd name="connsiteX1036" fmla="*/ 9749052 w 12192000"/>
              <a:gd name="connsiteY1036" fmla="*/ 5541161 h 6048660"/>
              <a:gd name="connsiteX1037" fmla="*/ 9749307 w 12192000"/>
              <a:gd name="connsiteY1037" fmla="*/ 5539380 h 6048660"/>
              <a:gd name="connsiteX1038" fmla="*/ 9749815 w 12192000"/>
              <a:gd name="connsiteY1038" fmla="*/ 5538489 h 6048660"/>
              <a:gd name="connsiteX1039" fmla="*/ 9118885 w 12192000"/>
              <a:gd name="connsiteY1039" fmla="*/ 5537683 h 6048660"/>
              <a:gd name="connsiteX1040" fmla="*/ 9118934 w 12192000"/>
              <a:gd name="connsiteY1040" fmla="*/ 5537726 h 6048660"/>
              <a:gd name="connsiteX1041" fmla="*/ 9119570 w 12192000"/>
              <a:gd name="connsiteY1041" fmla="*/ 5538744 h 6048660"/>
              <a:gd name="connsiteX1042" fmla="*/ 9119697 w 12192000"/>
              <a:gd name="connsiteY1042" fmla="*/ 5539507 h 6048660"/>
              <a:gd name="connsiteX1043" fmla="*/ 9118807 w 12192000"/>
              <a:gd name="connsiteY1043" fmla="*/ 5541542 h 6048660"/>
              <a:gd name="connsiteX1044" fmla="*/ 9117530 w 12192000"/>
              <a:gd name="connsiteY1044" fmla="*/ 5543270 h 6048660"/>
              <a:gd name="connsiteX1045" fmla="*/ 9117789 w 12192000"/>
              <a:gd name="connsiteY1045" fmla="*/ 5541924 h 6048660"/>
              <a:gd name="connsiteX1046" fmla="*/ 9123640 w 12192000"/>
              <a:gd name="connsiteY1046" fmla="*/ 5537345 h 6048660"/>
              <a:gd name="connsiteX1047" fmla="*/ 9123767 w 12192000"/>
              <a:gd name="connsiteY1047" fmla="*/ 5537345 h 6048660"/>
              <a:gd name="connsiteX1048" fmla="*/ 9123513 w 12192000"/>
              <a:gd name="connsiteY1048" fmla="*/ 5538362 h 6048660"/>
              <a:gd name="connsiteX1049" fmla="*/ 9122877 w 12192000"/>
              <a:gd name="connsiteY1049" fmla="*/ 5539634 h 6048660"/>
              <a:gd name="connsiteX1050" fmla="*/ 9121987 w 12192000"/>
              <a:gd name="connsiteY1050" fmla="*/ 5540143 h 6048660"/>
              <a:gd name="connsiteX1051" fmla="*/ 9122241 w 12192000"/>
              <a:gd name="connsiteY1051" fmla="*/ 5538998 h 6048660"/>
              <a:gd name="connsiteX1052" fmla="*/ 9122877 w 12192000"/>
              <a:gd name="connsiteY1052" fmla="*/ 5537726 h 6048660"/>
              <a:gd name="connsiteX1053" fmla="*/ 9123640 w 12192000"/>
              <a:gd name="connsiteY1053" fmla="*/ 5537345 h 6048660"/>
              <a:gd name="connsiteX1054" fmla="*/ 9057499 w 12192000"/>
              <a:gd name="connsiteY1054" fmla="*/ 5537090 h 6048660"/>
              <a:gd name="connsiteX1055" fmla="*/ 9057881 w 12192000"/>
              <a:gd name="connsiteY1055" fmla="*/ 5537218 h 6048660"/>
              <a:gd name="connsiteX1056" fmla="*/ 9058135 w 12192000"/>
              <a:gd name="connsiteY1056" fmla="*/ 5537218 h 6048660"/>
              <a:gd name="connsiteX1057" fmla="*/ 9057754 w 12192000"/>
              <a:gd name="connsiteY1057" fmla="*/ 5537854 h 6048660"/>
              <a:gd name="connsiteX1058" fmla="*/ 9056863 w 12192000"/>
              <a:gd name="connsiteY1058" fmla="*/ 5539125 h 6048660"/>
              <a:gd name="connsiteX1059" fmla="*/ 9055464 w 12192000"/>
              <a:gd name="connsiteY1059" fmla="*/ 5540779 h 6048660"/>
              <a:gd name="connsiteX1060" fmla="*/ 9056100 w 12192000"/>
              <a:gd name="connsiteY1060" fmla="*/ 5539253 h 6048660"/>
              <a:gd name="connsiteX1061" fmla="*/ 9056736 w 12192000"/>
              <a:gd name="connsiteY1061" fmla="*/ 5537981 h 6048660"/>
              <a:gd name="connsiteX1062" fmla="*/ 9057499 w 12192000"/>
              <a:gd name="connsiteY1062" fmla="*/ 5537090 h 6048660"/>
              <a:gd name="connsiteX1063" fmla="*/ 8852844 w 12192000"/>
              <a:gd name="connsiteY1063" fmla="*/ 5536454 h 6048660"/>
              <a:gd name="connsiteX1064" fmla="*/ 8852844 w 12192000"/>
              <a:gd name="connsiteY1064" fmla="*/ 5536582 h 6048660"/>
              <a:gd name="connsiteX1065" fmla="*/ 8852814 w 12192000"/>
              <a:gd name="connsiteY1065" fmla="*/ 5536543 h 6048660"/>
              <a:gd name="connsiteX1066" fmla="*/ 9498099 w 12192000"/>
              <a:gd name="connsiteY1066" fmla="*/ 5536073 h 6048660"/>
              <a:gd name="connsiteX1067" fmla="*/ 9497844 w 12192000"/>
              <a:gd name="connsiteY1067" fmla="*/ 5536454 h 6048660"/>
              <a:gd name="connsiteX1068" fmla="*/ 9497865 w 12192000"/>
              <a:gd name="connsiteY1068" fmla="*/ 5536395 h 6048660"/>
              <a:gd name="connsiteX1069" fmla="*/ 8852081 w 12192000"/>
              <a:gd name="connsiteY1069" fmla="*/ 5535564 h 6048660"/>
              <a:gd name="connsiteX1070" fmla="*/ 8852814 w 12192000"/>
              <a:gd name="connsiteY1070" fmla="*/ 5536543 h 6048660"/>
              <a:gd name="connsiteX1071" fmla="*/ 8852208 w 12192000"/>
              <a:gd name="connsiteY1071" fmla="*/ 5538362 h 6048660"/>
              <a:gd name="connsiteX1072" fmla="*/ 8851445 w 12192000"/>
              <a:gd name="connsiteY1072" fmla="*/ 5537472 h 6048660"/>
              <a:gd name="connsiteX1073" fmla="*/ 8851445 w 12192000"/>
              <a:gd name="connsiteY1073" fmla="*/ 5536327 h 6048660"/>
              <a:gd name="connsiteX1074" fmla="*/ 8852081 w 12192000"/>
              <a:gd name="connsiteY1074" fmla="*/ 5535564 h 6048660"/>
              <a:gd name="connsiteX1075" fmla="*/ 9781868 w 12192000"/>
              <a:gd name="connsiteY1075" fmla="*/ 5533147 h 6048660"/>
              <a:gd name="connsiteX1076" fmla="*/ 9782123 w 12192000"/>
              <a:gd name="connsiteY1076" fmla="*/ 5533656 h 6048660"/>
              <a:gd name="connsiteX1077" fmla="*/ 9782250 w 12192000"/>
              <a:gd name="connsiteY1077" fmla="*/ 5533656 h 6048660"/>
              <a:gd name="connsiteX1078" fmla="*/ 9781741 w 12192000"/>
              <a:gd name="connsiteY1078" fmla="*/ 5534801 h 6048660"/>
              <a:gd name="connsiteX1079" fmla="*/ 9781360 w 12192000"/>
              <a:gd name="connsiteY1079" fmla="*/ 5534292 h 6048660"/>
              <a:gd name="connsiteX1080" fmla="*/ 9781360 w 12192000"/>
              <a:gd name="connsiteY1080" fmla="*/ 5533656 h 6048660"/>
              <a:gd name="connsiteX1081" fmla="*/ 9781868 w 12192000"/>
              <a:gd name="connsiteY1081" fmla="*/ 5533147 h 6048660"/>
              <a:gd name="connsiteX1082" fmla="*/ 8856406 w 12192000"/>
              <a:gd name="connsiteY1082" fmla="*/ 5532639 h 6048660"/>
              <a:gd name="connsiteX1083" fmla="*/ 8857042 w 12192000"/>
              <a:gd name="connsiteY1083" fmla="*/ 5533147 h 6048660"/>
              <a:gd name="connsiteX1084" fmla="*/ 8857042 w 12192000"/>
              <a:gd name="connsiteY1084" fmla="*/ 5533656 h 6048660"/>
              <a:gd name="connsiteX1085" fmla="*/ 8856787 w 12192000"/>
              <a:gd name="connsiteY1085" fmla="*/ 5533529 h 6048660"/>
              <a:gd name="connsiteX1086" fmla="*/ 8856278 w 12192000"/>
              <a:gd name="connsiteY1086" fmla="*/ 5533783 h 6048660"/>
              <a:gd name="connsiteX1087" fmla="*/ 8855897 w 12192000"/>
              <a:gd name="connsiteY1087" fmla="*/ 5534165 h 6048660"/>
              <a:gd name="connsiteX1088" fmla="*/ 8855897 w 12192000"/>
              <a:gd name="connsiteY1088" fmla="*/ 5534801 h 6048660"/>
              <a:gd name="connsiteX1089" fmla="*/ 8855770 w 12192000"/>
              <a:gd name="connsiteY1089" fmla="*/ 5536200 h 6048660"/>
              <a:gd name="connsiteX1090" fmla="*/ 8855134 w 12192000"/>
              <a:gd name="connsiteY1090" fmla="*/ 5538108 h 6048660"/>
              <a:gd name="connsiteX1091" fmla="*/ 8854498 w 12192000"/>
              <a:gd name="connsiteY1091" fmla="*/ 5539507 h 6048660"/>
              <a:gd name="connsiteX1092" fmla="*/ 8853989 w 12192000"/>
              <a:gd name="connsiteY1092" fmla="*/ 5539507 h 6048660"/>
              <a:gd name="connsiteX1093" fmla="*/ 8853989 w 12192000"/>
              <a:gd name="connsiteY1093" fmla="*/ 5538744 h 6048660"/>
              <a:gd name="connsiteX1094" fmla="*/ 8854371 w 12192000"/>
              <a:gd name="connsiteY1094" fmla="*/ 5538235 h 6048660"/>
              <a:gd name="connsiteX1095" fmla="*/ 8854752 w 12192000"/>
              <a:gd name="connsiteY1095" fmla="*/ 5537218 h 6048660"/>
              <a:gd name="connsiteX1096" fmla="*/ 8855007 w 12192000"/>
              <a:gd name="connsiteY1096" fmla="*/ 5535564 h 6048660"/>
              <a:gd name="connsiteX1097" fmla="*/ 8855515 w 12192000"/>
              <a:gd name="connsiteY1097" fmla="*/ 5533783 h 6048660"/>
              <a:gd name="connsiteX1098" fmla="*/ 8856406 w 12192000"/>
              <a:gd name="connsiteY1098" fmla="*/ 5532639 h 6048660"/>
              <a:gd name="connsiteX1099" fmla="*/ 9126565 w 12192000"/>
              <a:gd name="connsiteY1099" fmla="*/ 5532384 h 6048660"/>
              <a:gd name="connsiteX1100" fmla="*/ 9128346 w 12192000"/>
              <a:gd name="connsiteY1100" fmla="*/ 5532511 h 6048660"/>
              <a:gd name="connsiteX1101" fmla="*/ 9128855 w 12192000"/>
              <a:gd name="connsiteY1101" fmla="*/ 5533147 h 6048660"/>
              <a:gd name="connsiteX1102" fmla="*/ 9128346 w 12192000"/>
              <a:gd name="connsiteY1102" fmla="*/ 5533783 h 6048660"/>
              <a:gd name="connsiteX1103" fmla="*/ 9127456 w 12192000"/>
              <a:gd name="connsiteY1103" fmla="*/ 5534038 h 6048660"/>
              <a:gd name="connsiteX1104" fmla="*/ 9127710 w 12192000"/>
              <a:gd name="connsiteY1104" fmla="*/ 5534038 h 6048660"/>
              <a:gd name="connsiteX1105" fmla="*/ 9126565 w 12192000"/>
              <a:gd name="connsiteY1105" fmla="*/ 5534165 h 6048660"/>
              <a:gd name="connsiteX1106" fmla="*/ 9125294 w 12192000"/>
              <a:gd name="connsiteY1106" fmla="*/ 5534928 h 6048660"/>
              <a:gd name="connsiteX1107" fmla="*/ 9124022 w 12192000"/>
              <a:gd name="connsiteY1107" fmla="*/ 5534419 h 6048660"/>
              <a:gd name="connsiteX1108" fmla="*/ 9124531 w 12192000"/>
              <a:gd name="connsiteY1108" fmla="*/ 5533020 h 6048660"/>
              <a:gd name="connsiteX1109" fmla="*/ 9126565 w 12192000"/>
              <a:gd name="connsiteY1109" fmla="*/ 5532384 h 6048660"/>
              <a:gd name="connsiteX1110" fmla="*/ 10063730 w 12192000"/>
              <a:gd name="connsiteY1110" fmla="*/ 5532257 h 6048660"/>
              <a:gd name="connsiteX1111" fmla="*/ 10063730 w 12192000"/>
              <a:gd name="connsiteY1111" fmla="*/ 5532384 h 6048660"/>
              <a:gd name="connsiteX1112" fmla="*/ 10063715 w 12192000"/>
              <a:gd name="connsiteY1112" fmla="*/ 5532315 h 6048660"/>
              <a:gd name="connsiteX1113" fmla="*/ 8859204 w 12192000"/>
              <a:gd name="connsiteY1113" fmla="*/ 5531748 h 6048660"/>
              <a:gd name="connsiteX1114" fmla="*/ 8859331 w 12192000"/>
              <a:gd name="connsiteY1114" fmla="*/ 5532511 h 6048660"/>
              <a:gd name="connsiteX1115" fmla="*/ 8859204 w 12192000"/>
              <a:gd name="connsiteY1115" fmla="*/ 5533783 h 6048660"/>
              <a:gd name="connsiteX1116" fmla="*/ 8859077 w 12192000"/>
              <a:gd name="connsiteY1116" fmla="*/ 5534801 h 6048660"/>
              <a:gd name="connsiteX1117" fmla="*/ 8859331 w 12192000"/>
              <a:gd name="connsiteY1117" fmla="*/ 5535182 h 6048660"/>
              <a:gd name="connsiteX1118" fmla="*/ 8859331 w 12192000"/>
              <a:gd name="connsiteY1118" fmla="*/ 5535564 h 6048660"/>
              <a:gd name="connsiteX1119" fmla="*/ 8858822 w 12192000"/>
              <a:gd name="connsiteY1119" fmla="*/ 5536582 h 6048660"/>
              <a:gd name="connsiteX1120" fmla="*/ 8858187 w 12192000"/>
              <a:gd name="connsiteY1120" fmla="*/ 5538108 h 6048660"/>
              <a:gd name="connsiteX1121" fmla="*/ 8858059 w 12192000"/>
              <a:gd name="connsiteY1121" fmla="*/ 5539634 h 6048660"/>
              <a:gd name="connsiteX1122" fmla="*/ 8858059 w 12192000"/>
              <a:gd name="connsiteY1122" fmla="*/ 5540779 h 6048660"/>
              <a:gd name="connsiteX1123" fmla="*/ 8857805 w 12192000"/>
              <a:gd name="connsiteY1123" fmla="*/ 5541288 h 6048660"/>
              <a:gd name="connsiteX1124" fmla="*/ 8857296 w 12192000"/>
              <a:gd name="connsiteY1124" fmla="*/ 5542051 h 6048660"/>
              <a:gd name="connsiteX1125" fmla="*/ 8857042 w 12192000"/>
              <a:gd name="connsiteY1125" fmla="*/ 5543959 h 6048660"/>
              <a:gd name="connsiteX1126" fmla="*/ 8857169 w 12192000"/>
              <a:gd name="connsiteY1126" fmla="*/ 5546121 h 6048660"/>
              <a:gd name="connsiteX1127" fmla="*/ 8856915 w 12192000"/>
              <a:gd name="connsiteY1127" fmla="*/ 5547266 h 6048660"/>
              <a:gd name="connsiteX1128" fmla="*/ 8856024 w 12192000"/>
              <a:gd name="connsiteY1128" fmla="*/ 5547902 h 6048660"/>
              <a:gd name="connsiteX1129" fmla="*/ 8855134 w 12192000"/>
              <a:gd name="connsiteY1129" fmla="*/ 5547902 h 6048660"/>
              <a:gd name="connsiteX1130" fmla="*/ 8854752 w 12192000"/>
              <a:gd name="connsiteY1130" fmla="*/ 5547647 h 6048660"/>
              <a:gd name="connsiteX1131" fmla="*/ 8855007 w 12192000"/>
              <a:gd name="connsiteY1131" fmla="*/ 5546630 h 6048660"/>
              <a:gd name="connsiteX1132" fmla="*/ 8855515 w 12192000"/>
              <a:gd name="connsiteY1132" fmla="*/ 5544595 h 6048660"/>
              <a:gd name="connsiteX1133" fmla="*/ 8855643 w 12192000"/>
              <a:gd name="connsiteY1133" fmla="*/ 5543704 h 6048660"/>
              <a:gd name="connsiteX1134" fmla="*/ 8855897 w 12192000"/>
              <a:gd name="connsiteY1134" fmla="*/ 5542941 h 6048660"/>
              <a:gd name="connsiteX1135" fmla="*/ 8856660 w 12192000"/>
              <a:gd name="connsiteY1135" fmla="*/ 5539380 h 6048660"/>
              <a:gd name="connsiteX1136" fmla="*/ 8857550 w 12192000"/>
              <a:gd name="connsiteY1136" fmla="*/ 5535818 h 6048660"/>
              <a:gd name="connsiteX1137" fmla="*/ 8857805 w 12192000"/>
              <a:gd name="connsiteY1137" fmla="*/ 5535818 h 6048660"/>
              <a:gd name="connsiteX1138" fmla="*/ 8858568 w 12192000"/>
              <a:gd name="connsiteY1138" fmla="*/ 5532893 h 6048660"/>
              <a:gd name="connsiteX1139" fmla="*/ 8859204 w 12192000"/>
              <a:gd name="connsiteY1139" fmla="*/ 5531748 h 6048660"/>
              <a:gd name="connsiteX1140" fmla="*/ 9070600 w 12192000"/>
              <a:gd name="connsiteY1140" fmla="*/ 5531494 h 6048660"/>
              <a:gd name="connsiteX1141" fmla="*/ 9071109 w 12192000"/>
              <a:gd name="connsiteY1141" fmla="*/ 5531875 h 6048660"/>
              <a:gd name="connsiteX1142" fmla="*/ 9070727 w 12192000"/>
              <a:gd name="connsiteY1142" fmla="*/ 5532766 h 6048660"/>
              <a:gd name="connsiteX1143" fmla="*/ 9070092 w 12192000"/>
              <a:gd name="connsiteY1143" fmla="*/ 5533275 h 6048660"/>
              <a:gd name="connsiteX1144" fmla="*/ 9069455 w 12192000"/>
              <a:gd name="connsiteY1144" fmla="*/ 5532766 h 6048660"/>
              <a:gd name="connsiteX1145" fmla="*/ 9069837 w 12192000"/>
              <a:gd name="connsiteY1145" fmla="*/ 5532003 h 6048660"/>
              <a:gd name="connsiteX1146" fmla="*/ 9070600 w 12192000"/>
              <a:gd name="connsiteY1146" fmla="*/ 5531494 h 6048660"/>
              <a:gd name="connsiteX1147" fmla="*/ 9534731 w 12192000"/>
              <a:gd name="connsiteY1147" fmla="*/ 5531367 h 6048660"/>
              <a:gd name="connsiteX1148" fmla="*/ 9535748 w 12192000"/>
              <a:gd name="connsiteY1148" fmla="*/ 5532511 h 6048660"/>
              <a:gd name="connsiteX1149" fmla="*/ 9535112 w 12192000"/>
              <a:gd name="connsiteY1149" fmla="*/ 5535437 h 6048660"/>
              <a:gd name="connsiteX1150" fmla="*/ 9534349 w 12192000"/>
              <a:gd name="connsiteY1150" fmla="*/ 5537218 h 6048660"/>
              <a:gd name="connsiteX1151" fmla="*/ 9534222 w 12192000"/>
              <a:gd name="connsiteY1151" fmla="*/ 5537345 h 6048660"/>
              <a:gd name="connsiteX1152" fmla="*/ 9533459 w 12192000"/>
              <a:gd name="connsiteY1152" fmla="*/ 5540143 h 6048660"/>
              <a:gd name="connsiteX1153" fmla="*/ 9532616 w 12192000"/>
              <a:gd name="connsiteY1153" fmla="*/ 5541988 h 6048660"/>
              <a:gd name="connsiteX1154" fmla="*/ 9533193 w 12192000"/>
              <a:gd name="connsiteY1154" fmla="*/ 5535937 h 6048660"/>
              <a:gd name="connsiteX1155" fmla="*/ 9533332 w 12192000"/>
              <a:gd name="connsiteY1155" fmla="*/ 5535310 h 6048660"/>
              <a:gd name="connsiteX1156" fmla="*/ 9533713 w 12192000"/>
              <a:gd name="connsiteY1156" fmla="*/ 5534165 h 6048660"/>
              <a:gd name="connsiteX1157" fmla="*/ 9533713 w 12192000"/>
              <a:gd name="connsiteY1157" fmla="*/ 5533700 h 6048660"/>
              <a:gd name="connsiteX1158" fmla="*/ 9533968 w 12192000"/>
              <a:gd name="connsiteY1158" fmla="*/ 5532639 h 6048660"/>
              <a:gd name="connsiteX1159" fmla="*/ 9534731 w 12192000"/>
              <a:gd name="connsiteY1159" fmla="*/ 5531367 h 6048660"/>
              <a:gd name="connsiteX1160" fmla="*/ 9122877 w 12192000"/>
              <a:gd name="connsiteY1160" fmla="*/ 5531367 h 6048660"/>
              <a:gd name="connsiteX1161" fmla="*/ 9123004 w 12192000"/>
              <a:gd name="connsiteY1161" fmla="*/ 5531367 h 6048660"/>
              <a:gd name="connsiteX1162" fmla="*/ 9123131 w 12192000"/>
              <a:gd name="connsiteY1162" fmla="*/ 5532384 h 6048660"/>
              <a:gd name="connsiteX1163" fmla="*/ 9122877 w 12192000"/>
              <a:gd name="connsiteY1163" fmla="*/ 5533147 h 6048660"/>
              <a:gd name="connsiteX1164" fmla="*/ 9122368 w 12192000"/>
              <a:gd name="connsiteY1164" fmla="*/ 5532003 h 6048660"/>
              <a:gd name="connsiteX1165" fmla="*/ 9122877 w 12192000"/>
              <a:gd name="connsiteY1165" fmla="*/ 5531367 h 6048660"/>
              <a:gd name="connsiteX1166" fmla="*/ 10069581 w 12192000"/>
              <a:gd name="connsiteY1166" fmla="*/ 5530858 h 6048660"/>
              <a:gd name="connsiteX1167" fmla="*/ 10069581 w 12192000"/>
              <a:gd name="connsiteY1167" fmla="*/ 5530985 h 6048660"/>
              <a:gd name="connsiteX1168" fmla="*/ 10069569 w 12192000"/>
              <a:gd name="connsiteY1168" fmla="*/ 5530977 h 6048660"/>
              <a:gd name="connsiteX1169" fmla="*/ 10068818 w 12192000"/>
              <a:gd name="connsiteY1169" fmla="*/ 5530476 h 6048660"/>
              <a:gd name="connsiteX1170" fmla="*/ 10069569 w 12192000"/>
              <a:gd name="connsiteY1170" fmla="*/ 5530977 h 6048660"/>
              <a:gd name="connsiteX1171" fmla="*/ 10069454 w 12192000"/>
              <a:gd name="connsiteY1171" fmla="*/ 5532130 h 6048660"/>
              <a:gd name="connsiteX1172" fmla="*/ 10068818 w 12192000"/>
              <a:gd name="connsiteY1172" fmla="*/ 5532766 h 6048660"/>
              <a:gd name="connsiteX1173" fmla="*/ 10068818 w 12192000"/>
              <a:gd name="connsiteY1173" fmla="*/ 5530476 h 6048660"/>
              <a:gd name="connsiteX1174" fmla="*/ 8853607 w 12192000"/>
              <a:gd name="connsiteY1174" fmla="*/ 5530476 h 6048660"/>
              <a:gd name="connsiteX1175" fmla="*/ 8853862 w 12192000"/>
              <a:gd name="connsiteY1175" fmla="*/ 5530985 h 6048660"/>
              <a:gd name="connsiteX1176" fmla="*/ 8853480 w 12192000"/>
              <a:gd name="connsiteY1176" fmla="*/ 5532257 h 6048660"/>
              <a:gd name="connsiteX1177" fmla="*/ 8852844 w 12192000"/>
              <a:gd name="connsiteY1177" fmla="*/ 5533656 h 6048660"/>
              <a:gd name="connsiteX1178" fmla="*/ 8852081 w 12192000"/>
              <a:gd name="connsiteY1178" fmla="*/ 5534292 h 6048660"/>
              <a:gd name="connsiteX1179" fmla="*/ 8851827 w 12192000"/>
              <a:gd name="connsiteY1179" fmla="*/ 5533783 h 6048660"/>
              <a:gd name="connsiteX1180" fmla="*/ 8852208 w 12192000"/>
              <a:gd name="connsiteY1180" fmla="*/ 5532384 h 6048660"/>
              <a:gd name="connsiteX1181" fmla="*/ 8852972 w 12192000"/>
              <a:gd name="connsiteY1181" fmla="*/ 5530985 h 6048660"/>
              <a:gd name="connsiteX1182" fmla="*/ 8852972 w 12192000"/>
              <a:gd name="connsiteY1182" fmla="*/ 5531112 h 6048660"/>
              <a:gd name="connsiteX1183" fmla="*/ 8853607 w 12192000"/>
              <a:gd name="connsiteY1183" fmla="*/ 5530476 h 6048660"/>
              <a:gd name="connsiteX1184" fmla="*/ 8856660 w 12192000"/>
              <a:gd name="connsiteY1184" fmla="*/ 5530222 h 6048660"/>
              <a:gd name="connsiteX1185" fmla="*/ 8857169 w 12192000"/>
              <a:gd name="connsiteY1185" fmla="*/ 5530349 h 6048660"/>
              <a:gd name="connsiteX1186" fmla="*/ 8857169 w 12192000"/>
              <a:gd name="connsiteY1186" fmla="*/ 5530985 h 6048660"/>
              <a:gd name="connsiteX1187" fmla="*/ 8856915 w 12192000"/>
              <a:gd name="connsiteY1187" fmla="*/ 5531494 h 6048660"/>
              <a:gd name="connsiteX1188" fmla="*/ 8856533 w 12192000"/>
              <a:gd name="connsiteY1188" fmla="*/ 5531748 h 6048660"/>
              <a:gd name="connsiteX1189" fmla="*/ 8856278 w 12192000"/>
              <a:gd name="connsiteY1189" fmla="*/ 5531621 h 6048660"/>
              <a:gd name="connsiteX1190" fmla="*/ 8856151 w 12192000"/>
              <a:gd name="connsiteY1190" fmla="*/ 5531112 h 6048660"/>
              <a:gd name="connsiteX1191" fmla="*/ 8856151 w 12192000"/>
              <a:gd name="connsiteY1191" fmla="*/ 5530476 h 6048660"/>
              <a:gd name="connsiteX1192" fmla="*/ 8856660 w 12192000"/>
              <a:gd name="connsiteY1192" fmla="*/ 5530222 h 6048660"/>
              <a:gd name="connsiteX1193" fmla="*/ 10063221 w 12192000"/>
              <a:gd name="connsiteY1193" fmla="*/ 5530095 h 6048660"/>
              <a:gd name="connsiteX1194" fmla="*/ 10063715 w 12192000"/>
              <a:gd name="connsiteY1194" fmla="*/ 5532315 h 6048660"/>
              <a:gd name="connsiteX1195" fmla="*/ 10062458 w 12192000"/>
              <a:gd name="connsiteY1195" fmla="*/ 5537090 h 6048660"/>
              <a:gd name="connsiteX1196" fmla="*/ 10062204 w 12192000"/>
              <a:gd name="connsiteY1196" fmla="*/ 5534801 h 6048660"/>
              <a:gd name="connsiteX1197" fmla="*/ 10062586 w 12192000"/>
              <a:gd name="connsiteY1197" fmla="*/ 5531875 h 6048660"/>
              <a:gd name="connsiteX1198" fmla="*/ 10063221 w 12192000"/>
              <a:gd name="connsiteY1198" fmla="*/ 5530095 h 6048660"/>
              <a:gd name="connsiteX1199" fmla="*/ 8926235 w 12192000"/>
              <a:gd name="connsiteY1199" fmla="*/ 5529968 h 6048660"/>
              <a:gd name="connsiteX1200" fmla="*/ 8925090 w 12192000"/>
              <a:gd name="connsiteY1200" fmla="*/ 5530731 h 6048660"/>
              <a:gd name="connsiteX1201" fmla="*/ 8923055 w 12192000"/>
              <a:gd name="connsiteY1201" fmla="*/ 5533656 h 6048660"/>
              <a:gd name="connsiteX1202" fmla="*/ 8921251 w 12192000"/>
              <a:gd name="connsiteY1202" fmla="*/ 5536663 h 6048660"/>
              <a:gd name="connsiteX1203" fmla="*/ 8921275 w 12192000"/>
              <a:gd name="connsiteY1203" fmla="*/ 5536582 h 6048660"/>
              <a:gd name="connsiteX1204" fmla="*/ 8921147 w 12192000"/>
              <a:gd name="connsiteY1204" fmla="*/ 5536836 h 6048660"/>
              <a:gd name="connsiteX1205" fmla="*/ 8921251 w 12192000"/>
              <a:gd name="connsiteY1205" fmla="*/ 5536663 h 6048660"/>
              <a:gd name="connsiteX1206" fmla="*/ 8920893 w 12192000"/>
              <a:gd name="connsiteY1206" fmla="*/ 5537854 h 6048660"/>
              <a:gd name="connsiteX1207" fmla="*/ 8922165 w 12192000"/>
              <a:gd name="connsiteY1207" fmla="*/ 5536709 h 6048660"/>
              <a:gd name="connsiteX1208" fmla="*/ 8924073 w 12192000"/>
              <a:gd name="connsiteY1208" fmla="*/ 5534165 h 6048660"/>
              <a:gd name="connsiteX1209" fmla="*/ 8925727 w 12192000"/>
              <a:gd name="connsiteY1209" fmla="*/ 5531494 h 6048660"/>
              <a:gd name="connsiteX1210" fmla="*/ 8926235 w 12192000"/>
              <a:gd name="connsiteY1210" fmla="*/ 5529968 h 6048660"/>
              <a:gd name="connsiteX1211" fmla="*/ 8860094 w 12192000"/>
              <a:gd name="connsiteY1211" fmla="*/ 5528823 h 6048660"/>
              <a:gd name="connsiteX1212" fmla="*/ 8860603 w 12192000"/>
              <a:gd name="connsiteY1212" fmla="*/ 5529459 h 6048660"/>
              <a:gd name="connsiteX1213" fmla="*/ 8860603 w 12192000"/>
              <a:gd name="connsiteY1213" fmla="*/ 5529586 h 6048660"/>
              <a:gd name="connsiteX1214" fmla="*/ 8859204 w 12192000"/>
              <a:gd name="connsiteY1214" fmla="*/ 5530604 h 6048660"/>
              <a:gd name="connsiteX1215" fmla="*/ 8859458 w 12192000"/>
              <a:gd name="connsiteY1215" fmla="*/ 5529840 h 6048660"/>
              <a:gd name="connsiteX1216" fmla="*/ 8860094 w 12192000"/>
              <a:gd name="connsiteY1216" fmla="*/ 5528823 h 6048660"/>
              <a:gd name="connsiteX1217" fmla="*/ 9073653 w 12192000"/>
              <a:gd name="connsiteY1217" fmla="*/ 5528568 h 6048660"/>
              <a:gd name="connsiteX1218" fmla="*/ 9073653 w 12192000"/>
              <a:gd name="connsiteY1218" fmla="*/ 5528696 h 6048660"/>
              <a:gd name="connsiteX1219" fmla="*/ 9073546 w 12192000"/>
              <a:gd name="connsiteY1219" fmla="*/ 5528675 h 6048660"/>
              <a:gd name="connsiteX1220" fmla="*/ 9073017 w 12192000"/>
              <a:gd name="connsiteY1220" fmla="*/ 5528568 h 6048660"/>
              <a:gd name="connsiteX1221" fmla="*/ 9073546 w 12192000"/>
              <a:gd name="connsiteY1221" fmla="*/ 5528675 h 6048660"/>
              <a:gd name="connsiteX1222" fmla="*/ 9073144 w 12192000"/>
              <a:gd name="connsiteY1222" fmla="*/ 5529077 h 6048660"/>
              <a:gd name="connsiteX1223" fmla="*/ 9072635 w 12192000"/>
              <a:gd name="connsiteY1223" fmla="*/ 5529332 h 6048660"/>
              <a:gd name="connsiteX1224" fmla="*/ 9071999 w 12192000"/>
              <a:gd name="connsiteY1224" fmla="*/ 5529204 h 6048660"/>
              <a:gd name="connsiteX1225" fmla="*/ 9073017 w 12192000"/>
              <a:gd name="connsiteY1225" fmla="*/ 5528568 h 6048660"/>
              <a:gd name="connsiteX1226" fmla="*/ 9535239 w 12192000"/>
              <a:gd name="connsiteY1226" fmla="*/ 5528314 h 6048660"/>
              <a:gd name="connsiteX1227" fmla="*/ 9536639 w 12192000"/>
              <a:gd name="connsiteY1227" fmla="*/ 5528696 h 6048660"/>
              <a:gd name="connsiteX1228" fmla="*/ 9536511 w 12192000"/>
              <a:gd name="connsiteY1228" fmla="*/ 5529204 h 6048660"/>
              <a:gd name="connsiteX1229" fmla="*/ 9535876 w 12192000"/>
              <a:gd name="connsiteY1229" fmla="*/ 5529204 h 6048660"/>
              <a:gd name="connsiteX1230" fmla="*/ 9535494 w 12192000"/>
              <a:gd name="connsiteY1230" fmla="*/ 5529840 h 6048660"/>
              <a:gd name="connsiteX1231" fmla="*/ 9534985 w 12192000"/>
              <a:gd name="connsiteY1231" fmla="*/ 5529840 h 6048660"/>
              <a:gd name="connsiteX1232" fmla="*/ 9535239 w 12192000"/>
              <a:gd name="connsiteY1232" fmla="*/ 5528314 h 6048660"/>
              <a:gd name="connsiteX1233" fmla="*/ 9140303 w 12192000"/>
              <a:gd name="connsiteY1233" fmla="*/ 5528314 h 6048660"/>
              <a:gd name="connsiteX1234" fmla="*/ 9140303 w 12192000"/>
              <a:gd name="connsiteY1234" fmla="*/ 5528441 h 6048660"/>
              <a:gd name="connsiteX1235" fmla="*/ 9140303 w 12192000"/>
              <a:gd name="connsiteY1235" fmla="*/ 5528823 h 6048660"/>
              <a:gd name="connsiteX1236" fmla="*/ 9140303 w 12192000"/>
              <a:gd name="connsiteY1236" fmla="*/ 5528950 h 6048660"/>
              <a:gd name="connsiteX1237" fmla="*/ 9139794 w 12192000"/>
              <a:gd name="connsiteY1237" fmla="*/ 5529968 h 6048660"/>
              <a:gd name="connsiteX1238" fmla="*/ 9139285 w 12192000"/>
              <a:gd name="connsiteY1238" fmla="*/ 5529586 h 6048660"/>
              <a:gd name="connsiteX1239" fmla="*/ 9139331 w 12192000"/>
              <a:gd name="connsiteY1239" fmla="*/ 5529494 h 6048660"/>
              <a:gd name="connsiteX1240" fmla="*/ 9139470 w 12192000"/>
              <a:gd name="connsiteY1240" fmla="*/ 5529216 h 6048660"/>
              <a:gd name="connsiteX1241" fmla="*/ 9139794 w 12192000"/>
              <a:gd name="connsiteY1241" fmla="*/ 5528568 h 6048660"/>
              <a:gd name="connsiteX1242" fmla="*/ 9140303 w 12192000"/>
              <a:gd name="connsiteY1242" fmla="*/ 5528314 h 6048660"/>
              <a:gd name="connsiteX1243" fmla="*/ 9783395 w 12192000"/>
              <a:gd name="connsiteY1243" fmla="*/ 5528060 h 6048660"/>
              <a:gd name="connsiteX1244" fmla="*/ 9783904 w 12192000"/>
              <a:gd name="connsiteY1244" fmla="*/ 5528060 h 6048660"/>
              <a:gd name="connsiteX1245" fmla="*/ 9784158 w 12192000"/>
              <a:gd name="connsiteY1245" fmla="*/ 5528441 h 6048660"/>
              <a:gd name="connsiteX1246" fmla="*/ 9784031 w 12192000"/>
              <a:gd name="connsiteY1246" fmla="*/ 5528950 h 6048660"/>
              <a:gd name="connsiteX1247" fmla="*/ 9783649 w 12192000"/>
              <a:gd name="connsiteY1247" fmla="*/ 5529586 h 6048660"/>
              <a:gd name="connsiteX1248" fmla="*/ 9783141 w 12192000"/>
              <a:gd name="connsiteY1248" fmla="*/ 5529586 h 6048660"/>
              <a:gd name="connsiteX1249" fmla="*/ 9782886 w 12192000"/>
              <a:gd name="connsiteY1249" fmla="*/ 5529332 h 6048660"/>
              <a:gd name="connsiteX1250" fmla="*/ 9783013 w 12192000"/>
              <a:gd name="connsiteY1250" fmla="*/ 5528696 h 6048660"/>
              <a:gd name="connsiteX1251" fmla="*/ 9783395 w 12192000"/>
              <a:gd name="connsiteY1251" fmla="*/ 5528060 h 6048660"/>
              <a:gd name="connsiteX1252" fmla="*/ 8918858 w 12192000"/>
              <a:gd name="connsiteY1252" fmla="*/ 5528060 h 6048660"/>
              <a:gd name="connsiteX1253" fmla="*/ 8919239 w 12192000"/>
              <a:gd name="connsiteY1253" fmla="*/ 5528314 h 6048660"/>
              <a:gd name="connsiteX1254" fmla="*/ 8919748 w 12192000"/>
              <a:gd name="connsiteY1254" fmla="*/ 5529077 h 6048660"/>
              <a:gd name="connsiteX1255" fmla="*/ 8920003 w 12192000"/>
              <a:gd name="connsiteY1255" fmla="*/ 5529840 h 6048660"/>
              <a:gd name="connsiteX1256" fmla="*/ 8919748 w 12192000"/>
              <a:gd name="connsiteY1256" fmla="*/ 5530222 h 6048660"/>
              <a:gd name="connsiteX1257" fmla="*/ 8919112 w 12192000"/>
              <a:gd name="connsiteY1257" fmla="*/ 5529968 h 6048660"/>
              <a:gd name="connsiteX1258" fmla="*/ 8918858 w 12192000"/>
              <a:gd name="connsiteY1258" fmla="*/ 5529204 h 6048660"/>
              <a:gd name="connsiteX1259" fmla="*/ 8918858 w 12192000"/>
              <a:gd name="connsiteY1259" fmla="*/ 5528441 h 6048660"/>
              <a:gd name="connsiteX1260" fmla="*/ 8918985 w 12192000"/>
              <a:gd name="connsiteY1260" fmla="*/ 5528187 h 6048660"/>
              <a:gd name="connsiteX1261" fmla="*/ 9222343 w 12192000"/>
              <a:gd name="connsiteY1261" fmla="*/ 5527424 h 6048660"/>
              <a:gd name="connsiteX1262" fmla="*/ 9223360 w 12192000"/>
              <a:gd name="connsiteY1262" fmla="*/ 5527805 h 6048660"/>
              <a:gd name="connsiteX1263" fmla="*/ 9223360 w 12192000"/>
              <a:gd name="connsiteY1263" fmla="*/ 5529077 h 6048660"/>
              <a:gd name="connsiteX1264" fmla="*/ 9222979 w 12192000"/>
              <a:gd name="connsiteY1264" fmla="*/ 5530604 h 6048660"/>
              <a:gd name="connsiteX1265" fmla="*/ 9220562 w 12192000"/>
              <a:gd name="connsiteY1265" fmla="*/ 5534292 h 6048660"/>
              <a:gd name="connsiteX1266" fmla="*/ 9220689 w 12192000"/>
              <a:gd name="connsiteY1266" fmla="*/ 5534292 h 6048660"/>
              <a:gd name="connsiteX1267" fmla="*/ 9216873 w 12192000"/>
              <a:gd name="connsiteY1267" fmla="*/ 5538871 h 6048660"/>
              <a:gd name="connsiteX1268" fmla="*/ 9214329 w 12192000"/>
              <a:gd name="connsiteY1268" fmla="*/ 5541161 h 6048660"/>
              <a:gd name="connsiteX1269" fmla="*/ 9213312 w 12192000"/>
              <a:gd name="connsiteY1269" fmla="*/ 5541669 h 6048660"/>
              <a:gd name="connsiteX1270" fmla="*/ 9212040 w 12192000"/>
              <a:gd name="connsiteY1270" fmla="*/ 5542941 h 6048660"/>
              <a:gd name="connsiteX1271" fmla="*/ 9210641 w 12192000"/>
              <a:gd name="connsiteY1271" fmla="*/ 5544213 h 6048660"/>
              <a:gd name="connsiteX1272" fmla="*/ 9209623 w 12192000"/>
              <a:gd name="connsiteY1272" fmla="*/ 5544722 h 6048660"/>
              <a:gd name="connsiteX1273" fmla="*/ 9208733 w 12192000"/>
              <a:gd name="connsiteY1273" fmla="*/ 5545104 h 6048660"/>
              <a:gd name="connsiteX1274" fmla="*/ 9207970 w 12192000"/>
              <a:gd name="connsiteY1274" fmla="*/ 5546121 h 6048660"/>
              <a:gd name="connsiteX1275" fmla="*/ 9207715 w 12192000"/>
              <a:gd name="connsiteY1275" fmla="*/ 5545740 h 6048660"/>
              <a:gd name="connsiteX1276" fmla="*/ 9207715 w 12192000"/>
              <a:gd name="connsiteY1276" fmla="*/ 5544468 h 6048660"/>
              <a:gd name="connsiteX1277" fmla="*/ 9207079 w 12192000"/>
              <a:gd name="connsiteY1277" fmla="*/ 5545104 h 6048660"/>
              <a:gd name="connsiteX1278" fmla="*/ 9206444 w 12192000"/>
              <a:gd name="connsiteY1278" fmla="*/ 5545994 h 6048660"/>
              <a:gd name="connsiteX1279" fmla="*/ 9206444 w 12192000"/>
              <a:gd name="connsiteY1279" fmla="*/ 5546884 h 6048660"/>
              <a:gd name="connsiteX1280" fmla="*/ 9206062 w 12192000"/>
              <a:gd name="connsiteY1280" fmla="*/ 5547902 h 6048660"/>
              <a:gd name="connsiteX1281" fmla="*/ 9204663 w 12192000"/>
              <a:gd name="connsiteY1281" fmla="*/ 5548411 h 6048660"/>
              <a:gd name="connsiteX1282" fmla="*/ 9203391 w 12192000"/>
              <a:gd name="connsiteY1282" fmla="*/ 5548029 h 6048660"/>
              <a:gd name="connsiteX1283" fmla="*/ 9206062 w 12192000"/>
              <a:gd name="connsiteY1283" fmla="*/ 5543832 h 6048660"/>
              <a:gd name="connsiteX1284" fmla="*/ 9212930 w 12192000"/>
              <a:gd name="connsiteY1284" fmla="*/ 5536073 h 6048660"/>
              <a:gd name="connsiteX1285" fmla="*/ 9220053 w 12192000"/>
              <a:gd name="connsiteY1285" fmla="*/ 5529204 h 6048660"/>
              <a:gd name="connsiteX1286" fmla="*/ 9222343 w 12192000"/>
              <a:gd name="connsiteY1286" fmla="*/ 5527424 h 6048660"/>
              <a:gd name="connsiteX1287" fmla="*/ 8857550 w 12192000"/>
              <a:gd name="connsiteY1287" fmla="*/ 5526915 h 6048660"/>
              <a:gd name="connsiteX1288" fmla="*/ 8857805 w 12192000"/>
              <a:gd name="connsiteY1288" fmla="*/ 5527805 h 6048660"/>
              <a:gd name="connsiteX1289" fmla="*/ 8857423 w 12192000"/>
              <a:gd name="connsiteY1289" fmla="*/ 5528696 h 6048660"/>
              <a:gd name="connsiteX1290" fmla="*/ 8856915 w 12192000"/>
              <a:gd name="connsiteY1290" fmla="*/ 5527805 h 6048660"/>
              <a:gd name="connsiteX1291" fmla="*/ 8857550 w 12192000"/>
              <a:gd name="connsiteY1291" fmla="*/ 5526915 h 6048660"/>
              <a:gd name="connsiteX1292" fmla="*/ 8925008 w 12192000"/>
              <a:gd name="connsiteY1292" fmla="*/ 5525159 h 6048660"/>
              <a:gd name="connsiteX1293" fmla="*/ 8925090 w 12192000"/>
              <a:gd name="connsiteY1293" fmla="*/ 5525261 h 6048660"/>
              <a:gd name="connsiteX1294" fmla="*/ 8924963 w 12192000"/>
              <a:gd name="connsiteY1294" fmla="*/ 5525261 h 6048660"/>
              <a:gd name="connsiteX1295" fmla="*/ 9747781 w 12192000"/>
              <a:gd name="connsiteY1295" fmla="*/ 5525134 h 6048660"/>
              <a:gd name="connsiteX1296" fmla="*/ 9748035 w 12192000"/>
              <a:gd name="connsiteY1296" fmla="*/ 5526788 h 6048660"/>
              <a:gd name="connsiteX1297" fmla="*/ 9747653 w 12192000"/>
              <a:gd name="connsiteY1297" fmla="*/ 5529840 h 6048660"/>
              <a:gd name="connsiteX1298" fmla="*/ 9747017 w 12192000"/>
              <a:gd name="connsiteY1298" fmla="*/ 5532766 h 6048660"/>
              <a:gd name="connsiteX1299" fmla="*/ 9747144 w 12192000"/>
              <a:gd name="connsiteY1299" fmla="*/ 5532766 h 6048660"/>
              <a:gd name="connsiteX1300" fmla="*/ 9746381 w 12192000"/>
              <a:gd name="connsiteY1300" fmla="*/ 5534292 h 6048660"/>
              <a:gd name="connsiteX1301" fmla="*/ 9746000 w 12192000"/>
              <a:gd name="connsiteY1301" fmla="*/ 5532511 h 6048660"/>
              <a:gd name="connsiteX1302" fmla="*/ 9746127 w 12192000"/>
              <a:gd name="connsiteY1302" fmla="*/ 5531621 h 6048660"/>
              <a:gd name="connsiteX1303" fmla="*/ 9746763 w 12192000"/>
              <a:gd name="connsiteY1303" fmla="*/ 5527551 h 6048660"/>
              <a:gd name="connsiteX1304" fmla="*/ 9747272 w 12192000"/>
              <a:gd name="connsiteY1304" fmla="*/ 5525516 h 6048660"/>
              <a:gd name="connsiteX1305" fmla="*/ 9747781 w 12192000"/>
              <a:gd name="connsiteY1305" fmla="*/ 5525134 h 6048660"/>
              <a:gd name="connsiteX1306" fmla="*/ 8861621 w 12192000"/>
              <a:gd name="connsiteY1306" fmla="*/ 5524625 h 6048660"/>
              <a:gd name="connsiteX1307" fmla="*/ 8861621 w 12192000"/>
              <a:gd name="connsiteY1307" fmla="*/ 5525516 h 6048660"/>
              <a:gd name="connsiteX1308" fmla="*/ 8861366 w 12192000"/>
              <a:gd name="connsiteY1308" fmla="*/ 5526533 h 6048660"/>
              <a:gd name="connsiteX1309" fmla="*/ 8860730 w 12192000"/>
              <a:gd name="connsiteY1309" fmla="*/ 5526915 h 6048660"/>
              <a:gd name="connsiteX1310" fmla="*/ 8860730 w 12192000"/>
              <a:gd name="connsiteY1310" fmla="*/ 5526025 h 6048660"/>
              <a:gd name="connsiteX1311" fmla="*/ 8860985 w 12192000"/>
              <a:gd name="connsiteY1311" fmla="*/ 5525007 h 6048660"/>
              <a:gd name="connsiteX1312" fmla="*/ 8861621 w 12192000"/>
              <a:gd name="connsiteY1312" fmla="*/ 5524625 h 6048660"/>
              <a:gd name="connsiteX1313" fmla="*/ 9123037 w 12192000"/>
              <a:gd name="connsiteY1313" fmla="*/ 5524161 h 6048660"/>
              <a:gd name="connsiteX1314" fmla="*/ 9123070 w 12192000"/>
              <a:gd name="connsiteY1314" fmla="*/ 5524206 h 6048660"/>
              <a:gd name="connsiteX1315" fmla="*/ 9123037 w 12192000"/>
              <a:gd name="connsiteY1315" fmla="*/ 5524289 h 6048660"/>
              <a:gd name="connsiteX1316" fmla="*/ 9123004 w 12192000"/>
              <a:gd name="connsiteY1316" fmla="*/ 5524244 h 6048660"/>
              <a:gd name="connsiteX1317" fmla="*/ 9124881 w 12192000"/>
              <a:gd name="connsiteY1317" fmla="*/ 5524066 h 6048660"/>
              <a:gd name="connsiteX1318" fmla="*/ 9124912 w 12192000"/>
              <a:gd name="connsiteY1318" fmla="*/ 5524117 h 6048660"/>
              <a:gd name="connsiteX1319" fmla="*/ 9124658 w 12192000"/>
              <a:gd name="connsiteY1319" fmla="*/ 5524753 h 6048660"/>
              <a:gd name="connsiteX1320" fmla="*/ 9124022 w 12192000"/>
              <a:gd name="connsiteY1320" fmla="*/ 5525007 h 6048660"/>
              <a:gd name="connsiteX1321" fmla="*/ 9123386 w 12192000"/>
              <a:gd name="connsiteY1321" fmla="*/ 5524880 h 6048660"/>
              <a:gd name="connsiteX1322" fmla="*/ 9123004 w 12192000"/>
              <a:gd name="connsiteY1322" fmla="*/ 5524371 h 6048660"/>
              <a:gd name="connsiteX1323" fmla="*/ 9123037 w 12192000"/>
              <a:gd name="connsiteY1323" fmla="*/ 5524289 h 6048660"/>
              <a:gd name="connsiteX1324" fmla="*/ 9123386 w 12192000"/>
              <a:gd name="connsiteY1324" fmla="*/ 5524753 h 6048660"/>
              <a:gd name="connsiteX1325" fmla="*/ 9124022 w 12192000"/>
              <a:gd name="connsiteY1325" fmla="*/ 5524880 h 6048660"/>
              <a:gd name="connsiteX1326" fmla="*/ 9124658 w 12192000"/>
              <a:gd name="connsiteY1326" fmla="*/ 5524625 h 6048660"/>
              <a:gd name="connsiteX1327" fmla="*/ 9123037 w 12192000"/>
              <a:gd name="connsiteY1327" fmla="*/ 5524034 h 6048660"/>
              <a:gd name="connsiteX1328" fmla="*/ 9123071 w 12192000"/>
              <a:gd name="connsiteY1328" fmla="*/ 5524078 h 6048660"/>
              <a:gd name="connsiteX1329" fmla="*/ 9123037 w 12192000"/>
              <a:gd name="connsiteY1329" fmla="*/ 5524161 h 6048660"/>
              <a:gd name="connsiteX1330" fmla="*/ 9123004 w 12192000"/>
              <a:gd name="connsiteY1330" fmla="*/ 5524117 h 6048660"/>
              <a:gd name="connsiteX1331" fmla="*/ 9123104 w 12192000"/>
              <a:gd name="connsiteY1331" fmla="*/ 5523995 h 6048660"/>
              <a:gd name="connsiteX1332" fmla="*/ 9123137 w 12192000"/>
              <a:gd name="connsiteY1332" fmla="*/ 5524039 h 6048660"/>
              <a:gd name="connsiteX1333" fmla="*/ 9123104 w 12192000"/>
              <a:gd name="connsiteY1333" fmla="*/ 5524122 h 6048660"/>
              <a:gd name="connsiteX1334" fmla="*/ 9123071 w 12192000"/>
              <a:gd name="connsiteY1334" fmla="*/ 5524078 h 6048660"/>
              <a:gd name="connsiteX1335" fmla="*/ 9124820 w 12192000"/>
              <a:gd name="connsiteY1335" fmla="*/ 5523964 h 6048660"/>
              <a:gd name="connsiteX1336" fmla="*/ 9124851 w 12192000"/>
              <a:gd name="connsiteY1336" fmla="*/ 5524015 h 6048660"/>
              <a:gd name="connsiteX1337" fmla="*/ 9124658 w 12192000"/>
              <a:gd name="connsiteY1337" fmla="*/ 5524498 h 6048660"/>
              <a:gd name="connsiteX1338" fmla="*/ 9124022 w 12192000"/>
              <a:gd name="connsiteY1338" fmla="*/ 5524753 h 6048660"/>
              <a:gd name="connsiteX1339" fmla="*/ 9123386 w 12192000"/>
              <a:gd name="connsiteY1339" fmla="*/ 5524625 h 6048660"/>
              <a:gd name="connsiteX1340" fmla="*/ 9123070 w 12192000"/>
              <a:gd name="connsiteY1340" fmla="*/ 5524206 h 6048660"/>
              <a:gd name="connsiteX1341" fmla="*/ 9123104 w 12192000"/>
              <a:gd name="connsiteY1341" fmla="*/ 5524122 h 6048660"/>
              <a:gd name="connsiteX1342" fmla="*/ 9123386 w 12192000"/>
              <a:gd name="connsiteY1342" fmla="*/ 5524498 h 6048660"/>
              <a:gd name="connsiteX1343" fmla="*/ 9124022 w 12192000"/>
              <a:gd name="connsiteY1343" fmla="*/ 5524625 h 6048660"/>
              <a:gd name="connsiteX1344" fmla="*/ 9124658 w 12192000"/>
              <a:gd name="connsiteY1344" fmla="*/ 5524371 h 6048660"/>
              <a:gd name="connsiteX1345" fmla="*/ 9124882 w 12192000"/>
              <a:gd name="connsiteY1345" fmla="*/ 5523938 h 6048660"/>
              <a:gd name="connsiteX1346" fmla="*/ 9124912 w 12192000"/>
              <a:gd name="connsiteY1346" fmla="*/ 5523989 h 6048660"/>
              <a:gd name="connsiteX1347" fmla="*/ 9124881 w 12192000"/>
              <a:gd name="connsiteY1347" fmla="*/ 5524066 h 6048660"/>
              <a:gd name="connsiteX1348" fmla="*/ 9124851 w 12192000"/>
              <a:gd name="connsiteY1348" fmla="*/ 5524015 h 6048660"/>
              <a:gd name="connsiteX1349" fmla="*/ 9123037 w 12192000"/>
              <a:gd name="connsiteY1349" fmla="*/ 5523906 h 6048660"/>
              <a:gd name="connsiteX1350" fmla="*/ 9123071 w 12192000"/>
              <a:gd name="connsiteY1350" fmla="*/ 5523951 h 6048660"/>
              <a:gd name="connsiteX1351" fmla="*/ 9123037 w 12192000"/>
              <a:gd name="connsiteY1351" fmla="*/ 5524034 h 6048660"/>
              <a:gd name="connsiteX1352" fmla="*/ 9123004 w 12192000"/>
              <a:gd name="connsiteY1352" fmla="*/ 5523989 h 6048660"/>
              <a:gd name="connsiteX1353" fmla="*/ 9124821 w 12192000"/>
              <a:gd name="connsiteY1353" fmla="*/ 5523837 h 6048660"/>
              <a:gd name="connsiteX1354" fmla="*/ 9124851 w 12192000"/>
              <a:gd name="connsiteY1354" fmla="*/ 5523888 h 6048660"/>
              <a:gd name="connsiteX1355" fmla="*/ 9124820 w 12192000"/>
              <a:gd name="connsiteY1355" fmla="*/ 5523964 h 6048660"/>
              <a:gd name="connsiteX1356" fmla="*/ 9124790 w 12192000"/>
              <a:gd name="connsiteY1356" fmla="*/ 5523914 h 6048660"/>
              <a:gd name="connsiteX1357" fmla="*/ 9124882 w 12192000"/>
              <a:gd name="connsiteY1357" fmla="*/ 5523811 h 6048660"/>
              <a:gd name="connsiteX1358" fmla="*/ 9124912 w 12192000"/>
              <a:gd name="connsiteY1358" fmla="*/ 5523862 h 6048660"/>
              <a:gd name="connsiteX1359" fmla="*/ 9124882 w 12192000"/>
              <a:gd name="connsiteY1359" fmla="*/ 5523938 h 6048660"/>
              <a:gd name="connsiteX1360" fmla="*/ 9124851 w 12192000"/>
              <a:gd name="connsiteY1360" fmla="*/ 5523888 h 6048660"/>
              <a:gd name="connsiteX1361" fmla="*/ 9124882 w 12192000"/>
              <a:gd name="connsiteY1361" fmla="*/ 5523684 h 6048660"/>
              <a:gd name="connsiteX1362" fmla="*/ 9124912 w 12192000"/>
              <a:gd name="connsiteY1362" fmla="*/ 5523735 h 6048660"/>
              <a:gd name="connsiteX1363" fmla="*/ 9124882 w 12192000"/>
              <a:gd name="connsiteY1363" fmla="*/ 5523811 h 6048660"/>
              <a:gd name="connsiteX1364" fmla="*/ 9124851 w 12192000"/>
              <a:gd name="connsiteY1364" fmla="*/ 5523761 h 6048660"/>
              <a:gd name="connsiteX1365" fmla="*/ 8925090 w 12192000"/>
              <a:gd name="connsiteY1365" fmla="*/ 5523481 h 6048660"/>
              <a:gd name="connsiteX1366" fmla="*/ 8925472 w 12192000"/>
              <a:gd name="connsiteY1366" fmla="*/ 5524117 h 6048660"/>
              <a:gd name="connsiteX1367" fmla="*/ 8925008 w 12192000"/>
              <a:gd name="connsiteY1367" fmla="*/ 5525159 h 6048660"/>
              <a:gd name="connsiteX1368" fmla="*/ 8924582 w 12192000"/>
              <a:gd name="connsiteY1368" fmla="*/ 5524625 h 6048660"/>
              <a:gd name="connsiteX1369" fmla="*/ 8924582 w 12192000"/>
              <a:gd name="connsiteY1369" fmla="*/ 5523989 h 6048660"/>
              <a:gd name="connsiteX1370" fmla="*/ 8925090 w 12192000"/>
              <a:gd name="connsiteY1370" fmla="*/ 5523481 h 6048660"/>
              <a:gd name="connsiteX1371" fmla="*/ 9123894 w 12192000"/>
              <a:gd name="connsiteY1371" fmla="*/ 5523226 h 6048660"/>
              <a:gd name="connsiteX1372" fmla="*/ 9124531 w 12192000"/>
              <a:gd name="connsiteY1372" fmla="*/ 5523481 h 6048660"/>
              <a:gd name="connsiteX1373" fmla="*/ 9124790 w 12192000"/>
              <a:gd name="connsiteY1373" fmla="*/ 5523914 h 6048660"/>
              <a:gd name="connsiteX1374" fmla="*/ 9124658 w 12192000"/>
              <a:gd name="connsiteY1374" fmla="*/ 5524244 h 6048660"/>
              <a:gd name="connsiteX1375" fmla="*/ 9124022 w 12192000"/>
              <a:gd name="connsiteY1375" fmla="*/ 5524498 h 6048660"/>
              <a:gd name="connsiteX1376" fmla="*/ 9123386 w 12192000"/>
              <a:gd name="connsiteY1376" fmla="*/ 5524371 h 6048660"/>
              <a:gd name="connsiteX1377" fmla="*/ 9123137 w 12192000"/>
              <a:gd name="connsiteY1377" fmla="*/ 5524039 h 6048660"/>
              <a:gd name="connsiteX1378" fmla="*/ 9123259 w 12192000"/>
              <a:gd name="connsiteY1378" fmla="*/ 5523735 h 6048660"/>
              <a:gd name="connsiteX1379" fmla="*/ 9123894 w 12192000"/>
              <a:gd name="connsiteY1379" fmla="*/ 5523353 h 6048660"/>
              <a:gd name="connsiteX1380" fmla="*/ 9123894 w 12192000"/>
              <a:gd name="connsiteY1380" fmla="*/ 5523099 h 6048660"/>
              <a:gd name="connsiteX1381" fmla="*/ 9123894 w 12192000"/>
              <a:gd name="connsiteY1381" fmla="*/ 5523226 h 6048660"/>
              <a:gd name="connsiteX1382" fmla="*/ 9123259 w 12192000"/>
              <a:gd name="connsiteY1382" fmla="*/ 5523608 h 6048660"/>
              <a:gd name="connsiteX1383" fmla="*/ 9123104 w 12192000"/>
              <a:gd name="connsiteY1383" fmla="*/ 5523995 h 6048660"/>
              <a:gd name="connsiteX1384" fmla="*/ 9123071 w 12192000"/>
              <a:gd name="connsiteY1384" fmla="*/ 5523951 h 6048660"/>
              <a:gd name="connsiteX1385" fmla="*/ 9123259 w 12192000"/>
              <a:gd name="connsiteY1385" fmla="*/ 5523481 h 6048660"/>
              <a:gd name="connsiteX1386" fmla="*/ 9123894 w 12192000"/>
              <a:gd name="connsiteY1386" fmla="*/ 5523099 h 6048660"/>
              <a:gd name="connsiteX1387" fmla="*/ 9123894 w 12192000"/>
              <a:gd name="connsiteY1387" fmla="*/ 5522972 h 6048660"/>
              <a:gd name="connsiteX1388" fmla="*/ 9124531 w 12192000"/>
              <a:gd name="connsiteY1388" fmla="*/ 5523226 h 6048660"/>
              <a:gd name="connsiteX1389" fmla="*/ 9124851 w 12192000"/>
              <a:gd name="connsiteY1389" fmla="*/ 5523761 h 6048660"/>
              <a:gd name="connsiteX1390" fmla="*/ 9124821 w 12192000"/>
              <a:gd name="connsiteY1390" fmla="*/ 5523837 h 6048660"/>
              <a:gd name="connsiteX1391" fmla="*/ 9124531 w 12192000"/>
              <a:gd name="connsiteY1391" fmla="*/ 5523353 h 6048660"/>
              <a:gd name="connsiteX1392" fmla="*/ 9123894 w 12192000"/>
              <a:gd name="connsiteY1392" fmla="*/ 5523099 h 6048660"/>
              <a:gd name="connsiteX1393" fmla="*/ 9123894 w 12192000"/>
              <a:gd name="connsiteY1393" fmla="*/ 5522845 h 6048660"/>
              <a:gd name="connsiteX1394" fmla="*/ 9123894 w 12192000"/>
              <a:gd name="connsiteY1394" fmla="*/ 5522972 h 6048660"/>
              <a:gd name="connsiteX1395" fmla="*/ 9123259 w 12192000"/>
              <a:gd name="connsiteY1395" fmla="*/ 5523353 h 6048660"/>
              <a:gd name="connsiteX1396" fmla="*/ 9123037 w 12192000"/>
              <a:gd name="connsiteY1396" fmla="*/ 5523906 h 6048660"/>
              <a:gd name="connsiteX1397" fmla="*/ 9123004 w 12192000"/>
              <a:gd name="connsiteY1397" fmla="*/ 5523862 h 6048660"/>
              <a:gd name="connsiteX1398" fmla="*/ 9123259 w 12192000"/>
              <a:gd name="connsiteY1398" fmla="*/ 5523226 h 6048660"/>
              <a:gd name="connsiteX1399" fmla="*/ 9123894 w 12192000"/>
              <a:gd name="connsiteY1399" fmla="*/ 5522845 h 6048660"/>
              <a:gd name="connsiteX1400" fmla="*/ 9123894 w 12192000"/>
              <a:gd name="connsiteY1400" fmla="*/ 5522718 h 6048660"/>
              <a:gd name="connsiteX1401" fmla="*/ 9124531 w 12192000"/>
              <a:gd name="connsiteY1401" fmla="*/ 5522972 h 6048660"/>
              <a:gd name="connsiteX1402" fmla="*/ 9124912 w 12192000"/>
              <a:gd name="connsiteY1402" fmla="*/ 5523608 h 6048660"/>
              <a:gd name="connsiteX1403" fmla="*/ 9124882 w 12192000"/>
              <a:gd name="connsiteY1403" fmla="*/ 5523684 h 6048660"/>
              <a:gd name="connsiteX1404" fmla="*/ 9124531 w 12192000"/>
              <a:gd name="connsiteY1404" fmla="*/ 5523099 h 6048660"/>
              <a:gd name="connsiteX1405" fmla="*/ 9123894 w 12192000"/>
              <a:gd name="connsiteY1405" fmla="*/ 5522845 h 6048660"/>
              <a:gd name="connsiteX1406" fmla="*/ 6402963 w 12192000"/>
              <a:gd name="connsiteY1406" fmla="*/ 5521700 h 6048660"/>
              <a:gd name="connsiteX1407" fmla="*/ 6400165 w 12192000"/>
              <a:gd name="connsiteY1407" fmla="*/ 5524498 h 6048660"/>
              <a:gd name="connsiteX1408" fmla="*/ 6400165 w 12192000"/>
              <a:gd name="connsiteY1408" fmla="*/ 5624345 h 6048660"/>
              <a:gd name="connsiteX1409" fmla="*/ 6402963 w 12192000"/>
              <a:gd name="connsiteY1409" fmla="*/ 5627271 h 6048660"/>
              <a:gd name="connsiteX1410" fmla="*/ 6465416 w 12192000"/>
              <a:gd name="connsiteY1410" fmla="*/ 5627271 h 6048660"/>
              <a:gd name="connsiteX1411" fmla="*/ 6468341 w 12192000"/>
              <a:gd name="connsiteY1411" fmla="*/ 5624345 h 6048660"/>
              <a:gd name="connsiteX1412" fmla="*/ 6468341 w 12192000"/>
              <a:gd name="connsiteY1412" fmla="*/ 5607937 h 6048660"/>
              <a:gd name="connsiteX1413" fmla="*/ 6465416 w 12192000"/>
              <a:gd name="connsiteY1413" fmla="*/ 5605012 h 6048660"/>
              <a:gd name="connsiteX1414" fmla="*/ 6423569 w 12192000"/>
              <a:gd name="connsiteY1414" fmla="*/ 5605012 h 6048660"/>
              <a:gd name="connsiteX1415" fmla="*/ 6423569 w 12192000"/>
              <a:gd name="connsiteY1415" fmla="*/ 5584661 h 6048660"/>
              <a:gd name="connsiteX1416" fmla="*/ 6458038 w 12192000"/>
              <a:gd name="connsiteY1416" fmla="*/ 5584661 h 6048660"/>
              <a:gd name="connsiteX1417" fmla="*/ 6460837 w 12192000"/>
              <a:gd name="connsiteY1417" fmla="*/ 5581863 h 6048660"/>
              <a:gd name="connsiteX1418" fmla="*/ 6460837 w 12192000"/>
              <a:gd name="connsiteY1418" fmla="*/ 5565455 h 6048660"/>
              <a:gd name="connsiteX1419" fmla="*/ 6458038 w 12192000"/>
              <a:gd name="connsiteY1419" fmla="*/ 5562529 h 6048660"/>
              <a:gd name="connsiteX1420" fmla="*/ 6423569 w 12192000"/>
              <a:gd name="connsiteY1420" fmla="*/ 5562529 h 6048660"/>
              <a:gd name="connsiteX1421" fmla="*/ 6423569 w 12192000"/>
              <a:gd name="connsiteY1421" fmla="*/ 5543832 h 6048660"/>
              <a:gd name="connsiteX1422" fmla="*/ 6465416 w 12192000"/>
              <a:gd name="connsiteY1422" fmla="*/ 5543832 h 6048660"/>
              <a:gd name="connsiteX1423" fmla="*/ 6468341 w 12192000"/>
              <a:gd name="connsiteY1423" fmla="*/ 5540906 h 6048660"/>
              <a:gd name="connsiteX1424" fmla="*/ 6468341 w 12192000"/>
              <a:gd name="connsiteY1424" fmla="*/ 5524498 h 6048660"/>
              <a:gd name="connsiteX1425" fmla="*/ 6465416 w 12192000"/>
              <a:gd name="connsiteY1425" fmla="*/ 5521700 h 6048660"/>
              <a:gd name="connsiteX1426" fmla="*/ 6301971 w 12192000"/>
              <a:gd name="connsiteY1426" fmla="*/ 5521700 h 6048660"/>
              <a:gd name="connsiteX1427" fmla="*/ 6299046 w 12192000"/>
              <a:gd name="connsiteY1427" fmla="*/ 5524498 h 6048660"/>
              <a:gd name="connsiteX1428" fmla="*/ 6299046 w 12192000"/>
              <a:gd name="connsiteY1428" fmla="*/ 5624345 h 6048660"/>
              <a:gd name="connsiteX1429" fmla="*/ 6301971 w 12192000"/>
              <a:gd name="connsiteY1429" fmla="*/ 5627143 h 6048660"/>
              <a:gd name="connsiteX1430" fmla="*/ 6319906 w 12192000"/>
              <a:gd name="connsiteY1430" fmla="*/ 5627143 h 6048660"/>
              <a:gd name="connsiteX1431" fmla="*/ 6322831 w 12192000"/>
              <a:gd name="connsiteY1431" fmla="*/ 5624345 h 6048660"/>
              <a:gd name="connsiteX1432" fmla="*/ 6322831 w 12192000"/>
              <a:gd name="connsiteY1432" fmla="*/ 5586060 h 6048660"/>
              <a:gd name="connsiteX1433" fmla="*/ 6333261 w 12192000"/>
              <a:gd name="connsiteY1433" fmla="*/ 5586060 h 6048660"/>
              <a:gd name="connsiteX1434" fmla="*/ 6353358 w 12192000"/>
              <a:gd name="connsiteY1434" fmla="*/ 5625871 h 6048660"/>
              <a:gd name="connsiteX1435" fmla="*/ 6355774 w 12192000"/>
              <a:gd name="connsiteY1435" fmla="*/ 5627271 h 6048660"/>
              <a:gd name="connsiteX1436" fmla="*/ 6375871 w 12192000"/>
              <a:gd name="connsiteY1436" fmla="*/ 5627271 h 6048660"/>
              <a:gd name="connsiteX1437" fmla="*/ 6378415 w 12192000"/>
              <a:gd name="connsiteY1437" fmla="*/ 5622946 h 6048660"/>
              <a:gd name="connsiteX1438" fmla="*/ 6357810 w 12192000"/>
              <a:gd name="connsiteY1438" fmla="*/ 5584788 h 6048660"/>
              <a:gd name="connsiteX1439" fmla="*/ 6380068 w 12192000"/>
              <a:gd name="connsiteY1439" fmla="*/ 5554389 h 6048660"/>
              <a:gd name="connsiteX1440" fmla="*/ 6347125 w 12192000"/>
              <a:gd name="connsiteY1440" fmla="*/ 5521700 h 6048660"/>
              <a:gd name="connsiteX1441" fmla="*/ 6200852 w 12192000"/>
              <a:gd name="connsiteY1441" fmla="*/ 5521700 h 6048660"/>
              <a:gd name="connsiteX1442" fmla="*/ 6197927 w 12192000"/>
              <a:gd name="connsiteY1442" fmla="*/ 5524498 h 6048660"/>
              <a:gd name="connsiteX1443" fmla="*/ 6197927 w 12192000"/>
              <a:gd name="connsiteY1443" fmla="*/ 5624345 h 6048660"/>
              <a:gd name="connsiteX1444" fmla="*/ 6200852 w 12192000"/>
              <a:gd name="connsiteY1444" fmla="*/ 5627143 h 6048660"/>
              <a:gd name="connsiteX1445" fmla="*/ 6218787 w 12192000"/>
              <a:gd name="connsiteY1445" fmla="*/ 5627143 h 6048660"/>
              <a:gd name="connsiteX1446" fmla="*/ 6221585 w 12192000"/>
              <a:gd name="connsiteY1446" fmla="*/ 5624345 h 6048660"/>
              <a:gd name="connsiteX1447" fmla="*/ 6221585 w 12192000"/>
              <a:gd name="connsiteY1447" fmla="*/ 5586060 h 6048660"/>
              <a:gd name="connsiteX1448" fmla="*/ 6232015 w 12192000"/>
              <a:gd name="connsiteY1448" fmla="*/ 5586060 h 6048660"/>
              <a:gd name="connsiteX1449" fmla="*/ 6252111 w 12192000"/>
              <a:gd name="connsiteY1449" fmla="*/ 5625871 h 6048660"/>
              <a:gd name="connsiteX1450" fmla="*/ 6254528 w 12192000"/>
              <a:gd name="connsiteY1450" fmla="*/ 5627271 h 6048660"/>
              <a:gd name="connsiteX1451" fmla="*/ 6274625 w 12192000"/>
              <a:gd name="connsiteY1451" fmla="*/ 5627271 h 6048660"/>
              <a:gd name="connsiteX1452" fmla="*/ 6277169 w 12192000"/>
              <a:gd name="connsiteY1452" fmla="*/ 5622946 h 6048660"/>
              <a:gd name="connsiteX1453" fmla="*/ 6256563 w 12192000"/>
              <a:gd name="connsiteY1453" fmla="*/ 5584788 h 6048660"/>
              <a:gd name="connsiteX1454" fmla="*/ 6278822 w 12192000"/>
              <a:gd name="connsiteY1454" fmla="*/ 5554389 h 6048660"/>
              <a:gd name="connsiteX1455" fmla="*/ 6246006 w 12192000"/>
              <a:gd name="connsiteY1455" fmla="*/ 5521700 h 6048660"/>
              <a:gd name="connsiteX1456" fmla="*/ 6112452 w 12192000"/>
              <a:gd name="connsiteY1456" fmla="*/ 5521700 h 6048660"/>
              <a:gd name="connsiteX1457" fmla="*/ 6109527 w 12192000"/>
              <a:gd name="connsiteY1457" fmla="*/ 5524498 h 6048660"/>
              <a:gd name="connsiteX1458" fmla="*/ 6109527 w 12192000"/>
              <a:gd name="connsiteY1458" fmla="*/ 5624345 h 6048660"/>
              <a:gd name="connsiteX1459" fmla="*/ 6112452 w 12192000"/>
              <a:gd name="connsiteY1459" fmla="*/ 5627271 h 6048660"/>
              <a:gd name="connsiteX1460" fmla="*/ 6174905 w 12192000"/>
              <a:gd name="connsiteY1460" fmla="*/ 5627271 h 6048660"/>
              <a:gd name="connsiteX1461" fmla="*/ 6177830 w 12192000"/>
              <a:gd name="connsiteY1461" fmla="*/ 5624345 h 6048660"/>
              <a:gd name="connsiteX1462" fmla="*/ 6177830 w 12192000"/>
              <a:gd name="connsiteY1462" fmla="*/ 5607937 h 6048660"/>
              <a:gd name="connsiteX1463" fmla="*/ 6174905 w 12192000"/>
              <a:gd name="connsiteY1463" fmla="*/ 5605012 h 6048660"/>
              <a:gd name="connsiteX1464" fmla="*/ 6133058 w 12192000"/>
              <a:gd name="connsiteY1464" fmla="*/ 5605012 h 6048660"/>
              <a:gd name="connsiteX1465" fmla="*/ 6133058 w 12192000"/>
              <a:gd name="connsiteY1465" fmla="*/ 5584661 h 6048660"/>
              <a:gd name="connsiteX1466" fmla="*/ 6167527 w 12192000"/>
              <a:gd name="connsiteY1466" fmla="*/ 5584661 h 6048660"/>
              <a:gd name="connsiteX1467" fmla="*/ 6170326 w 12192000"/>
              <a:gd name="connsiteY1467" fmla="*/ 5581863 h 6048660"/>
              <a:gd name="connsiteX1468" fmla="*/ 6170326 w 12192000"/>
              <a:gd name="connsiteY1468" fmla="*/ 5565455 h 6048660"/>
              <a:gd name="connsiteX1469" fmla="*/ 6167527 w 12192000"/>
              <a:gd name="connsiteY1469" fmla="*/ 5562529 h 6048660"/>
              <a:gd name="connsiteX1470" fmla="*/ 6133058 w 12192000"/>
              <a:gd name="connsiteY1470" fmla="*/ 5562529 h 6048660"/>
              <a:gd name="connsiteX1471" fmla="*/ 6133058 w 12192000"/>
              <a:gd name="connsiteY1471" fmla="*/ 5543832 h 6048660"/>
              <a:gd name="connsiteX1472" fmla="*/ 6174905 w 12192000"/>
              <a:gd name="connsiteY1472" fmla="*/ 5543832 h 6048660"/>
              <a:gd name="connsiteX1473" fmla="*/ 6177830 w 12192000"/>
              <a:gd name="connsiteY1473" fmla="*/ 5540906 h 6048660"/>
              <a:gd name="connsiteX1474" fmla="*/ 6177830 w 12192000"/>
              <a:gd name="connsiteY1474" fmla="*/ 5524498 h 6048660"/>
              <a:gd name="connsiteX1475" fmla="*/ 6174905 w 12192000"/>
              <a:gd name="connsiteY1475" fmla="*/ 5521700 h 6048660"/>
              <a:gd name="connsiteX1476" fmla="*/ 7803495 w 12192000"/>
              <a:gd name="connsiteY1476" fmla="*/ 5521573 h 6048660"/>
              <a:gd name="connsiteX1477" fmla="*/ 7800697 w 12192000"/>
              <a:gd name="connsiteY1477" fmla="*/ 5524371 h 6048660"/>
              <a:gd name="connsiteX1478" fmla="*/ 7800697 w 12192000"/>
              <a:gd name="connsiteY1478" fmla="*/ 5624218 h 6048660"/>
              <a:gd name="connsiteX1479" fmla="*/ 7803495 w 12192000"/>
              <a:gd name="connsiteY1479" fmla="*/ 5627143 h 6048660"/>
              <a:gd name="connsiteX1480" fmla="*/ 7865947 w 12192000"/>
              <a:gd name="connsiteY1480" fmla="*/ 5627143 h 6048660"/>
              <a:gd name="connsiteX1481" fmla="*/ 7868873 w 12192000"/>
              <a:gd name="connsiteY1481" fmla="*/ 5624218 h 6048660"/>
              <a:gd name="connsiteX1482" fmla="*/ 7868873 w 12192000"/>
              <a:gd name="connsiteY1482" fmla="*/ 5607810 h 6048660"/>
              <a:gd name="connsiteX1483" fmla="*/ 7865947 w 12192000"/>
              <a:gd name="connsiteY1483" fmla="*/ 5604885 h 6048660"/>
              <a:gd name="connsiteX1484" fmla="*/ 7824101 w 12192000"/>
              <a:gd name="connsiteY1484" fmla="*/ 5604885 h 6048660"/>
              <a:gd name="connsiteX1485" fmla="*/ 7824101 w 12192000"/>
              <a:gd name="connsiteY1485" fmla="*/ 5584534 h 6048660"/>
              <a:gd name="connsiteX1486" fmla="*/ 7858570 w 12192000"/>
              <a:gd name="connsiteY1486" fmla="*/ 5584534 h 6048660"/>
              <a:gd name="connsiteX1487" fmla="*/ 7861496 w 12192000"/>
              <a:gd name="connsiteY1487" fmla="*/ 5581735 h 6048660"/>
              <a:gd name="connsiteX1488" fmla="*/ 7861496 w 12192000"/>
              <a:gd name="connsiteY1488" fmla="*/ 5565327 h 6048660"/>
              <a:gd name="connsiteX1489" fmla="*/ 7858570 w 12192000"/>
              <a:gd name="connsiteY1489" fmla="*/ 5562402 h 6048660"/>
              <a:gd name="connsiteX1490" fmla="*/ 7824101 w 12192000"/>
              <a:gd name="connsiteY1490" fmla="*/ 5562402 h 6048660"/>
              <a:gd name="connsiteX1491" fmla="*/ 7824101 w 12192000"/>
              <a:gd name="connsiteY1491" fmla="*/ 5543705 h 6048660"/>
              <a:gd name="connsiteX1492" fmla="*/ 7865947 w 12192000"/>
              <a:gd name="connsiteY1492" fmla="*/ 5543705 h 6048660"/>
              <a:gd name="connsiteX1493" fmla="*/ 7868873 w 12192000"/>
              <a:gd name="connsiteY1493" fmla="*/ 5540779 h 6048660"/>
              <a:gd name="connsiteX1494" fmla="*/ 7868873 w 12192000"/>
              <a:gd name="connsiteY1494" fmla="*/ 5524371 h 6048660"/>
              <a:gd name="connsiteX1495" fmla="*/ 7865947 w 12192000"/>
              <a:gd name="connsiteY1495" fmla="*/ 5521573 h 6048660"/>
              <a:gd name="connsiteX1496" fmla="*/ 7548726 w 12192000"/>
              <a:gd name="connsiteY1496" fmla="*/ 5521573 h 6048660"/>
              <a:gd name="connsiteX1497" fmla="*/ 7545800 w 12192000"/>
              <a:gd name="connsiteY1497" fmla="*/ 5524371 h 6048660"/>
              <a:gd name="connsiteX1498" fmla="*/ 7545800 w 12192000"/>
              <a:gd name="connsiteY1498" fmla="*/ 5624218 h 6048660"/>
              <a:gd name="connsiteX1499" fmla="*/ 7548726 w 12192000"/>
              <a:gd name="connsiteY1499" fmla="*/ 5627143 h 6048660"/>
              <a:gd name="connsiteX1500" fmla="*/ 7611178 w 12192000"/>
              <a:gd name="connsiteY1500" fmla="*/ 5627143 h 6048660"/>
              <a:gd name="connsiteX1501" fmla="*/ 7614103 w 12192000"/>
              <a:gd name="connsiteY1501" fmla="*/ 5624218 h 6048660"/>
              <a:gd name="connsiteX1502" fmla="*/ 7614103 w 12192000"/>
              <a:gd name="connsiteY1502" fmla="*/ 5607810 h 6048660"/>
              <a:gd name="connsiteX1503" fmla="*/ 7611178 w 12192000"/>
              <a:gd name="connsiteY1503" fmla="*/ 5604885 h 6048660"/>
              <a:gd name="connsiteX1504" fmla="*/ 7569331 w 12192000"/>
              <a:gd name="connsiteY1504" fmla="*/ 5604885 h 6048660"/>
              <a:gd name="connsiteX1505" fmla="*/ 7569331 w 12192000"/>
              <a:gd name="connsiteY1505" fmla="*/ 5584534 h 6048660"/>
              <a:gd name="connsiteX1506" fmla="*/ 7603801 w 12192000"/>
              <a:gd name="connsiteY1506" fmla="*/ 5584534 h 6048660"/>
              <a:gd name="connsiteX1507" fmla="*/ 7606599 w 12192000"/>
              <a:gd name="connsiteY1507" fmla="*/ 5581735 h 6048660"/>
              <a:gd name="connsiteX1508" fmla="*/ 7606599 w 12192000"/>
              <a:gd name="connsiteY1508" fmla="*/ 5565327 h 6048660"/>
              <a:gd name="connsiteX1509" fmla="*/ 7603801 w 12192000"/>
              <a:gd name="connsiteY1509" fmla="*/ 5562402 h 6048660"/>
              <a:gd name="connsiteX1510" fmla="*/ 7569331 w 12192000"/>
              <a:gd name="connsiteY1510" fmla="*/ 5562402 h 6048660"/>
              <a:gd name="connsiteX1511" fmla="*/ 7569331 w 12192000"/>
              <a:gd name="connsiteY1511" fmla="*/ 5543705 h 6048660"/>
              <a:gd name="connsiteX1512" fmla="*/ 7611178 w 12192000"/>
              <a:gd name="connsiteY1512" fmla="*/ 5543705 h 6048660"/>
              <a:gd name="connsiteX1513" fmla="*/ 7614103 w 12192000"/>
              <a:gd name="connsiteY1513" fmla="*/ 5540779 h 6048660"/>
              <a:gd name="connsiteX1514" fmla="*/ 7614103 w 12192000"/>
              <a:gd name="connsiteY1514" fmla="*/ 5524371 h 6048660"/>
              <a:gd name="connsiteX1515" fmla="*/ 7611178 w 12192000"/>
              <a:gd name="connsiteY1515" fmla="*/ 5521573 h 6048660"/>
              <a:gd name="connsiteX1516" fmla="*/ 7262794 w 12192000"/>
              <a:gd name="connsiteY1516" fmla="*/ 5521573 h 6048660"/>
              <a:gd name="connsiteX1517" fmla="*/ 7259869 w 12192000"/>
              <a:gd name="connsiteY1517" fmla="*/ 5524371 h 6048660"/>
              <a:gd name="connsiteX1518" fmla="*/ 7259869 w 12192000"/>
              <a:gd name="connsiteY1518" fmla="*/ 5624218 h 6048660"/>
              <a:gd name="connsiteX1519" fmla="*/ 7262794 w 12192000"/>
              <a:gd name="connsiteY1519" fmla="*/ 5627016 h 6048660"/>
              <a:gd name="connsiteX1520" fmla="*/ 7280728 w 12192000"/>
              <a:gd name="connsiteY1520" fmla="*/ 5627016 h 6048660"/>
              <a:gd name="connsiteX1521" fmla="*/ 7283654 w 12192000"/>
              <a:gd name="connsiteY1521" fmla="*/ 5624218 h 6048660"/>
              <a:gd name="connsiteX1522" fmla="*/ 7283654 w 12192000"/>
              <a:gd name="connsiteY1522" fmla="*/ 5585933 h 6048660"/>
              <a:gd name="connsiteX1523" fmla="*/ 7294084 w 12192000"/>
              <a:gd name="connsiteY1523" fmla="*/ 5585933 h 6048660"/>
              <a:gd name="connsiteX1524" fmla="*/ 7314180 w 12192000"/>
              <a:gd name="connsiteY1524" fmla="*/ 5625744 h 6048660"/>
              <a:gd name="connsiteX1525" fmla="*/ 7316597 w 12192000"/>
              <a:gd name="connsiteY1525" fmla="*/ 5627143 h 6048660"/>
              <a:gd name="connsiteX1526" fmla="*/ 7336694 w 12192000"/>
              <a:gd name="connsiteY1526" fmla="*/ 5627143 h 6048660"/>
              <a:gd name="connsiteX1527" fmla="*/ 7339237 w 12192000"/>
              <a:gd name="connsiteY1527" fmla="*/ 5622819 h 6048660"/>
              <a:gd name="connsiteX1528" fmla="*/ 7318632 w 12192000"/>
              <a:gd name="connsiteY1528" fmla="*/ 5584661 h 6048660"/>
              <a:gd name="connsiteX1529" fmla="*/ 7340891 w 12192000"/>
              <a:gd name="connsiteY1529" fmla="*/ 5554262 h 6048660"/>
              <a:gd name="connsiteX1530" fmla="*/ 7307948 w 12192000"/>
              <a:gd name="connsiteY1530" fmla="*/ 5521573 h 6048660"/>
              <a:gd name="connsiteX1531" fmla="*/ 7174394 w 12192000"/>
              <a:gd name="connsiteY1531" fmla="*/ 5521573 h 6048660"/>
              <a:gd name="connsiteX1532" fmla="*/ 7171469 w 12192000"/>
              <a:gd name="connsiteY1532" fmla="*/ 5524371 h 6048660"/>
              <a:gd name="connsiteX1533" fmla="*/ 7171469 w 12192000"/>
              <a:gd name="connsiteY1533" fmla="*/ 5624218 h 6048660"/>
              <a:gd name="connsiteX1534" fmla="*/ 7174394 w 12192000"/>
              <a:gd name="connsiteY1534" fmla="*/ 5627143 h 6048660"/>
              <a:gd name="connsiteX1535" fmla="*/ 7236846 w 12192000"/>
              <a:gd name="connsiteY1535" fmla="*/ 5627143 h 6048660"/>
              <a:gd name="connsiteX1536" fmla="*/ 7239772 w 12192000"/>
              <a:gd name="connsiteY1536" fmla="*/ 5624218 h 6048660"/>
              <a:gd name="connsiteX1537" fmla="*/ 7239772 w 12192000"/>
              <a:gd name="connsiteY1537" fmla="*/ 5607810 h 6048660"/>
              <a:gd name="connsiteX1538" fmla="*/ 7236846 w 12192000"/>
              <a:gd name="connsiteY1538" fmla="*/ 5604885 h 6048660"/>
              <a:gd name="connsiteX1539" fmla="*/ 7195000 w 12192000"/>
              <a:gd name="connsiteY1539" fmla="*/ 5604885 h 6048660"/>
              <a:gd name="connsiteX1540" fmla="*/ 7195000 w 12192000"/>
              <a:gd name="connsiteY1540" fmla="*/ 5584534 h 6048660"/>
              <a:gd name="connsiteX1541" fmla="*/ 7229469 w 12192000"/>
              <a:gd name="connsiteY1541" fmla="*/ 5584534 h 6048660"/>
              <a:gd name="connsiteX1542" fmla="*/ 7232267 w 12192000"/>
              <a:gd name="connsiteY1542" fmla="*/ 5581735 h 6048660"/>
              <a:gd name="connsiteX1543" fmla="*/ 7232267 w 12192000"/>
              <a:gd name="connsiteY1543" fmla="*/ 5565327 h 6048660"/>
              <a:gd name="connsiteX1544" fmla="*/ 7229469 w 12192000"/>
              <a:gd name="connsiteY1544" fmla="*/ 5562402 h 6048660"/>
              <a:gd name="connsiteX1545" fmla="*/ 7195000 w 12192000"/>
              <a:gd name="connsiteY1545" fmla="*/ 5562402 h 6048660"/>
              <a:gd name="connsiteX1546" fmla="*/ 7195000 w 12192000"/>
              <a:gd name="connsiteY1546" fmla="*/ 5543705 h 6048660"/>
              <a:gd name="connsiteX1547" fmla="*/ 7236846 w 12192000"/>
              <a:gd name="connsiteY1547" fmla="*/ 5543705 h 6048660"/>
              <a:gd name="connsiteX1548" fmla="*/ 7239772 w 12192000"/>
              <a:gd name="connsiteY1548" fmla="*/ 5540779 h 6048660"/>
              <a:gd name="connsiteX1549" fmla="*/ 7239772 w 12192000"/>
              <a:gd name="connsiteY1549" fmla="*/ 5524371 h 6048660"/>
              <a:gd name="connsiteX1550" fmla="*/ 7236846 w 12192000"/>
              <a:gd name="connsiteY1550" fmla="*/ 5521573 h 6048660"/>
              <a:gd name="connsiteX1551" fmla="*/ 6875361 w 12192000"/>
              <a:gd name="connsiteY1551" fmla="*/ 5521573 h 6048660"/>
              <a:gd name="connsiteX1552" fmla="*/ 6872563 w 12192000"/>
              <a:gd name="connsiteY1552" fmla="*/ 5524371 h 6048660"/>
              <a:gd name="connsiteX1553" fmla="*/ 6872563 w 12192000"/>
              <a:gd name="connsiteY1553" fmla="*/ 5624218 h 6048660"/>
              <a:gd name="connsiteX1554" fmla="*/ 6872436 w 12192000"/>
              <a:gd name="connsiteY1554" fmla="*/ 5624345 h 6048660"/>
              <a:gd name="connsiteX1555" fmla="*/ 6875234 w 12192000"/>
              <a:gd name="connsiteY1555" fmla="*/ 5627271 h 6048660"/>
              <a:gd name="connsiteX1556" fmla="*/ 6912629 w 12192000"/>
              <a:gd name="connsiteY1556" fmla="*/ 5627271 h 6048660"/>
              <a:gd name="connsiteX1557" fmla="*/ 6945572 w 12192000"/>
              <a:gd name="connsiteY1557" fmla="*/ 5598143 h 6048660"/>
              <a:gd name="connsiteX1558" fmla="*/ 6925349 w 12192000"/>
              <a:gd name="connsiteY1558" fmla="*/ 5573595 h 6048660"/>
              <a:gd name="connsiteX1559" fmla="*/ 6942901 w 12192000"/>
              <a:gd name="connsiteY1559" fmla="*/ 5549683 h 6048660"/>
              <a:gd name="connsiteX1560" fmla="*/ 6910467 w 12192000"/>
              <a:gd name="connsiteY1560" fmla="*/ 5521573 h 6048660"/>
              <a:gd name="connsiteX1561" fmla="*/ 6642851 w 12192000"/>
              <a:gd name="connsiteY1561" fmla="*/ 5521573 h 6048660"/>
              <a:gd name="connsiteX1562" fmla="*/ 6639926 w 12192000"/>
              <a:gd name="connsiteY1562" fmla="*/ 5524498 h 6048660"/>
              <a:gd name="connsiteX1563" fmla="*/ 6639926 w 12192000"/>
              <a:gd name="connsiteY1563" fmla="*/ 5624345 h 6048660"/>
              <a:gd name="connsiteX1564" fmla="*/ 6642851 w 12192000"/>
              <a:gd name="connsiteY1564" fmla="*/ 5627271 h 6048660"/>
              <a:gd name="connsiteX1565" fmla="*/ 6660785 w 12192000"/>
              <a:gd name="connsiteY1565" fmla="*/ 5627271 h 6048660"/>
              <a:gd name="connsiteX1566" fmla="*/ 6663584 w 12192000"/>
              <a:gd name="connsiteY1566" fmla="*/ 5624345 h 6048660"/>
              <a:gd name="connsiteX1567" fmla="*/ 6663584 w 12192000"/>
              <a:gd name="connsiteY1567" fmla="*/ 5584661 h 6048660"/>
              <a:gd name="connsiteX1568" fmla="*/ 6706830 w 12192000"/>
              <a:gd name="connsiteY1568" fmla="*/ 5584661 h 6048660"/>
              <a:gd name="connsiteX1569" fmla="*/ 6706830 w 12192000"/>
              <a:gd name="connsiteY1569" fmla="*/ 5624345 h 6048660"/>
              <a:gd name="connsiteX1570" fmla="*/ 6709628 w 12192000"/>
              <a:gd name="connsiteY1570" fmla="*/ 5627271 h 6048660"/>
              <a:gd name="connsiteX1571" fmla="*/ 6727562 w 12192000"/>
              <a:gd name="connsiteY1571" fmla="*/ 5627271 h 6048660"/>
              <a:gd name="connsiteX1572" fmla="*/ 6730360 w 12192000"/>
              <a:gd name="connsiteY1572" fmla="*/ 5624345 h 6048660"/>
              <a:gd name="connsiteX1573" fmla="*/ 6730360 w 12192000"/>
              <a:gd name="connsiteY1573" fmla="*/ 5524498 h 6048660"/>
              <a:gd name="connsiteX1574" fmla="*/ 6727562 w 12192000"/>
              <a:gd name="connsiteY1574" fmla="*/ 5521573 h 6048660"/>
              <a:gd name="connsiteX1575" fmla="*/ 6709628 w 12192000"/>
              <a:gd name="connsiteY1575" fmla="*/ 5521573 h 6048660"/>
              <a:gd name="connsiteX1576" fmla="*/ 6706830 w 12192000"/>
              <a:gd name="connsiteY1576" fmla="*/ 5524498 h 6048660"/>
              <a:gd name="connsiteX1577" fmla="*/ 6706830 w 12192000"/>
              <a:gd name="connsiteY1577" fmla="*/ 5562529 h 6048660"/>
              <a:gd name="connsiteX1578" fmla="*/ 6663584 w 12192000"/>
              <a:gd name="connsiteY1578" fmla="*/ 5562529 h 6048660"/>
              <a:gd name="connsiteX1579" fmla="*/ 6663584 w 12192000"/>
              <a:gd name="connsiteY1579" fmla="*/ 5524498 h 6048660"/>
              <a:gd name="connsiteX1580" fmla="*/ 6660785 w 12192000"/>
              <a:gd name="connsiteY1580" fmla="*/ 5521573 h 6048660"/>
              <a:gd name="connsiteX1581" fmla="*/ 6491363 w 12192000"/>
              <a:gd name="connsiteY1581" fmla="*/ 5521573 h 6048660"/>
              <a:gd name="connsiteX1582" fmla="*/ 6488565 w 12192000"/>
              <a:gd name="connsiteY1582" fmla="*/ 5524498 h 6048660"/>
              <a:gd name="connsiteX1583" fmla="*/ 6488565 w 12192000"/>
              <a:gd name="connsiteY1583" fmla="*/ 5624345 h 6048660"/>
              <a:gd name="connsiteX1584" fmla="*/ 6491363 w 12192000"/>
              <a:gd name="connsiteY1584" fmla="*/ 5627271 h 6048660"/>
              <a:gd name="connsiteX1585" fmla="*/ 6509425 w 12192000"/>
              <a:gd name="connsiteY1585" fmla="*/ 5627271 h 6048660"/>
              <a:gd name="connsiteX1586" fmla="*/ 6512223 w 12192000"/>
              <a:gd name="connsiteY1586" fmla="*/ 5624345 h 6048660"/>
              <a:gd name="connsiteX1587" fmla="*/ 6512223 w 12192000"/>
              <a:gd name="connsiteY1587" fmla="*/ 5524498 h 6048660"/>
              <a:gd name="connsiteX1588" fmla="*/ 6509425 w 12192000"/>
              <a:gd name="connsiteY1588" fmla="*/ 5521573 h 6048660"/>
              <a:gd name="connsiteX1589" fmla="*/ 6024562 w 12192000"/>
              <a:gd name="connsiteY1589" fmla="*/ 5521573 h 6048660"/>
              <a:gd name="connsiteX1590" fmla="*/ 6021637 w 12192000"/>
              <a:gd name="connsiteY1590" fmla="*/ 5524371 h 6048660"/>
              <a:gd name="connsiteX1591" fmla="*/ 6021637 w 12192000"/>
              <a:gd name="connsiteY1591" fmla="*/ 5540779 h 6048660"/>
              <a:gd name="connsiteX1592" fmla="*/ 6024562 w 12192000"/>
              <a:gd name="connsiteY1592" fmla="*/ 5543705 h 6048660"/>
              <a:gd name="connsiteX1593" fmla="*/ 6046184 w 12192000"/>
              <a:gd name="connsiteY1593" fmla="*/ 5543705 h 6048660"/>
              <a:gd name="connsiteX1594" fmla="*/ 6046184 w 12192000"/>
              <a:gd name="connsiteY1594" fmla="*/ 5624345 h 6048660"/>
              <a:gd name="connsiteX1595" fmla="*/ 6048983 w 12192000"/>
              <a:gd name="connsiteY1595" fmla="*/ 5627271 h 6048660"/>
              <a:gd name="connsiteX1596" fmla="*/ 6067044 w 12192000"/>
              <a:gd name="connsiteY1596" fmla="*/ 5627271 h 6048660"/>
              <a:gd name="connsiteX1597" fmla="*/ 6069970 w 12192000"/>
              <a:gd name="connsiteY1597" fmla="*/ 5624345 h 6048660"/>
              <a:gd name="connsiteX1598" fmla="*/ 6069970 w 12192000"/>
              <a:gd name="connsiteY1598" fmla="*/ 5543705 h 6048660"/>
              <a:gd name="connsiteX1599" fmla="*/ 6091593 w 12192000"/>
              <a:gd name="connsiteY1599" fmla="*/ 5543705 h 6048660"/>
              <a:gd name="connsiteX1600" fmla="*/ 6094519 w 12192000"/>
              <a:gd name="connsiteY1600" fmla="*/ 5540779 h 6048660"/>
              <a:gd name="connsiteX1601" fmla="*/ 6094519 w 12192000"/>
              <a:gd name="connsiteY1601" fmla="*/ 5524371 h 6048660"/>
              <a:gd name="connsiteX1602" fmla="*/ 6091593 w 12192000"/>
              <a:gd name="connsiteY1602" fmla="*/ 5521573 h 6048660"/>
              <a:gd name="connsiteX1603" fmla="*/ 5732653 w 12192000"/>
              <a:gd name="connsiteY1603" fmla="*/ 5521573 h 6048660"/>
              <a:gd name="connsiteX1604" fmla="*/ 5729726 w 12192000"/>
              <a:gd name="connsiteY1604" fmla="*/ 5524371 h 6048660"/>
              <a:gd name="connsiteX1605" fmla="*/ 5729726 w 12192000"/>
              <a:gd name="connsiteY1605" fmla="*/ 5624340 h 6048660"/>
              <a:gd name="connsiteX1606" fmla="*/ 5729599 w 12192000"/>
              <a:gd name="connsiteY1606" fmla="*/ 5624218 h 6048660"/>
              <a:gd name="connsiteX1607" fmla="*/ 5729726 w 12192000"/>
              <a:gd name="connsiteY1607" fmla="*/ 5624345 h 6048660"/>
              <a:gd name="connsiteX1608" fmla="*/ 5729726 w 12192000"/>
              <a:gd name="connsiteY1608" fmla="*/ 5624340 h 6048660"/>
              <a:gd name="connsiteX1609" fmla="*/ 5732524 w 12192000"/>
              <a:gd name="connsiteY1609" fmla="*/ 5627016 h 6048660"/>
              <a:gd name="connsiteX1610" fmla="*/ 5750459 w 12192000"/>
              <a:gd name="connsiteY1610" fmla="*/ 5627016 h 6048660"/>
              <a:gd name="connsiteX1611" fmla="*/ 5753384 w 12192000"/>
              <a:gd name="connsiteY1611" fmla="*/ 5624218 h 6048660"/>
              <a:gd name="connsiteX1612" fmla="*/ 5753384 w 12192000"/>
              <a:gd name="connsiteY1612" fmla="*/ 5585933 h 6048660"/>
              <a:gd name="connsiteX1613" fmla="*/ 5763814 w 12192000"/>
              <a:gd name="connsiteY1613" fmla="*/ 5585933 h 6048660"/>
              <a:gd name="connsiteX1614" fmla="*/ 5783911 w 12192000"/>
              <a:gd name="connsiteY1614" fmla="*/ 5625744 h 6048660"/>
              <a:gd name="connsiteX1615" fmla="*/ 5786327 w 12192000"/>
              <a:gd name="connsiteY1615" fmla="*/ 5627143 h 6048660"/>
              <a:gd name="connsiteX1616" fmla="*/ 5806424 w 12192000"/>
              <a:gd name="connsiteY1616" fmla="*/ 5627143 h 6048660"/>
              <a:gd name="connsiteX1617" fmla="*/ 5808968 w 12192000"/>
              <a:gd name="connsiteY1617" fmla="*/ 5622819 h 6048660"/>
              <a:gd name="connsiteX1618" fmla="*/ 5788363 w 12192000"/>
              <a:gd name="connsiteY1618" fmla="*/ 5584661 h 6048660"/>
              <a:gd name="connsiteX1619" fmla="*/ 5810622 w 12192000"/>
              <a:gd name="connsiteY1619" fmla="*/ 5554262 h 6048660"/>
              <a:gd name="connsiteX1620" fmla="*/ 5777805 w 12192000"/>
              <a:gd name="connsiteY1620" fmla="*/ 5521573 h 6048660"/>
              <a:gd name="connsiteX1621" fmla="*/ 5644125 w 12192000"/>
              <a:gd name="connsiteY1621" fmla="*/ 5521573 h 6048660"/>
              <a:gd name="connsiteX1622" fmla="*/ 5641200 w 12192000"/>
              <a:gd name="connsiteY1622" fmla="*/ 5524371 h 6048660"/>
              <a:gd name="connsiteX1623" fmla="*/ 5641200 w 12192000"/>
              <a:gd name="connsiteY1623" fmla="*/ 5624218 h 6048660"/>
              <a:gd name="connsiteX1624" fmla="*/ 5644125 w 12192000"/>
              <a:gd name="connsiteY1624" fmla="*/ 5627143 h 6048660"/>
              <a:gd name="connsiteX1625" fmla="*/ 5706577 w 12192000"/>
              <a:gd name="connsiteY1625" fmla="*/ 5627143 h 6048660"/>
              <a:gd name="connsiteX1626" fmla="*/ 5709502 w 12192000"/>
              <a:gd name="connsiteY1626" fmla="*/ 5624218 h 6048660"/>
              <a:gd name="connsiteX1627" fmla="*/ 5709502 w 12192000"/>
              <a:gd name="connsiteY1627" fmla="*/ 5607810 h 6048660"/>
              <a:gd name="connsiteX1628" fmla="*/ 5706577 w 12192000"/>
              <a:gd name="connsiteY1628" fmla="*/ 5604885 h 6048660"/>
              <a:gd name="connsiteX1629" fmla="*/ 5664730 w 12192000"/>
              <a:gd name="connsiteY1629" fmla="*/ 5604885 h 6048660"/>
              <a:gd name="connsiteX1630" fmla="*/ 5664730 w 12192000"/>
              <a:gd name="connsiteY1630" fmla="*/ 5584534 h 6048660"/>
              <a:gd name="connsiteX1631" fmla="*/ 5699200 w 12192000"/>
              <a:gd name="connsiteY1631" fmla="*/ 5584534 h 6048660"/>
              <a:gd name="connsiteX1632" fmla="*/ 5701999 w 12192000"/>
              <a:gd name="connsiteY1632" fmla="*/ 5581735 h 6048660"/>
              <a:gd name="connsiteX1633" fmla="*/ 5701999 w 12192000"/>
              <a:gd name="connsiteY1633" fmla="*/ 5565327 h 6048660"/>
              <a:gd name="connsiteX1634" fmla="*/ 5699200 w 12192000"/>
              <a:gd name="connsiteY1634" fmla="*/ 5562402 h 6048660"/>
              <a:gd name="connsiteX1635" fmla="*/ 5664730 w 12192000"/>
              <a:gd name="connsiteY1635" fmla="*/ 5562402 h 6048660"/>
              <a:gd name="connsiteX1636" fmla="*/ 5664730 w 12192000"/>
              <a:gd name="connsiteY1636" fmla="*/ 5543705 h 6048660"/>
              <a:gd name="connsiteX1637" fmla="*/ 5706577 w 12192000"/>
              <a:gd name="connsiteY1637" fmla="*/ 5543705 h 6048660"/>
              <a:gd name="connsiteX1638" fmla="*/ 5709502 w 12192000"/>
              <a:gd name="connsiteY1638" fmla="*/ 5540779 h 6048660"/>
              <a:gd name="connsiteX1639" fmla="*/ 5709502 w 12192000"/>
              <a:gd name="connsiteY1639" fmla="*/ 5524371 h 6048660"/>
              <a:gd name="connsiteX1640" fmla="*/ 5706577 w 12192000"/>
              <a:gd name="connsiteY1640" fmla="*/ 5521573 h 6048660"/>
              <a:gd name="connsiteX1641" fmla="*/ 5532958 w 12192000"/>
              <a:gd name="connsiteY1641" fmla="*/ 5521573 h 6048660"/>
              <a:gd name="connsiteX1642" fmla="*/ 5530287 w 12192000"/>
              <a:gd name="connsiteY1642" fmla="*/ 5524371 h 6048660"/>
              <a:gd name="connsiteX1643" fmla="*/ 5530287 w 12192000"/>
              <a:gd name="connsiteY1643" fmla="*/ 5624218 h 6048660"/>
              <a:gd name="connsiteX1644" fmla="*/ 5532958 w 12192000"/>
              <a:gd name="connsiteY1644" fmla="*/ 5627143 h 6048660"/>
              <a:gd name="connsiteX1645" fmla="*/ 5569717 w 12192000"/>
              <a:gd name="connsiteY1645" fmla="*/ 5627143 h 6048660"/>
              <a:gd name="connsiteX1646" fmla="*/ 5622629 w 12192000"/>
              <a:gd name="connsiteY1646" fmla="*/ 5574231 h 6048660"/>
              <a:gd name="connsiteX1647" fmla="*/ 5569717 w 12192000"/>
              <a:gd name="connsiteY1647" fmla="*/ 5521573 h 6048660"/>
              <a:gd name="connsiteX1648" fmla="*/ 5444812 w 12192000"/>
              <a:gd name="connsiteY1648" fmla="*/ 5521573 h 6048660"/>
              <a:gd name="connsiteX1649" fmla="*/ 5441886 w 12192000"/>
              <a:gd name="connsiteY1649" fmla="*/ 5524371 h 6048660"/>
              <a:gd name="connsiteX1650" fmla="*/ 5441886 w 12192000"/>
              <a:gd name="connsiteY1650" fmla="*/ 5624218 h 6048660"/>
              <a:gd name="connsiteX1651" fmla="*/ 5444812 w 12192000"/>
              <a:gd name="connsiteY1651" fmla="*/ 5627143 h 6048660"/>
              <a:gd name="connsiteX1652" fmla="*/ 5507264 w 12192000"/>
              <a:gd name="connsiteY1652" fmla="*/ 5627143 h 6048660"/>
              <a:gd name="connsiteX1653" fmla="*/ 5510189 w 12192000"/>
              <a:gd name="connsiteY1653" fmla="*/ 5624218 h 6048660"/>
              <a:gd name="connsiteX1654" fmla="*/ 5510189 w 12192000"/>
              <a:gd name="connsiteY1654" fmla="*/ 5607810 h 6048660"/>
              <a:gd name="connsiteX1655" fmla="*/ 5507264 w 12192000"/>
              <a:gd name="connsiteY1655" fmla="*/ 5604885 h 6048660"/>
              <a:gd name="connsiteX1656" fmla="*/ 5465417 w 12192000"/>
              <a:gd name="connsiteY1656" fmla="*/ 5604885 h 6048660"/>
              <a:gd name="connsiteX1657" fmla="*/ 5465417 w 12192000"/>
              <a:gd name="connsiteY1657" fmla="*/ 5584534 h 6048660"/>
              <a:gd name="connsiteX1658" fmla="*/ 5499887 w 12192000"/>
              <a:gd name="connsiteY1658" fmla="*/ 5584534 h 6048660"/>
              <a:gd name="connsiteX1659" fmla="*/ 5502812 w 12192000"/>
              <a:gd name="connsiteY1659" fmla="*/ 5581735 h 6048660"/>
              <a:gd name="connsiteX1660" fmla="*/ 5502812 w 12192000"/>
              <a:gd name="connsiteY1660" fmla="*/ 5565327 h 6048660"/>
              <a:gd name="connsiteX1661" fmla="*/ 5499887 w 12192000"/>
              <a:gd name="connsiteY1661" fmla="*/ 5562402 h 6048660"/>
              <a:gd name="connsiteX1662" fmla="*/ 5465417 w 12192000"/>
              <a:gd name="connsiteY1662" fmla="*/ 5562402 h 6048660"/>
              <a:gd name="connsiteX1663" fmla="*/ 5465417 w 12192000"/>
              <a:gd name="connsiteY1663" fmla="*/ 5543705 h 6048660"/>
              <a:gd name="connsiteX1664" fmla="*/ 5507264 w 12192000"/>
              <a:gd name="connsiteY1664" fmla="*/ 5543705 h 6048660"/>
              <a:gd name="connsiteX1665" fmla="*/ 5510189 w 12192000"/>
              <a:gd name="connsiteY1665" fmla="*/ 5540779 h 6048660"/>
              <a:gd name="connsiteX1666" fmla="*/ 5510189 w 12192000"/>
              <a:gd name="connsiteY1666" fmla="*/ 5524371 h 6048660"/>
              <a:gd name="connsiteX1667" fmla="*/ 5507264 w 12192000"/>
              <a:gd name="connsiteY1667" fmla="*/ 5521573 h 6048660"/>
              <a:gd name="connsiteX1668" fmla="*/ 8480294 w 12192000"/>
              <a:gd name="connsiteY1668" fmla="*/ 5521446 h 6048660"/>
              <a:gd name="connsiteX1669" fmla="*/ 8477368 w 12192000"/>
              <a:gd name="connsiteY1669" fmla="*/ 5524244 h 6048660"/>
              <a:gd name="connsiteX1670" fmla="*/ 8477368 w 12192000"/>
              <a:gd name="connsiteY1670" fmla="*/ 5624213 h 6048660"/>
              <a:gd name="connsiteX1671" fmla="*/ 8477241 w 12192000"/>
              <a:gd name="connsiteY1671" fmla="*/ 5624091 h 6048660"/>
              <a:gd name="connsiteX1672" fmla="*/ 8477368 w 12192000"/>
              <a:gd name="connsiteY1672" fmla="*/ 5624218 h 6048660"/>
              <a:gd name="connsiteX1673" fmla="*/ 8477368 w 12192000"/>
              <a:gd name="connsiteY1673" fmla="*/ 5624213 h 6048660"/>
              <a:gd name="connsiteX1674" fmla="*/ 8480167 w 12192000"/>
              <a:gd name="connsiteY1674" fmla="*/ 5626889 h 6048660"/>
              <a:gd name="connsiteX1675" fmla="*/ 8498101 w 12192000"/>
              <a:gd name="connsiteY1675" fmla="*/ 5626889 h 6048660"/>
              <a:gd name="connsiteX1676" fmla="*/ 8501026 w 12192000"/>
              <a:gd name="connsiteY1676" fmla="*/ 5624091 h 6048660"/>
              <a:gd name="connsiteX1677" fmla="*/ 8501026 w 12192000"/>
              <a:gd name="connsiteY1677" fmla="*/ 5585806 h 6048660"/>
              <a:gd name="connsiteX1678" fmla="*/ 8511456 w 12192000"/>
              <a:gd name="connsiteY1678" fmla="*/ 5585806 h 6048660"/>
              <a:gd name="connsiteX1679" fmla="*/ 8531553 w 12192000"/>
              <a:gd name="connsiteY1679" fmla="*/ 5625617 h 6048660"/>
              <a:gd name="connsiteX1680" fmla="*/ 8533969 w 12192000"/>
              <a:gd name="connsiteY1680" fmla="*/ 5627016 h 6048660"/>
              <a:gd name="connsiteX1681" fmla="*/ 8554066 w 12192000"/>
              <a:gd name="connsiteY1681" fmla="*/ 5627016 h 6048660"/>
              <a:gd name="connsiteX1682" fmla="*/ 8556610 w 12192000"/>
              <a:gd name="connsiteY1682" fmla="*/ 5622692 h 6048660"/>
              <a:gd name="connsiteX1683" fmla="*/ 8536005 w 12192000"/>
              <a:gd name="connsiteY1683" fmla="*/ 5584534 h 6048660"/>
              <a:gd name="connsiteX1684" fmla="*/ 8558391 w 12192000"/>
              <a:gd name="connsiteY1684" fmla="*/ 5554134 h 6048660"/>
              <a:gd name="connsiteX1685" fmla="*/ 8525448 w 12192000"/>
              <a:gd name="connsiteY1685" fmla="*/ 5521446 h 6048660"/>
              <a:gd name="connsiteX1686" fmla="*/ 8391640 w 12192000"/>
              <a:gd name="connsiteY1686" fmla="*/ 5521446 h 6048660"/>
              <a:gd name="connsiteX1687" fmla="*/ 8388841 w 12192000"/>
              <a:gd name="connsiteY1687" fmla="*/ 5524244 h 6048660"/>
              <a:gd name="connsiteX1688" fmla="*/ 8388841 w 12192000"/>
              <a:gd name="connsiteY1688" fmla="*/ 5624091 h 6048660"/>
              <a:gd name="connsiteX1689" fmla="*/ 8391640 w 12192000"/>
              <a:gd name="connsiteY1689" fmla="*/ 5627016 h 6048660"/>
              <a:gd name="connsiteX1690" fmla="*/ 8454092 w 12192000"/>
              <a:gd name="connsiteY1690" fmla="*/ 5627016 h 6048660"/>
              <a:gd name="connsiteX1691" fmla="*/ 8457017 w 12192000"/>
              <a:gd name="connsiteY1691" fmla="*/ 5624091 h 6048660"/>
              <a:gd name="connsiteX1692" fmla="*/ 8457017 w 12192000"/>
              <a:gd name="connsiteY1692" fmla="*/ 5607683 h 6048660"/>
              <a:gd name="connsiteX1693" fmla="*/ 8454092 w 12192000"/>
              <a:gd name="connsiteY1693" fmla="*/ 5604757 h 6048660"/>
              <a:gd name="connsiteX1694" fmla="*/ 8412245 w 12192000"/>
              <a:gd name="connsiteY1694" fmla="*/ 5604757 h 6048660"/>
              <a:gd name="connsiteX1695" fmla="*/ 8412245 w 12192000"/>
              <a:gd name="connsiteY1695" fmla="*/ 5584406 h 6048660"/>
              <a:gd name="connsiteX1696" fmla="*/ 8446715 w 12192000"/>
              <a:gd name="connsiteY1696" fmla="*/ 5584406 h 6048660"/>
              <a:gd name="connsiteX1697" fmla="*/ 8449640 w 12192000"/>
              <a:gd name="connsiteY1697" fmla="*/ 5581608 h 6048660"/>
              <a:gd name="connsiteX1698" fmla="*/ 8449640 w 12192000"/>
              <a:gd name="connsiteY1698" fmla="*/ 5565200 h 6048660"/>
              <a:gd name="connsiteX1699" fmla="*/ 8446715 w 12192000"/>
              <a:gd name="connsiteY1699" fmla="*/ 5562275 h 6048660"/>
              <a:gd name="connsiteX1700" fmla="*/ 8412245 w 12192000"/>
              <a:gd name="connsiteY1700" fmla="*/ 5562275 h 6048660"/>
              <a:gd name="connsiteX1701" fmla="*/ 8412245 w 12192000"/>
              <a:gd name="connsiteY1701" fmla="*/ 5543577 h 6048660"/>
              <a:gd name="connsiteX1702" fmla="*/ 8454092 w 12192000"/>
              <a:gd name="connsiteY1702" fmla="*/ 5543577 h 6048660"/>
              <a:gd name="connsiteX1703" fmla="*/ 8457017 w 12192000"/>
              <a:gd name="connsiteY1703" fmla="*/ 5540652 h 6048660"/>
              <a:gd name="connsiteX1704" fmla="*/ 8457017 w 12192000"/>
              <a:gd name="connsiteY1704" fmla="*/ 5524244 h 6048660"/>
              <a:gd name="connsiteX1705" fmla="*/ 8454092 w 12192000"/>
              <a:gd name="connsiteY1705" fmla="*/ 5521446 h 6048660"/>
              <a:gd name="connsiteX1706" fmla="*/ 7983856 w 12192000"/>
              <a:gd name="connsiteY1706" fmla="*/ 5521446 h 6048660"/>
              <a:gd name="connsiteX1707" fmla="*/ 7980931 w 12192000"/>
              <a:gd name="connsiteY1707" fmla="*/ 5522972 h 6048660"/>
              <a:gd name="connsiteX1708" fmla="*/ 7947479 w 12192000"/>
              <a:gd name="connsiteY1708" fmla="*/ 5564819 h 6048660"/>
              <a:gd name="connsiteX1709" fmla="*/ 7947479 w 12192000"/>
              <a:gd name="connsiteY1709" fmla="*/ 5525134 h 6048660"/>
              <a:gd name="connsiteX1710" fmla="*/ 7943917 w 12192000"/>
              <a:gd name="connsiteY1710" fmla="*/ 5521573 h 6048660"/>
              <a:gd name="connsiteX1711" fmla="*/ 7926237 w 12192000"/>
              <a:gd name="connsiteY1711" fmla="*/ 5521573 h 6048660"/>
              <a:gd name="connsiteX1712" fmla="*/ 7922549 w 12192000"/>
              <a:gd name="connsiteY1712" fmla="*/ 5525134 h 6048660"/>
              <a:gd name="connsiteX1713" fmla="*/ 7922549 w 12192000"/>
              <a:gd name="connsiteY1713" fmla="*/ 5623455 h 6048660"/>
              <a:gd name="connsiteX1714" fmla="*/ 7926237 w 12192000"/>
              <a:gd name="connsiteY1714" fmla="*/ 5627016 h 6048660"/>
              <a:gd name="connsiteX1715" fmla="*/ 7943917 w 12192000"/>
              <a:gd name="connsiteY1715" fmla="*/ 5627016 h 6048660"/>
              <a:gd name="connsiteX1716" fmla="*/ 7947479 w 12192000"/>
              <a:gd name="connsiteY1716" fmla="*/ 5623455 h 6048660"/>
              <a:gd name="connsiteX1717" fmla="*/ 7947479 w 12192000"/>
              <a:gd name="connsiteY1717" fmla="*/ 5578428 h 6048660"/>
              <a:gd name="connsiteX1718" fmla="*/ 7982330 w 12192000"/>
              <a:gd name="connsiteY1718" fmla="*/ 5625871 h 6048660"/>
              <a:gd name="connsiteX1719" fmla="*/ 7985001 w 12192000"/>
              <a:gd name="connsiteY1719" fmla="*/ 5627016 h 6048660"/>
              <a:gd name="connsiteX1720" fmla="*/ 8005861 w 12192000"/>
              <a:gd name="connsiteY1720" fmla="*/ 5627016 h 6048660"/>
              <a:gd name="connsiteX1721" fmla="*/ 8008786 w 12192000"/>
              <a:gd name="connsiteY1721" fmla="*/ 5621420 h 6048660"/>
              <a:gd name="connsiteX1722" fmla="*/ 7970246 w 12192000"/>
              <a:gd name="connsiteY1722" fmla="*/ 5571306 h 6048660"/>
              <a:gd name="connsiteX1723" fmla="*/ 8005606 w 12192000"/>
              <a:gd name="connsiteY1723" fmla="*/ 5527042 h 6048660"/>
              <a:gd name="connsiteX1724" fmla="*/ 8002935 w 12192000"/>
              <a:gd name="connsiteY1724" fmla="*/ 5521446 h 6048660"/>
              <a:gd name="connsiteX1725" fmla="*/ 7637126 w 12192000"/>
              <a:gd name="connsiteY1725" fmla="*/ 5521446 h 6048660"/>
              <a:gd name="connsiteX1726" fmla="*/ 7634200 w 12192000"/>
              <a:gd name="connsiteY1726" fmla="*/ 5524371 h 6048660"/>
              <a:gd name="connsiteX1727" fmla="*/ 7634200 w 12192000"/>
              <a:gd name="connsiteY1727" fmla="*/ 5624218 h 6048660"/>
              <a:gd name="connsiteX1728" fmla="*/ 7637126 w 12192000"/>
              <a:gd name="connsiteY1728" fmla="*/ 5627143 h 6048660"/>
              <a:gd name="connsiteX1729" fmla="*/ 7655187 w 12192000"/>
              <a:gd name="connsiteY1729" fmla="*/ 5627143 h 6048660"/>
              <a:gd name="connsiteX1730" fmla="*/ 7657985 w 12192000"/>
              <a:gd name="connsiteY1730" fmla="*/ 5624218 h 6048660"/>
              <a:gd name="connsiteX1731" fmla="*/ 7657985 w 12192000"/>
              <a:gd name="connsiteY1731" fmla="*/ 5524371 h 6048660"/>
              <a:gd name="connsiteX1732" fmla="*/ 7655187 w 12192000"/>
              <a:gd name="connsiteY1732" fmla="*/ 5521446 h 6048660"/>
              <a:gd name="connsiteX1733" fmla="*/ 7063863 w 12192000"/>
              <a:gd name="connsiteY1733" fmla="*/ 5521446 h 6048660"/>
              <a:gd name="connsiteX1734" fmla="*/ 7060937 w 12192000"/>
              <a:gd name="connsiteY1734" fmla="*/ 5524371 h 6048660"/>
              <a:gd name="connsiteX1735" fmla="*/ 7060937 w 12192000"/>
              <a:gd name="connsiteY1735" fmla="*/ 5586696 h 6048660"/>
              <a:gd name="connsiteX1736" fmla="*/ 7061192 w 12192000"/>
              <a:gd name="connsiteY1736" fmla="*/ 5586696 h 6048660"/>
              <a:gd name="connsiteX1737" fmla="*/ 7104056 w 12192000"/>
              <a:gd name="connsiteY1737" fmla="*/ 5628670 h 6048660"/>
              <a:gd name="connsiteX1738" fmla="*/ 7147175 w 12192000"/>
              <a:gd name="connsiteY1738" fmla="*/ 5586696 h 6048660"/>
              <a:gd name="connsiteX1739" fmla="*/ 7147175 w 12192000"/>
              <a:gd name="connsiteY1739" fmla="*/ 5524371 h 6048660"/>
              <a:gd name="connsiteX1740" fmla="*/ 7144249 w 12192000"/>
              <a:gd name="connsiteY1740" fmla="*/ 5521446 h 6048660"/>
              <a:gd name="connsiteX1741" fmla="*/ 7125679 w 12192000"/>
              <a:gd name="connsiteY1741" fmla="*/ 5521446 h 6048660"/>
              <a:gd name="connsiteX1742" fmla="*/ 7122754 w 12192000"/>
              <a:gd name="connsiteY1742" fmla="*/ 5524371 h 6048660"/>
              <a:gd name="connsiteX1743" fmla="*/ 7122754 w 12192000"/>
              <a:gd name="connsiteY1743" fmla="*/ 5585551 h 6048660"/>
              <a:gd name="connsiteX1744" fmla="*/ 7103929 w 12192000"/>
              <a:gd name="connsiteY1744" fmla="*/ 5604630 h 6048660"/>
              <a:gd name="connsiteX1745" fmla="*/ 7085359 w 12192000"/>
              <a:gd name="connsiteY1745" fmla="*/ 5585551 h 6048660"/>
              <a:gd name="connsiteX1746" fmla="*/ 7085359 w 12192000"/>
              <a:gd name="connsiteY1746" fmla="*/ 5524371 h 6048660"/>
              <a:gd name="connsiteX1747" fmla="*/ 7082433 w 12192000"/>
              <a:gd name="connsiteY1747" fmla="*/ 5521446 h 6048660"/>
              <a:gd name="connsiteX1748" fmla="*/ 5394825 w 12192000"/>
              <a:gd name="connsiteY1748" fmla="*/ 5521446 h 6048660"/>
              <a:gd name="connsiteX1749" fmla="*/ 5392027 w 12192000"/>
              <a:gd name="connsiteY1749" fmla="*/ 5524371 h 6048660"/>
              <a:gd name="connsiteX1750" fmla="*/ 5392027 w 12192000"/>
              <a:gd name="connsiteY1750" fmla="*/ 5624218 h 6048660"/>
              <a:gd name="connsiteX1751" fmla="*/ 5394825 w 12192000"/>
              <a:gd name="connsiteY1751" fmla="*/ 5627143 h 6048660"/>
              <a:gd name="connsiteX1752" fmla="*/ 5412886 w 12192000"/>
              <a:gd name="connsiteY1752" fmla="*/ 5627143 h 6048660"/>
              <a:gd name="connsiteX1753" fmla="*/ 5415685 w 12192000"/>
              <a:gd name="connsiteY1753" fmla="*/ 5624218 h 6048660"/>
              <a:gd name="connsiteX1754" fmla="*/ 5415685 w 12192000"/>
              <a:gd name="connsiteY1754" fmla="*/ 5524371 h 6048660"/>
              <a:gd name="connsiteX1755" fmla="*/ 5412886 w 12192000"/>
              <a:gd name="connsiteY1755" fmla="*/ 5521446 h 6048660"/>
              <a:gd name="connsiteX1756" fmla="*/ 10070853 w 12192000"/>
              <a:gd name="connsiteY1756" fmla="*/ 5521318 h 6048660"/>
              <a:gd name="connsiteX1757" fmla="*/ 10070980 w 12192000"/>
              <a:gd name="connsiteY1757" fmla="*/ 5522209 h 6048660"/>
              <a:gd name="connsiteX1758" fmla="*/ 10070726 w 12192000"/>
              <a:gd name="connsiteY1758" fmla="*/ 5522845 h 6048660"/>
              <a:gd name="connsiteX1759" fmla="*/ 10070471 w 12192000"/>
              <a:gd name="connsiteY1759" fmla="*/ 5522845 h 6048660"/>
              <a:gd name="connsiteX1760" fmla="*/ 10070344 w 12192000"/>
              <a:gd name="connsiteY1760" fmla="*/ 5521954 h 6048660"/>
              <a:gd name="connsiteX1761" fmla="*/ 10070853 w 12192000"/>
              <a:gd name="connsiteY1761" fmla="*/ 5521446 h 6048660"/>
              <a:gd name="connsiteX1762" fmla="*/ 7001029 w 12192000"/>
              <a:gd name="connsiteY1762" fmla="*/ 5520174 h 6048660"/>
              <a:gd name="connsiteX1763" fmla="*/ 6998485 w 12192000"/>
              <a:gd name="connsiteY1763" fmla="*/ 5521827 h 6048660"/>
              <a:gd name="connsiteX1764" fmla="*/ 6951169 w 12192000"/>
              <a:gd name="connsiteY1764" fmla="*/ 5623328 h 6048660"/>
              <a:gd name="connsiteX1765" fmla="*/ 6953631 w 12192000"/>
              <a:gd name="connsiteY1765" fmla="*/ 5627143 h 6048660"/>
              <a:gd name="connsiteX1766" fmla="*/ 6953586 w 12192000"/>
              <a:gd name="connsiteY1766" fmla="*/ 5627143 h 6048660"/>
              <a:gd name="connsiteX1767" fmla="*/ 6953713 w 12192000"/>
              <a:gd name="connsiteY1767" fmla="*/ 5627271 h 6048660"/>
              <a:gd name="connsiteX1768" fmla="*/ 6953631 w 12192000"/>
              <a:gd name="connsiteY1768" fmla="*/ 5627143 h 6048660"/>
              <a:gd name="connsiteX1769" fmla="*/ 6970248 w 12192000"/>
              <a:gd name="connsiteY1769" fmla="*/ 5627143 h 6048660"/>
              <a:gd name="connsiteX1770" fmla="*/ 6975717 w 12192000"/>
              <a:gd name="connsiteY1770" fmla="*/ 5623582 h 6048660"/>
              <a:gd name="connsiteX1771" fmla="*/ 6981187 w 12192000"/>
              <a:gd name="connsiteY1771" fmla="*/ 5611499 h 6048660"/>
              <a:gd name="connsiteX1772" fmla="*/ 7022270 w 12192000"/>
              <a:gd name="connsiteY1772" fmla="*/ 5611499 h 6048660"/>
              <a:gd name="connsiteX1773" fmla="*/ 7027740 w 12192000"/>
              <a:gd name="connsiteY1773" fmla="*/ 5623455 h 6048660"/>
              <a:gd name="connsiteX1774" fmla="*/ 7032955 w 12192000"/>
              <a:gd name="connsiteY1774" fmla="*/ 5627271 h 6048660"/>
              <a:gd name="connsiteX1775" fmla="*/ 7049744 w 12192000"/>
              <a:gd name="connsiteY1775" fmla="*/ 5627271 h 6048660"/>
              <a:gd name="connsiteX1776" fmla="*/ 7052288 w 12192000"/>
              <a:gd name="connsiteY1776" fmla="*/ 5623328 h 6048660"/>
              <a:gd name="connsiteX1777" fmla="*/ 7005099 w 12192000"/>
              <a:gd name="connsiteY1777" fmla="*/ 5521827 h 6048660"/>
              <a:gd name="connsiteX1778" fmla="*/ 7002555 w 12192000"/>
              <a:gd name="connsiteY1778" fmla="*/ 5520174 h 6048660"/>
              <a:gd name="connsiteX1779" fmla="*/ 6585105 w 12192000"/>
              <a:gd name="connsiteY1779" fmla="*/ 5520174 h 6048660"/>
              <a:gd name="connsiteX1780" fmla="*/ 6530666 w 12192000"/>
              <a:gd name="connsiteY1780" fmla="*/ 5574613 h 6048660"/>
              <a:gd name="connsiteX1781" fmla="*/ 6585105 w 12192000"/>
              <a:gd name="connsiteY1781" fmla="*/ 5628797 h 6048660"/>
              <a:gd name="connsiteX1782" fmla="*/ 6621737 w 12192000"/>
              <a:gd name="connsiteY1782" fmla="*/ 5614170 h 6048660"/>
              <a:gd name="connsiteX1783" fmla="*/ 6621864 w 12192000"/>
              <a:gd name="connsiteY1783" fmla="*/ 5610100 h 6048660"/>
              <a:gd name="connsiteX1784" fmla="*/ 6610035 w 12192000"/>
              <a:gd name="connsiteY1784" fmla="*/ 5597507 h 6048660"/>
              <a:gd name="connsiteX1785" fmla="*/ 6606092 w 12192000"/>
              <a:gd name="connsiteY1785" fmla="*/ 5597380 h 6048660"/>
              <a:gd name="connsiteX1786" fmla="*/ 6585868 w 12192000"/>
              <a:gd name="connsiteY1786" fmla="*/ 5604630 h 6048660"/>
              <a:gd name="connsiteX1787" fmla="*/ 6556105 w 12192000"/>
              <a:gd name="connsiteY1787" fmla="*/ 5573977 h 6048660"/>
              <a:gd name="connsiteX1788" fmla="*/ 6585741 w 12192000"/>
              <a:gd name="connsiteY1788" fmla="*/ 5542941 h 6048660"/>
              <a:gd name="connsiteX1789" fmla="*/ 6606092 w 12192000"/>
              <a:gd name="connsiteY1789" fmla="*/ 5550573 h 6048660"/>
              <a:gd name="connsiteX1790" fmla="*/ 6609908 w 12192000"/>
              <a:gd name="connsiteY1790" fmla="*/ 5550573 h 6048660"/>
              <a:gd name="connsiteX1791" fmla="*/ 6621737 w 12192000"/>
              <a:gd name="connsiteY1791" fmla="*/ 5538362 h 6048660"/>
              <a:gd name="connsiteX1792" fmla="*/ 6621610 w 12192000"/>
              <a:gd name="connsiteY1792" fmla="*/ 5534165 h 6048660"/>
              <a:gd name="connsiteX1793" fmla="*/ 6585105 w 12192000"/>
              <a:gd name="connsiteY1793" fmla="*/ 5520174 h 6048660"/>
              <a:gd name="connsiteX1794" fmla="*/ 7686858 w 12192000"/>
              <a:gd name="connsiteY1794" fmla="*/ 5520047 h 6048660"/>
              <a:gd name="connsiteX1795" fmla="*/ 7683933 w 12192000"/>
              <a:gd name="connsiteY1795" fmla="*/ 5522718 h 6048660"/>
              <a:gd name="connsiteX1796" fmla="*/ 7683933 w 12192000"/>
              <a:gd name="connsiteY1796" fmla="*/ 5624218 h 6048660"/>
              <a:gd name="connsiteX1797" fmla="*/ 7684060 w 12192000"/>
              <a:gd name="connsiteY1797" fmla="*/ 5624218 h 6048660"/>
              <a:gd name="connsiteX1798" fmla="*/ 7686986 w 12192000"/>
              <a:gd name="connsiteY1798" fmla="*/ 5627143 h 6048660"/>
              <a:gd name="connsiteX1799" fmla="*/ 7704920 w 12192000"/>
              <a:gd name="connsiteY1799" fmla="*/ 5627143 h 6048660"/>
              <a:gd name="connsiteX1800" fmla="*/ 7707845 w 12192000"/>
              <a:gd name="connsiteY1800" fmla="*/ 5624218 h 6048660"/>
              <a:gd name="connsiteX1801" fmla="*/ 7707845 w 12192000"/>
              <a:gd name="connsiteY1801" fmla="*/ 5567999 h 6048660"/>
              <a:gd name="connsiteX1802" fmla="*/ 7707973 w 12192000"/>
              <a:gd name="connsiteY1802" fmla="*/ 5567999 h 6048660"/>
              <a:gd name="connsiteX1803" fmla="*/ 7767627 w 12192000"/>
              <a:gd name="connsiteY1803" fmla="*/ 5627907 h 6048660"/>
              <a:gd name="connsiteX1804" fmla="*/ 7769534 w 12192000"/>
              <a:gd name="connsiteY1804" fmla="*/ 5628670 h 6048660"/>
              <a:gd name="connsiteX1805" fmla="*/ 7771951 w 12192000"/>
              <a:gd name="connsiteY1805" fmla="*/ 5628670 h 6048660"/>
              <a:gd name="connsiteX1806" fmla="*/ 7774877 w 12192000"/>
              <a:gd name="connsiteY1806" fmla="*/ 5625999 h 6048660"/>
              <a:gd name="connsiteX1807" fmla="*/ 7774877 w 12192000"/>
              <a:gd name="connsiteY1807" fmla="*/ 5524498 h 6048660"/>
              <a:gd name="connsiteX1808" fmla="*/ 7771951 w 12192000"/>
              <a:gd name="connsiteY1808" fmla="*/ 5521573 h 6048660"/>
              <a:gd name="connsiteX1809" fmla="*/ 7753890 w 12192000"/>
              <a:gd name="connsiteY1809" fmla="*/ 5521573 h 6048660"/>
              <a:gd name="connsiteX1810" fmla="*/ 7751091 w 12192000"/>
              <a:gd name="connsiteY1810" fmla="*/ 5524498 h 6048660"/>
              <a:gd name="connsiteX1811" fmla="*/ 7751091 w 12192000"/>
              <a:gd name="connsiteY1811" fmla="*/ 5578047 h 6048660"/>
              <a:gd name="connsiteX1812" fmla="*/ 7750964 w 12192000"/>
              <a:gd name="connsiteY1812" fmla="*/ 5578047 h 6048660"/>
              <a:gd name="connsiteX1813" fmla="*/ 7690674 w 12192000"/>
              <a:gd name="connsiteY1813" fmla="*/ 5520047 h 6048660"/>
              <a:gd name="connsiteX1814" fmla="*/ 7363404 w 12192000"/>
              <a:gd name="connsiteY1814" fmla="*/ 5520047 h 6048660"/>
              <a:gd name="connsiteX1815" fmla="*/ 7360479 w 12192000"/>
              <a:gd name="connsiteY1815" fmla="*/ 5522718 h 6048660"/>
              <a:gd name="connsiteX1816" fmla="*/ 7360479 w 12192000"/>
              <a:gd name="connsiteY1816" fmla="*/ 5624218 h 6048660"/>
              <a:gd name="connsiteX1817" fmla="*/ 7360988 w 12192000"/>
              <a:gd name="connsiteY1817" fmla="*/ 5624218 h 6048660"/>
              <a:gd name="connsiteX1818" fmla="*/ 7363786 w 12192000"/>
              <a:gd name="connsiteY1818" fmla="*/ 5627143 h 6048660"/>
              <a:gd name="connsiteX1819" fmla="*/ 7381720 w 12192000"/>
              <a:gd name="connsiteY1819" fmla="*/ 5627143 h 6048660"/>
              <a:gd name="connsiteX1820" fmla="*/ 7384518 w 12192000"/>
              <a:gd name="connsiteY1820" fmla="*/ 5624218 h 6048660"/>
              <a:gd name="connsiteX1821" fmla="*/ 7384518 w 12192000"/>
              <a:gd name="connsiteY1821" fmla="*/ 5567999 h 6048660"/>
              <a:gd name="connsiteX1822" fmla="*/ 7384646 w 12192000"/>
              <a:gd name="connsiteY1822" fmla="*/ 5567999 h 6048660"/>
              <a:gd name="connsiteX1823" fmla="*/ 7444300 w 12192000"/>
              <a:gd name="connsiteY1823" fmla="*/ 5627907 h 6048660"/>
              <a:gd name="connsiteX1824" fmla="*/ 7446208 w 12192000"/>
              <a:gd name="connsiteY1824" fmla="*/ 5628670 h 6048660"/>
              <a:gd name="connsiteX1825" fmla="*/ 7448624 w 12192000"/>
              <a:gd name="connsiteY1825" fmla="*/ 5628670 h 6048660"/>
              <a:gd name="connsiteX1826" fmla="*/ 7451423 w 12192000"/>
              <a:gd name="connsiteY1826" fmla="*/ 5625999 h 6048660"/>
              <a:gd name="connsiteX1827" fmla="*/ 7451423 w 12192000"/>
              <a:gd name="connsiteY1827" fmla="*/ 5524498 h 6048660"/>
              <a:gd name="connsiteX1828" fmla="*/ 7448624 w 12192000"/>
              <a:gd name="connsiteY1828" fmla="*/ 5521573 h 6048660"/>
              <a:gd name="connsiteX1829" fmla="*/ 7430563 w 12192000"/>
              <a:gd name="connsiteY1829" fmla="*/ 5521573 h 6048660"/>
              <a:gd name="connsiteX1830" fmla="*/ 7427637 w 12192000"/>
              <a:gd name="connsiteY1830" fmla="*/ 5524498 h 6048660"/>
              <a:gd name="connsiteX1831" fmla="*/ 7427637 w 12192000"/>
              <a:gd name="connsiteY1831" fmla="*/ 5578047 h 6048660"/>
              <a:gd name="connsiteX1832" fmla="*/ 7427510 w 12192000"/>
              <a:gd name="connsiteY1832" fmla="*/ 5578047 h 6048660"/>
              <a:gd name="connsiteX1833" fmla="*/ 7367220 w 12192000"/>
              <a:gd name="connsiteY1833" fmla="*/ 5520047 h 6048660"/>
              <a:gd name="connsiteX1834" fmla="*/ 6784545 w 12192000"/>
              <a:gd name="connsiteY1834" fmla="*/ 5520047 h 6048660"/>
              <a:gd name="connsiteX1835" fmla="*/ 6749694 w 12192000"/>
              <a:gd name="connsiteY1835" fmla="*/ 5550064 h 6048660"/>
              <a:gd name="connsiteX1836" fmla="*/ 6778948 w 12192000"/>
              <a:gd name="connsiteY1836" fmla="*/ 5583389 h 6048660"/>
              <a:gd name="connsiteX1837" fmla="*/ 6794466 w 12192000"/>
              <a:gd name="connsiteY1837" fmla="*/ 5598652 h 6048660"/>
              <a:gd name="connsiteX1838" fmla="*/ 6784036 w 12192000"/>
              <a:gd name="connsiteY1838" fmla="*/ 5607683 h 6048660"/>
              <a:gd name="connsiteX1839" fmla="*/ 6762668 w 12192000"/>
              <a:gd name="connsiteY1839" fmla="*/ 5599415 h 6048660"/>
              <a:gd name="connsiteX1840" fmla="*/ 6757580 w 12192000"/>
              <a:gd name="connsiteY1840" fmla="*/ 5600306 h 6048660"/>
              <a:gd name="connsiteX1841" fmla="*/ 6750457 w 12192000"/>
              <a:gd name="connsiteY1841" fmla="*/ 5612898 h 6048660"/>
              <a:gd name="connsiteX1842" fmla="*/ 6751220 w 12192000"/>
              <a:gd name="connsiteY1842" fmla="*/ 5617095 h 6048660"/>
              <a:gd name="connsiteX1843" fmla="*/ 6751093 w 12192000"/>
              <a:gd name="connsiteY1843" fmla="*/ 5617095 h 6048660"/>
              <a:gd name="connsiteX1844" fmla="*/ 6785054 w 12192000"/>
              <a:gd name="connsiteY1844" fmla="*/ 5628670 h 6048660"/>
              <a:gd name="connsiteX1845" fmla="*/ 6820668 w 12192000"/>
              <a:gd name="connsiteY1845" fmla="*/ 5597507 h 6048660"/>
              <a:gd name="connsiteX1846" fmla="*/ 6790141 w 12192000"/>
              <a:gd name="connsiteY1846" fmla="*/ 5563038 h 6048660"/>
              <a:gd name="connsiteX1847" fmla="*/ 6773733 w 12192000"/>
              <a:gd name="connsiteY1847" fmla="*/ 5548411 h 6048660"/>
              <a:gd name="connsiteX1848" fmla="*/ 6783273 w 12192000"/>
              <a:gd name="connsiteY1848" fmla="*/ 5540652 h 6048660"/>
              <a:gd name="connsiteX1849" fmla="*/ 6804896 w 12192000"/>
              <a:gd name="connsiteY1849" fmla="*/ 5549683 h 6048660"/>
              <a:gd name="connsiteX1850" fmla="*/ 6809984 w 12192000"/>
              <a:gd name="connsiteY1850" fmla="*/ 5547775 h 6048660"/>
              <a:gd name="connsiteX1851" fmla="*/ 6817743 w 12192000"/>
              <a:gd name="connsiteY1851" fmla="*/ 5536200 h 6048660"/>
              <a:gd name="connsiteX1852" fmla="*/ 6816852 w 12192000"/>
              <a:gd name="connsiteY1852" fmla="*/ 5531367 h 6048660"/>
              <a:gd name="connsiteX1853" fmla="*/ 6784545 w 12192000"/>
              <a:gd name="connsiteY1853" fmla="*/ 5520047 h 6048660"/>
              <a:gd name="connsiteX1854" fmla="*/ 5977881 w 12192000"/>
              <a:gd name="connsiteY1854" fmla="*/ 5520047 h 6048660"/>
              <a:gd name="connsiteX1855" fmla="*/ 5943030 w 12192000"/>
              <a:gd name="connsiteY1855" fmla="*/ 5550064 h 6048660"/>
              <a:gd name="connsiteX1856" fmla="*/ 5972286 w 12192000"/>
              <a:gd name="connsiteY1856" fmla="*/ 5583389 h 6048660"/>
              <a:gd name="connsiteX1857" fmla="*/ 5987802 w 12192000"/>
              <a:gd name="connsiteY1857" fmla="*/ 5598652 h 6048660"/>
              <a:gd name="connsiteX1858" fmla="*/ 5977373 w 12192000"/>
              <a:gd name="connsiteY1858" fmla="*/ 5607683 h 6048660"/>
              <a:gd name="connsiteX1859" fmla="*/ 5955877 w 12192000"/>
              <a:gd name="connsiteY1859" fmla="*/ 5599415 h 6048660"/>
              <a:gd name="connsiteX1860" fmla="*/ 5950789 w 12192000"/>
              <a:gd name="connsiteY1860" fmla="*/ 5600306 h 6048660"/>
              <a:gd name="connsiteX1861" fmla="*/ 5943666 w 12192000"/>
              <a:gd name="connsiteY1861" fmla="*/ 5612898 h 6048660"/>
              <a:gd name="connsiteX1862" fmla="*/ 5944429 w 12192000"/>
              <a:gd name="connsiteY1862" fmla="*/ 5617095 h 6048660"/>
              <a:gd name="connsiteX1863" fmla="*/ 5944557 w 12192000"/>
              <a:gd name="connsiteY1863" fmla="*/ 5617095 h 6048660"/>
              <a:gd name="connsiteX1864" fmla="*/ 5978518 w 12192000"/>
              <a:gd name="connsiteY1864" fmla="*/ 5628670 h 6048660"/>
              <a:gd name="connsiteX1865" fmla="*/ 6014133 w 12192000"/>
              <a:gd name="connsiteY1865" fmla="*/ 5597507 h 6048660"/>
              <a:gd name="connsiteX1866" fmla="*/ 5983605 w 12192000"/>
              <a:gd name="connsiteY1866" fmla="*/ 5563038 h 6048660"/>
              <a:gd name="connsiteX1867" fmla="*/ 5967198 w 12192000"/>
              <a:gd name="connsiteY1867" fmla="*/ 5548411 h 6048660"/>
              <a:gd name="connsiteX1868" fmla="*/ 5976737 w 12192000"/>
              <a:gd name="connsiteY1868" fmla="*/ 5540652 h 6048660"/>
              <a:gd name="connsiteX1869" fmla="*/ 5998360 w 12192000"/>
              <a:gd name="connsiteY1869" fmla="*/ 5549683 h 6048660"/>
              <a:gd name="connsiteX1870" fmla="*/ 6003447 w 12192000"/>
              <a:gd name="connsiteY1870" fmla="*/ 5547775 h 6048660"/>
              <a:gd name="connsiteX1871" fmla="*/ 6011079 w 12192000"/>
              <a:gd name="connsiteY1871" fmla="*/ 5536200 h 6048660"/>
              <a:gd name="connsiteX1872" fmla="*/ 6010189 w 12192000"/>
              <a:gd name="connsiteY1872" fmla="*/ 5531367 h 6048660"/>
              <a:gd name="connsiteX1873" fmla="*/ 5977881 w 12192000"/>
              <a:gd name="connsiteY1873" fmla="*/ 5520047 h 6048660"/>
              <a:gd name="connsiteX1874" fmla="*/ 5877145 w 12192000"/>
              <a:gd name="connsiteY1874" fmla="*/ 5520047 h 6048660"/>
              <a:gd name="connsiteX1875" fmla="*/ 5822960 w 12192000"/>
              <a:gd name="connsiteY1875" fmla="*/ 5574485 h 6048660"/>
              <a:gd name="connsiteX1876" fmla="*/ 5877145 w 12192000"/>
              <a:gd name="connsiteY1876" fmla="*/ 5628670 h 6048660"/>
              <a:gd name="connsiteX1877" fmla="*/ 5931457 w 12192000"/>
              <a:gd name="connsiteY1877" fmla="*/ 5574485 h 6048660"/>
              <a:gd name="connsiteX1878" fmla="*/ 5877145 w 12192000"/>
              <a:gd name="connsiteY1878" fmla="*/ 5520047 h 6048660"/>
              <a:gd name="connsiteX1879" fmla="*/ 8060300 w 12192000"/>
              <a:gd name="connsiteY1879" fmla="*/ 5519919 h 6048660"/>
              <a:gd name="connsiteX1880" fmla="*/ 8057756 w 12192000"/>
              <a:gd name="connsiteY1880" fmla="*/ 5521573 h 6048660"/>
              <a:gd name="connsiteX1881" fmla="*/ 8010567 w 12192000"/>
              <a:gd name="connsiteY1881" fmla="*/ 5623073 h 6048660"/>
              <a:gd name="connsiteX1882" fmla="*/ 8013029 w 12192000"/>
              <a:gd name="connsiteY1882" fmla="*/ 5626889 h 6048660"/>
              <a:gd name="connsiteX1883" fmla="*/ 8012856 w 12192000"/>
              <a:gd name="connsiteY1883" fmla="*/ 5626889 h 6048660"/>
              <a:gd name="connsiteX1884" fmla="*/ 8013111 w 12192000"/>
              <a:gd name="connsiteY1884" fmla="*/ 5627016 h 6048660"/>
              <a:gd name="connsiteX1885" fmla="*/ 8013029 w 12192000"/>
              <a:gd name="connsiteY1885" fmla="*/ 5626889 h 6048660"/>
              <a:gd name="connsiteX1886" fmla="*/ 8029392 w 12192000"/>
              <a:gd name="connsiteY1886" fmla="*/ 5626889 h 6048660"/>
              <a:gd name="connsiteX1887" fmla="*/ 8034861 w 12192000"/>
              <a:gd name="connsiteY1887" fmla="*/ 5623328 h 6048660"/>
              <a:gd name="connsiteX1888" fmla="*/ 8040330 w 12192000"/>
              <a:gd name="connsiteY1888" fmla="*/ 5611244 h 6048660"/>
              <a:gd name="connsiteX1889" fmla="*/ 8081414 w 12192000"/>
              <a:gd name="connsiteY1889" fmla="*/ 5611244 h 6048660"/>
              <a:gd name="connsiteX1890" fmla="*/ 8086883 w 12192000"/>
              <a:gd name="connsiteY1890" fmla="*/ 5623200 h 6048660"/>
              <a:gd name="connsiteX1891" fmla="*/ 8092225 w 12192000"/>
              <a:gd name="connsiteY1891" fmla="*/ 5627016 h 6048660"/>
              <a:gd name="connsiteX1892" fmla="*/ 8109015 w 12192000"/>
              <a:gd name="connsiteY1892" fmla="*/ 5627016 h 6048660"/>
              <a:gd name="connsiteX1893" fmla="*/ 8111559 w 12192000"/>
              <a:gd name="connsiteY1893" fmla="*/ 5623073 h 6048660"/>
              <a:gd name="connsiteX1894" fmla="*/ 8064370 w 12192000"/>
              <a:gd name="connsiteY1894" fmla="*/ 5521573 h 6048660"/>
              <a:gd name="connsiteX1895" fmla="*/ 8061826 w 12192000"/>
              <a:gd name="connsiteY1895" fmla="*/ 5519919 h 6048660"/>
              <a:gd name="connsiteX1896" fmla="*/ 5277171 w 12192000"/>
              <a:gd name="connsiteY1896" fmla="*/ 5519919 h 6048660"/>
              <a:gd name="connsiteX1897" fmla="*/ 5274372 w 12192000"/>
              <a:gd name="connsiteY1897" fmla="*/ 5522590 h 6048660"/>
              <a:gd name="connsiteX1898" fmla="*/ 5274372 w 12192000"/>
              <a:gd name="connsiteY1898" fmla="*/ 5624091 h 6048660"/>
              <a:gd name="connsiteX1899" fmla="*/ 5274500 w 12192000"/>
              <a:gd name="connsiteY1899" fmla="*/ 5624091 h 6048660"/>
              <a:gd name="connsiteX1900" fmla="*/ 5277297 w 12192000"/>
              <a:gd name="connsiteY1900" fmla="*/ 5627016 h 6048660"/>
              <a:gd name="connsiteX1901" fmla="*/ 5295232 w 12192000"/>
              <a:gd name="connsiteY1901" fmla="*/ 5627016 h 6048660"/>
              <a:gd name="connsiteX1902" fmla="*/ 5298158 w 12192000"/>
              <a:gd name="connsiteY1902" fmla="*/ 5624091 h 6048660"/>
              <a:gd name="connsiteX1903" fmla="*/ 5298158 w 12192000"/>
              <a:gd name="connsiteY1903" fmla="*/ 5567871 h 6048660"/>
              <a:gd name="connsiteX1904" fmla="*/ 5298285 w 12192000"/>
              <a:gd name="connsiteY1904" fmla="*/ 5567871 h 6048660"/>
              <a:gd name="connsiteX1905" fmla="*/ 5357938 w 12192000"/>
              <a:gd name="connsiteY1905" fmla="*/ 5627779 h 6048660"/>
              <a:gd name="connsiteX1906" fmla="*/ 5359847 w 12192000"/>
              <a:gd name="connsiteY1906" fmla="*/ 5628543 h 6048660"/>
              <a:gd name="connsiteX1907" fmla="*/ 5362263 w 12192000"/>
              <a:gd name="connsiteY1907" fmla="*/ 5628543 h 6048660"/>
              <a:gd name="connsiteX1908" fmla="*/ 5365062 w 12192000"/>
              <a:gd name="connsiteY1908" fmla="*/ 5625871 h 6048660"/>
              <a:gd name="connsiteX1909" fmla="*/ 5365062 w 12192000"/>
              <a:gd name="connsiteY1909" fmla="*/ 5524371 h 6048660"/>
              <a:gd name="connsiteX1910" fmla="*/ 5362263 w 12192000"/>
              <a:gd name="connsiteY1910" fmla="*/ 5521446 h 6048660"/>
              <a:gd name="connsiteX1911" fmla="*/ 5344201 w 12192000"/>
              <a:gd name="connsiteY1911" fmla="*/ 5521446 h 6048660"/>
              <a:gd name="connsiteX1912" fmla="*/ 5341404 w 12192000"/>
              <a:gd name="connsiteY1912" fmla="*/ 5524371 h 6048660"/>
              <a:gd name="connsiteX1913" fmla="*/ 5341404 w 12192000"/>
              <a:gd name="connsiteY1913" fmla="*/ 5577920 h 6048660"/>
              <a:gd name="connsiteX1914" fmla="*/ 5341277 w 12192000"/>
              <a:gd name="connsiteY1914" fmla="*/ 5577920 h 6048660"/>
              <a:gd name="connsiteX1915" fmla="*/ 5280987 w 12192000"/>
              <a:gd name="connsiteY1915" fmla="*/ 5519919 h 6048660"/>
              <a:gd name="connsiteX1916" fmla="*/ 8269533 w 12192000"/>
              <a:gd name="connsiteY1916" fmla="*/ 5519792 h 6048660"/>
              <a:gd name="connsiteX1917" fmla="*/ 8266863 w 12192000"/>
              <a:gd name="connsiteY1917" fmla="*/ 5522209 h 6048660"/>
              <a:gd name="connsiteX1918" fmla="*/ 8249818 w 12192000"/>
              <a:gd name="connsiteY1918" fmla="*/ 5623582 h 6048660"/>
              <a:gd name="connsiteX1919" fmla="*/ 8249691 w 12192000"/>
              <a:gd name="connsiteY1919" fmla="*/ 5623582 h 6048660"/>
              <a:gd name="connsiteX1920" fmla="*/ 8252617 w 12192000"/>
              <a:gd name="connsiteY1920" fmla="*/ 5626889 h 6048660"/>
              <a:gd name="connsiteX1921" fmla="*/ 8270424 w 12192000"/>
              <a:gd name="connsiteY1921" fmla="*/ 5626889 h 6048660"/>
              <a:gd name="connsiteX1922" fmla="*/ 8273349 w 12192000"/>
              <a:gd name="connsiteY1922" fmla="*/ 5624472 h 6048660"/>
              <a:gd name="connsiteX1923" fmla="*/ 8279963 w 12192000"/>
              <a:gd name="connsiteY1923" fmla="*/ 5577792 h 6048660"/>
              <a:gd name="connsiteX1924" fmla="*/ 8280218 w 12192000"/>
              <a:gd name="connsiteY1924" fmla="*/ 5577792 h 6048660"/>
              <a:gd name="connsiteX1925" fmla="*/ 8305784 w 12192000"/>
              <a:gd name="connsiteY1925" fmla="*/ 5626762 h 6048660"/>
              <a:gd name="connsiteX1926" fmla="*/ 8308328 w 12192000"/>
              <a:gd name="connsiteY1926" fmla="*/ 5628415 h 6048660"/>
              <a:gd name="connsiteX1927" fmla="*/ 8310999 w 12192000"/>
              <a:gd name="connsiteY1927" fmla="*/ 5628415 h 6048660"/>
              <a:gd name="connsiteX1928" fmla="*/ 8313543 w 12192000"/>
              <a:gd name="connsiteY1928" fmla="*/ 5626762 h 6048660"/>
              <a:gd name="connsiteX1929" fmla="*/ 8338854 w 12192000"/>
              <a:gd name="connsiteY1929" fmla="*/ 5577792 h 6048660"/>
              <a:gd name="connsiteX1930" fmla="*/ 8339109 w 12192000"/>
              <a:gd name="connsiteY1930" fmla="*/ 5577792 h 6048660"/>
              <a:gd name="connsiteX1931" fmla="*/ 8345850 w 12192000"/>
              <a:gd name="connsiteY1931" fmla="*/ 5624472 h 6048660"/>
              <a:gd name="connsiteX1932" fmla="*/ 8348775 w 12192000"/>
              <a:gd name="connsiteY1932" fmla="*/ 5626889 h 6048660"/>
              <a:gd name="connsiteX1933" fmla="*/ 8366582 w 12192000"/>
              <a:gd name="connsiteY1933" fmla="*/ 5626889 h 6048660"/>
              <a:gd name="connsiteX1934" fmla="*/ 8369381 w 12192000"/>
              <a:gd name="connsiteY1934" fmla="*/ 5623582 h 6048660"/>
              <a:gd name="connsiteX1935" fmla="*/ 8352337 w 12192000"/>
              <a:gd name="connsiteY1935" fmla="*/ 5522209 h 6048660"/>
              <a:gd name="connsiteX1936" fmla="*/ 8349666 w 12192000"/>
              <a:gd name="connsiteY1936" fmla="*/ 5519792 h 6048660"/>
              <a:gd name="connsiteX1937" fmla="*/ 8347249 w 12192000"/>
              <a:gd name="connsiteY1937" fmla="*/ 5519792 h 6048660"/>
              <a:gd name="connsiteX1938" fmla="*/ 8344705 w 12192000"/>
              <a:gd name="connsiteY1938" fmla="*/ 5521319 h 6048660"/>
              <a:gd name="connsiteX1939" fmla="*/ 8309727 w 12192000"/>
              <a:gd name="connsiteY1939" fmla="*/ 5586569 h 6048660"/>
              <a:gd name="connsiteX1940" fmla="*/ 8309472 w 12192000"/>
              <a:gd name="connsiteY1940" fmla="*/ 5586569 h 6048660"/>
              <a:gd name="connsiteX1941" fmla="*/ 8274494 w 12192000"/>
              <a:gd name="connsiteY1941" fmla="*/ 5521319 h 6048660"/>
              <a:gd name="connsiteX1942" fmla="*/ 8271950 w 12192000"/>
              <a:gd name="connsiteY1942" fmla="*/ 5519792 h 6048660"/>
              <a:gd name="connsiteX1943" fmla="*/ 8137125 w 12192000"/>
              <a:gd name="connsiteY1943" fmla="*/ 5519792 h 6048660"/>
              <a:gd name="connsiteX1944" fmla="*/ 8134454 w 12192000"/>
              <a:gd name="connsiteY1944" fmla="*/ 5522209 h 6048660"/>
              <a:gd name="connsiteX1945" fmla="*/ 8117410 w 12192000"/>
              <a:gd name="connsiteY1945" fmla="*/ 5623582 h 6048660"/>
              <a:gd name="connsiteX1946" fmla="*/ 8117155 w 12192000"/>
              <a:gd name="connsiteY1946" fmla="*/ 5623582 h 6048660"/>
              <a:gd name="connsiteX1947" fmla="*/ 8120081 w 12192000"/>
              <a:gd name="connsiteY1947" fmla="*/ 5626889 h 6048660"/>
              <a:gd name="connsiteX1948" fmla="*/ 8137888 w 12192000"/>
              <a:gd name="connsiteY1948" fmla="*/ 5626889 h 6048660"/>
              <a:gd name="connsiteX1949" fmla="*/ 8140813 w 12192000"/>
              <a:gd name="connsiteY1949" fmla="*/ 5624472 h 6048660"/>
              <a:gd name="connsiteX1950" fmla="*/ 8147427 w 12192000"/>
              <a:gd name="connsiteY1950" fmla="*/ 5577792 h 6048660"/>
              <a:gd name="connsiteX1951" fmla="*/ 8147682 w 12192000"/>
              <a:gd name="connsiteY1951" fmla="*/ 5577792 h 6048660"/>
              <a:gd name="connsiteX1952" fmla="*/ 8173248 w 12192000"/>
              <a:gd name="connsiteY1952" fmla="*/ 5626762 h 6048660"/>
              <a:gd name="connsiteX1953" fmla="*/ 8175792 w 12192000"/>
              <a:gd name="connsiteY1953" fmla="*/ 5628415 h 6048660"/>
              <a:gd name="connsiteX1954" fmla="*/ 8178463 w 12192000"/>
              <a:gd name="connsiteY1954" fmla="*/ 5628415 h 6048660"/>
              <a:gd name="connsiteX1955" fmla="*/ 8181007 w 12192000"/>
              <a:gd name="connsiteY1955" fmla="*/ 5626762 h 6048660"/>
              <a:gd name="connsiteX1956" fmla="*/ 8206318 w 12192000"/>
              <a:gd name="connsiteY1956" fmla="*/ 5577792 h 6048660"/>
              <a:gd name="connsiteX1957" fmla="*/ 8206573 w 12192000"/>
              <a:gd name="connsiteY1957" fmla="*/ 5577792 h 6048660"/>
              <a:gd name="connsiteX1958" fmla="*/ 8213314 w 12192000"/>
              <a:gd name="connsiteY1958" fmla="*/ 5624472 h 6048660"/>
              <a:gd name="connsiteX1959" fmla="*/ 8216239 w 12192000"/>
              <a:gd name="connsiteY1959" fmla="*/ 5626889 h 6048660"/>
              <a:gd name="connsiteX1960" fmla="*/ 8234046 w 12192000"/>
              <a:gd name="connsiteY1960" fmla="*/ 5626889 h 6048660"/>
              <a:gd name="connsiteX1961" fmla="*/ 8236972 w 12192000"/>
              <a:gd name="connsiteY1961" fmla="*/ 5623582 h 6048660"/>
              <a:gd name="connsiteX1962" fmla="*/ 8219928 w 12192000"/>
              <a:gd name="connsiteY1962" fmla="*/ 5522209 h 6048660"/>
              <a:gd name="connsiteX1963" fmla="*/ 8217257 w 12192000"/>
              <a:gd name="connsiteY1963" fmla="*/ 5519792 h 6048660"/>
              <a:gd name="connsiteX1964" fmla="*/ 8214840 w 12192000"/>
              <a:gd name="connsiteY1964" fmla="*/ 5519792 h 6048660"/>
              <a:gd name="connsiteX1965" fmla="*/ 8212296 w 12192000"/>
              <a:gd name="connsiteY1965" fmla="*/ 5521319 h 6048660"/>
              <a:gd name="connsiteX1966" fmla="*/ 8177318 w 12192000"/>
              <a:gd name="connsiteY1966" fmla="*/ 5586569 h 6048660"/>
              <a:gd name="connsiteX1967" fmla="*/ 8177064 w 12192000"/>
              <a:gd name="connsiteY1967" fmla="*/ 5586569 h 6048660"/>
              <a:gd name="connsiteX1968" fmla="*/ 8142085 w 12192000"/>
              <a:gd name="connsiteY1968" fmla="*/ 5521319 h 6048660"/>
              <a:gd name="connsiteX1969" fmla="*/ 8139541 w 12192000"/>
              <a:gd name="connsiteY1969" fmla="*/ 5519792 h 6048660"/>
              <a:gd name="connsiteX1970" fmla="*/ 9786320 w 12192000"/>
              <a:gd name="connsiteY1970" fmla="*/ 5519029 h 6048660"/>
              <a:gd name="connsiteX1971" fmla="*/ 9786320 w 12192000"/>
              <a:gd name="connsiteY1971" fmla="*/ 5520301 h 6048660"/>
              <a:gd name="connsiteX1972" fmla="*/ 9785811 w 12192000"/>
              <a:gd name="connsiteY1972" fmla="*/ 5522718 h 6048660"/>
              <a:gd name="connsiteX1973" fmla="*/ 9785811 w 12192000"/>
              <a:gd name="connsiteY1973" fmla="*/ 5522590 h 6048660"/>
              <a:gd name="connsiteX1974" fmla="*/ 9785176 w 12192000"/>
              <a:gd name="connsiteY1974" fmla="*/ 5525134 h 6048660"/>
              <a:gd name="connsiteX1975" fmla="*/ 9784667 w 12192000"/>
              <a:gd name="connsiteY1975" fmla="*/ 5526661 h 6048660"/>
              <a:gd name="connsiteX1976" fmla="*/ 9784031 w 12192000"/>
              <a:gd name="connsiteY1976" fmla="*/ 5526661 h 6048660"/>
              <a:gd name="connsiteX1977" fmla="*/ 9784667 w 12192000"/>
              <a:gd name="connsiteY1977" fmla="*/ 5523735 h 6048660"/>
              <a:gd name="connsiteX1978" fmla="*/ 9785176 w 12192000"/>
              <a:gd name="connsiteY1978" fmla="*/ 5521700 h 6048660"/>
              <a:gd name="connsiteX1979" fmla="*/ 9785557 w 12192000"/>
              <a:gd name="connsiteY1979" fmla="*/ 5520046 h 6048660"/>
              <a:gd name="connsiteX1980" fmla="*/ 9785939 w 12192000"/>
              <a:gd name="connsiteY1980" fmla="*/ 5519283 h 6048660"/>
              <a:gd name="connsiteX1981" fmla="*/ 9786320 w 12192000"/>
              <a:gd name="connsiteY1981" fmla="*/ 5519029 h 6048660"/>
              <a:gd name="connsiteX1982" fmla="*/ 8855770 w 12192000"/>
              <a:gd name="connsiteY1982" fmla="*/ 5518520 h 6048660"/>
              <a:gd name="connsiteX1983" fmla="*/ 8856406 w 12192000"/>
              <a:gd name="connsiteY1983" fmla="*/ 5518520 h 6048660"/>
              <a:gd name="connsiteX1984" fmla="*/ 8856787 w 12192000"/>
              <a:gd name="connsiteY1984" fmla="*/ 5519029 h 6048660"/>
              <a:gd name="connsiteX1985" fmla="*/ 8856787 w 12192000"/>
              <a:gd name="connsiteY1985" fmla="*/ 5519538 h 6048660"/>
              <a:gd name="connsiteX1986" fmla="*/ 8856278 w 12192000"/>
              <a:gd name="connsiteY1986" fmla="*/ 5519792 h 6048660"/>
              <a:gd name="connsiteX1987" fmla="*/ 8855643 w 12192000"/>
              <a:gd name="connsiteY1987" fmla="*/ 5519792 h 6048660"/>
              <a:gd name="connsiteX1988" fmla="*/ 8855388 w 12192000"/>
              <a:gd name="connsiteY1988" fmla="*/ 5519283 h 6048660"/>
              <a:gd name="connsiteX1989" fmla="*/ 8855388 w 12192000"/>
              <a:gd name="connsiteY1989" fmla="*/ 5518775 h 6048660"/>
              <a:gd name="connsiteX1990" fmla="*/ 8855770 w 12192000"/>
              <a:gd name="connsiteY1990" fmla="*/ 5518520 h 6048660"/>
              <a:gd name="connsiteX1991" fmla="*/ 8859840 w 12192000"/>
              <a:gd name="connsiteY1991" fmla="*/ 5516994 h 6048660"/>
              <a:gd name="connsiteX1992" fmla="*/ 8860603 w 12192000"/>
              <a:gd name="connsiteY1992" fmla="*/ 5517630 h 6048660"/>
              <a:gd name="connsiteX1993" fmla="*/ 8860730 w 12192000"/>
              <a:gd name="connsiteY1993" fmla="*/ 5519410 h 6048660"/>
              <a:gd name="connsiteX1994" fmla="*/ 8859967 w 12192000"/>
              <a:gd name="connsiteY1994" fmla="*/ 5518902 h 6048660"/>
              <a:gd name="connsiteX1995" fmla="*/ 8859713 w 12192000"/>
              <a:gd name="connsiteY1995" fmla="*/ 5518011 h 6048660"/>
              <a:gd name="connsiteX1996" fmla="*/ 8859840 w 12192000"/>
              <a:gd name="connsiteY1996" fmla="*/ 5518139 h 6048660"/>
              <a:gd name="connsiteX1997" fmla="*/ 8859840 w 12192000"/>
              <a:gd name="connsiteY1997" fmla="*/ 5516994 h 6048660"/>
              <a:gd name="connsiteX1998" fmla="*/ 10065892 w 12192000"/>
              <a:gd name="connsiteY1998" fmla="*/ 5516739 h 6048660"/>
              <a:gd name="connsiteX1999" fmla="*/ 10065638 w 12192000"/>
              <a:gd name="connsiteY1999" fmla="*/ 5521954 h 6048660"/>
              <a:gd name="connsiteX2000" fmla="*/ 10065511 w 12192000"/>
              <a:gd name="connsiteY2000" fmla="*/ 5522082 h 6048660"/>
              <a:gd name="connsiteX2001" fmla="*/ 10064748 w 12192000"/>
              <a:gd name="connsiteY2001" fmla="*/ 5525007 h 6048660"/>
              <a:gd name="connsiteX2002" fmla="*/ 10063857 w 12192000"/>
              <a:gd name="connsiteY2002" fmla="*/ 5526533 h 6048660"/>
              <a:gd name="connsiteX2003" fmla="*/ 10063603 w 12192000"/>
              <a:gd name="connsiteY2003" fmla="*/ 5525643 h 6048660"/>
              <a:gd name="connsiteX2004" fmla="*/ 10064239 w 12192000"/>
              <a:gd name="connsiteY2004" fmla="*/ 5523481 h 6048660"/>
              <a:gd name="connsiteX2005" fmla="*/ 10064748 w 12192000"/>
              <a:gd name="connsiteY2005" fmla="*/ 5520682 h 6048660"/>
              <a:gd name="connsiteX2006" fmla="*/ 10065384 w 12192000"/>
              <a:gd name="connsiteY2006" fmla="*/ 5518139 h 6048660"/>
              <a:gd name="connsiteX2007" fmla="*/ 10065892 w 12192000"/>
              <a:gd name="connsiteY2007" fmla="*/ 5516739 h 6048660"/>
              <a:gd name="connsiteX2008" fmla="*/ 8935139 w 12192000"/>
              <a:gd name="connsiteY2008" fmla="*/ 5514959 h 6048660"/>
              <a:gd name="connsiteX2009" fmla="*/ 8934884 w 12192000"/>
              <a:gd name="connsiteY2009" fmla="*/ 5515976 h 6048660"/>
              <a:gd name="connsiteX2010" fmla="*/ 8933612 w 12192000"/>
              <a:gd name="connsiteY2010" fmla="*/ 5517757 h 6048660"/>
              <a:gd name="connsiteX2011" fmla="*/ 8932340 w 12192000"/>
              <a:gd name="connsiteY2011" fmla="*/ 5519665 h 6048660"/>
              <a:gd name="connsiteX2012" fmla="*/ 8932086 w 12192000"/>
              <a:gd name="connsiteY2012" fmla="*/ 5520937 h 6048660"/>
              <a:gd name="connsiteX2013" fmla="*/ 8933231 w 12192000"/>
              <a:gd name="connsiteY2013" fmla="*/ 5520428 h 6048660"/>
              <a:gd name="connsiteX2014" fmla="*/ 8935393 w 12192000"/>
              <a:gd name="connsiteY2014" fmla="*/ 5518011 h 6048660"/>
              <a:gd name="connsiteX2015" fmla="*/ 8935648 w 12192000"/>
              <a:gd name="connsiteY2015" fmla="*/ 5519792 h 6048660"/>
              <a:gd name="connsiteX2016" fmla="*/ 8932086 w 12192000"/>
              <a:gd name="connsiteY2016" fmla="*/ 5523735 h 6048660"/>
              <a:gd name="connsiteX2017" fmla="*/ 8931450 w 12192000"/>
              <a:gd name="connsiteY2017" fmla="*/ 5523099 h 6048660"/>
              <a:gd name="connsiteX2018" fmla="*/ 8930305 w 12192000"/>
              <a:gd name="connsiteY2018" fmla="*/ 5523989 h 6048660"/>
              <a:gd name="connsiteX2019" fmla="*/ 8927762 w 12192000"/>
              <a:gd name="connsiteY2019" fmla="*/ 5524753 h 6048660"/>
              <a:gd name="connsiteX2020" fmla="*/ 8928016 w 12192000"/>
              <a:gd name="connsiteY2020" fmla="*/ 5523862 h 6048660"/>
              <a:gd name="connsiteX2021" fmla="*/ 8928016 w 12192000"/>
              <a:gd name="connsiteY2021" fmla="*/ 5523226 h 6048660"/>
              <a:gd name="connsiteX2022" fmla="*/ 8928397 w 12192000"/>
              <a:gd name="connsiteY2022" fmla="*/ 5522972 h 6048660"/>
              <a:gd name="connsiteX2023" fmla="*/ 8929033 w 12192000"/>
              <a:gd name="connsiteY2023" fmla="*/ 5522718 h 6048660"/>
              <a:gd name="connsiteX2024" fmla="*/ 8929797 w 12192000"/>
              <a:gd name="connsiteY2024" fmla="*/ 5522590 h 6048660"/>
              <a:gd name="connsiteX2025" fmla="*/ 8930051 w 12192000"/>
              <a:gd name="connsiteY2025" fmla="*/ 5522209 h 6048660"/>
              <a:gd name="connsiteX2026" fmla="*/ 8930687 w 12192000"/>
              <a:gd name="connsiteY2026" fmla="*/ 5520555 h 6048660"/>
              <a:gd name="connsiteX2027" fmla="*/ 8932213 w 12192000"/>
              <a:gd name="connsiteY2027" fmla="*/ 5518011 h 6048660"/>
              <a:gd name="connsiteX2028" fmla="*/ 8933994 w 12192000"/>
              <a:gd name="connsiteY2028" fmla="*/ 5515722 h 6048660"/>
              <a:gd name="connsiteX2029" fmla="*/ 8935139 w 12192000"/>
              <a:gd name="connsiteY2029" fmla="*/ 5514959 h 6048660"/>
              <a:gd name="connsiteX2030" fmla="*/ 9788101 w 12192000"/>
              <a:gd name="connsiteY2030" fmla="*/ 5514323 h 6048660"/>
              <a:gd name="connsiteX2031" fmla="*/ 9788228 w 12192000"/>
              <a:gd name="connsiteY2031" fmla="*/ 5514450 h 6048660"/>
              <a:gd name="connsiteX2032" fmla="*/ 9788228 w 12192000"/>
              <a:gd name="connsiteY2032" fmla="*/ 5515213 h 6048660"/>
              <a:gd name="connsiteX2033" fmla="*/ 9787847 w 12192000"/>
              <a:gd name="connsiteY2033" fmla="*/ 5516103 h 6048660"/>
              <a:gd name="connsiteX2034" fmla="*/ 9787210 w 12192000"/>
              <a:gd name="connsiteY2034" fmla="*/ 5516485 h 6048660"/>
              <a:gd name="connsiteX2035" fmla="*/ 9787210 w 12192000"/>
              <a:gd name="connsiteY2035" fmla="*/ 5515722 h 6048660"/>
              <a:gd name="connsiteX2036" fmla="*/ 9787592 w 12192000"/>
              <a:gd name="connsiteY2036" fmla="*/ 5514704 h 6048660"/>
              <a:gd name="connsiteX2037" fmla="*/ 9788101 w 12192000"/>
              <a:gd name="connsiteY2037" fmla="*/ 5514323 h 6048660"/>
              <a:gd name="connsiteX2038" fmla="*/ 10072634 w 12192000"/>
              <a:gd name="connsiteY2038" fmla="*/ 5514068 h 6048660"/>
              <a:gd name="connsiteX2039" fmla="*/ 10073247 w 12192000"/>
              <a:gd name="connsiteY2039" fmla="*/ 5514068 h 6048660"/>
              <a:gd name="connsiteX2040" fmla="*/ 10073015 w 12192000"/>
              <a:gd name="connsiteY2040" fmla="*/ 5515340 h 6048660"/>
              <a:gd name="connsiteX2041" fmla="*/ 10072634 w 12192000"/>
              <a:gd name="connsiteY2041" fmla="*/ 5516867 h 6048660"/>
              <a:gd name="connsiteX2042" fmla="*/ 10071998 w 12192000"/>
              <a:gd name="connsiteY2042" fmla="*/ 5518393 h 6048660"/>
              <a:gd name="connsiteX2043" fmla="*/ 10071998 w 12192000"/>
              <a:gd name="connsiteY2043" fmla="*/ 5516867 h 6048660"/>
              <a:gd name="connsiteX2044" fmla="*/ 10072125 w 12192000"/>
              <a:gd name="connsiteY2044" fmla="*/ 5515468 h 6048660"/>
              <a:gd name="connsiteX2045" fmla="*/ 10072634 w 12192000"/>
              <a:gd name="connsiteY2045" fmla="*/ 5514068 h 6048660"/>
              <a:gd name="connsiteX2046" fmla="*/ 10073270 w 12192000"/>
              <a:gd name="connsiteY2046" fmla="*/ 5513941 h 6048660"/>
              <a:gd name="connsiteX2047" fmla="*/ 10073270 w 12192000"/>
              <a:gd name="connsiteY2047" fmla="*/ 5514068 h 6048660"/>
              <a:gd name="connsiteX2048" fmla="*/ 10073247 w 12192000"/>
              <a:gd name="connsiteY2048" fmla="*/ 5514068 h 6048660"/>
              <a:gd name="connsiteX2049" fmla="*/ 9131399 w 12192000"/>
              <a:gd name="connsiteY2049" fmla="*/ 5513941 h 6048660"/>
              <a:gd name="connsiteX2050" fmla="*/ 9132162 w 12192000"/>
              <a:gd name="connsiteY2050" fmla="*/ 5514704 h 6048660"/>
              <a:gd name="connsiteX2051" fmla="*/ 9133180 w 12192000"/>
              <a:gd name="connsiteY2051" fmla="*/ 5515849 h 6048660"/>
              <a:gd name="connsiteX2052" fmla="*/ 9134197 w 12192000"/>
              <a:gd name="connsiteY2052" fmla="*/ 5515595 h 6048660"/>
              <a:gd name="connsiteX2053" fmla="*/ 9134706 w 12192000"/>
              <a:gd name="connsiteY2053" fmla="*/ 5516103 h 6048660"/>
              <a:gd name="connsiteX2054" fmla="*/ 9134324 w 12192000"/>
              <a:gd name="connsiteY2054" fmla="*/ 5516739 h 6048660"/>
              <a:gd name="connsiteX2055" fmla="*/ 9133561 w 12192000"/>
              <a:gd name="connsiteY2055" fmla="*/ 5517121 h 6048660"/>
              <a:gd name="connsiteX2056" fmla="*/ 9132798 w 12192000"/>
              <a:gd name="connsiteY2056" fmla="*/ 5517757 h 6048660"/>
              <a:gd name="connsiteX2057" fmla="*/ 9132544 w 12192000"/>
              <a:gd name="connsiteY2057" fmla="*/ 5519156 h 6048660"/>
              <a:gd name="connsiteX2058" fmla="*/ 9132162 w 12192000"/>
              <a:gd name="connsiteY2058" fmla="*/ 5520682 h 6048660"/>
              <a:gd name="connsiteX2059" fmla="*/ 9131399 w 12192000"/>
              <a:gd name="connsiteY2059" fmla="*/ 5521446 h 6048660"/>
              <a:gd name="connsiteX2060" fmla="*/ 9130381 w 12192000"/>
              <a:gd name="connsiteY2060" fmla="*/ 5521700 h 6048660"/>
              <a:gd name="connsiteX2061" fmla="*/ 9129491 w 12192000"/>
              <a:gd name="connsiteY2061" fmla="*/ 5521827 h 6048660"/>
              <a:gd name="connsiteX2062" fmla="*/ 9128346 w 12192000"/>
              <a:gd name="connsiteY2062" fmla="*/ 5523099 h 6048660"/>
              <a:gd name="connsiteX2063" fmla="*/ 9127202 w 12192000"/>
              <a:gd name="connsiteY2063" fmla="*/ 5525516 h 6048660"/>
              <a:gd name="connsiteX2064" fmla="*/ 9126820 w 12192000"/>
              <a:gd name="connsiteY2064" fmla="*/ 5527678 h 6048660"/>
              <a:gd name="connsiteX2065" fmla="*/ 9127456 w 12192000"/>
              <a:gd name="connsiteY2065" fmla="*/ 5528060 h 6048660"/>
              <a:gd name="connsiteX2066" fmla="*/ 9129109 w 12192000"/>
              <a:gd name="connsiteY2066" fmla="*/ 5527678 h 6048660"/>
              <a:gd name="connsiteX2067" fmla="*/ 9131145 w 12192000"/>
              <a:gd name="connsiteY2067" fmla="*/ 5527805 h 6048660"/>
              <a:gd name="connsiteX2068" fmla="*/ 9130127 w 12192000"/>
              <a:gd name="connsiteY2068" fmla="*/ 5529586 h 6048660"/>
              <a:gd name="connsiteX2069" fmla="*/ 9130127 w 12192000"/>
              <a:gd name="connsiteY2069" fmla="*/ 5529713 h 6048660"/>
              <a:gd name="connsiteX2070" fmla="*/ 9128855 w 12192000"/>
              <a:gd name="connsiteY2070" fmla="*/ 5530222 h 6048660"/>
              <a:gd name="connsiteX2071" fmla="*/ 9126820 w 12192000"/>
              <a:gd name="connsiteY2071" fmla="*/ 5530731 h 6048660"/>
              <a:gd name="connsiteX2072" fmla="*/ 9124912 w 12192000"/>
              <a:gd name="connsiteY2072" fmla="*/ 5531112 h 6048660"/>
              <a:gd name="connsiteX2073" fmla="*/ 9124022 w 12192000"/>
              <a:gd name="connsiteY2073" fmla="*/ 5531112 h 6048660"/>
              <a:gd name="connsiteX2074" fmla="*/ 9124531 w 12192000"/>
              <a:gd name="connsiteY2074" fmla="*/ 5530222 h 6048660"/>
              <a:gd name="connsiteX2075" fmla="*/ 9125421 w 12192000"/>
              <a:gd name="connsiteY2075" fmla="*/ 5528187 h 6048660"/>
              <a:gd name="connsiteX2076" fmla="*/ 9126693 w 12192000"/>
              <a:gd name="connsiteY2076" fmla="*/ 5524753 h 6048660"/>
              <a:gd name="connsiteX2077" fmla="*/ 9127583 w 12192000"/>
              <a:gd name="connsiteY2077" fmla="*/ 5520682 h 6048660"/>
              <a:gd name="connsiteX2078" fmla="*/ 9128346 w 12192000"/>
              <a:gd name="connsiteY2078" fmla="*/ 5516994 h 6048660"/>
              <a:gd name="connsiteX2079" fmla="*/ 9129237 w 12192000"/>
              <a:gd name="connsiteY2079" fmla="*/ 5514832 h 6048660"/>
              <a:gd name="connsiteX2080" fmla="*/ 9129873 w 12192000"/>
              <a:gd name="connsiteY2080" fmla="*/ 5514196 h 6048660"/>
              <a:gd name="connsiteX2081" fmla="*/ 9130127 w 12192000"/>
              <a:gd name="connsiteY2081" fmla="*/ 5514450 h 6048660"/>
              <a:gd name="connsiteX2082" fmla="*/ 9130509 w 12192000"/>
              <a:gd name="connsiteY2082" fmla="*/ 5514577 h 6048660"/>
              <a:gd name="connsiteX2083" fmla="*/ 9131399 w 12192000"/>
              <a:gd name="connsiteY2083" fmla="*/ 5513941 h 6048660"/>
              <a:gd name="connsiteX2084" fmla="*/ 8925345 w 12192000"/>
              <a:gd name="connsiteY2084" fmla="*/ 5513941 h 6048660"/>
              <a:gd name="connsiteX2085" fmla="*/ 8926871 w 12192000"/>
              <a:gd name="connsiteY2085" fmla="*/ 5514577 h 6048660"/>
              <a:gd name="connsiteX2086" fmla="*/ 8926871 w 12192000"/>
              <a:gd name="connsiteY2086" fmla="*/ 5515468 h 6048660"/>
              <a:gd name="connsiteX2087" fmla="*/ 8925853 w 12192000"/>
              <a:gd name="connsiteY2087" fmla="*/ 5516358 h 6048660"/>
              <a:gd name="connsiteX2088" fmla="*/ 8924709 w 12192000"/>
              <a:gd name="connsiteY2088" fmla="*/ 5516994 h 6048660"/>
              <a:gd name="connsiteX2089" fmla="*/ 8924454 w 12192000"/>
              <a:gd name="connsiteY2089" fmla="*/ 5515722 h 6048660"/>
              <a:gd name="connsiteX2090" fmla="*/ 8925345 w 12192000"/>
              <a:gd name="connsiteY2090" fmla="*/ 5513941 h 6048660"/>
              <a:gd name="connsiteX2091" fmla="*/ 9962483 w 12192000"/>
              <a:gd name="connsiteY2091" fmla="*/ 5513356 h 6048660"/>
              <a:gd name="connsiteX2092" fmla="*/ 9962738 w 12192000"/>
              <a:gd name="connsiteY2092" fmla="*/ 5513432 h 6048660"/>
              <a:gd name="connsiteX2093" fmla="*/ 9961720 w 12192000"/>
              <a:gd name="connsiteY2093" fmla="*/ 5513432 h 6048660"/>
              <a:gd name="connsiteX2094" fmla="*/ 9745872 w 12192000"/>
              <a:gd name="connsiteY2094" fmla="*/ 5512415 h 6048660"/>
              <a:gd name="connsiteX2095" fmla="*/ 9746890 w 12192000"/>
              <a:gd name="connsiteY2095" fmla="*/ 5513560 h 6048660"/>
              <a:gd name="connsiteX2096" fmla="*/ 9746127 w 12192000"/>
              <a:gd name="connsiteY2096" fmla="*/ 5516485 h 6048660"/>
              <a:gd name="connsiteX2097" fmla="*/ 9745364 w 12192000"/>
              <a:gd name="connsiteY2097" fmla="*/ 5518266 h 6048660"/>
              <a:gd name="connsiteX2098" fmla="*/ 9745364 w 12192000"/>
              <a:gd name="connsiteY2098" fmla="*/ 5518393 h 6048660"/>
              <a:gd name="connsiteX2099" fmla="*/ 9744601 w 12192000"/>
              <a:gd name="connsiteY2099" fmla="*/ 5521191 h 6048660"/>
              <a:gd name="connsiteX2100" fmla="*/ 9744346 w 12192000"/>
              <a:gd name="connsiteY2100" fmla="*/ 5516867 h 6048660"/>
              <a:gd name="connsiteX2101" fmla="*/ 9745109 w 12192000"/>
              <a:gd name="connsiteY2101" fmla="*/ 5513687 h 6048660"/>
              <a:gd name="connsiteX2102" fmla="*/ 9745872 w 12192000"/>
              <a:gd name="connsiteY2102" fmla="*/ 5512415 h 6048660"/>
              <a:gd name="connsiteX2103" fmla="*/ 10083318 w 12192000"/>
              <a:gd name="connsiteY2103" fmla="*/ 5511270 h 6048660"/>
              <a:gd name="connsiteX2104" fmla="*/ 10084336 w 12192000"/>
              <a:gd name="connsiteY2104" fmla="*/ 5511652 h 6048660"/>
              <a:gd name="connsiteX2105" fmla="*/ 10092476 w 12192000"/>
              <a:gd name="connsiteY2105" fmla="*/ 5513051 h 6048660"/>
              <a:gd name="connsiteX2106" fmla="*/ 10095147 w 12192000"/>
              <a:gd name="connsiteY2106" fmla="*/ 5512542 h 6048660"/>
              <a:gd name="connsiteX2107" fmla="*/ 10096164 w 12192000"/>
              <a:gd name="connsiteY2107" fmla="*/ 5513178 h 6048660"/>
              <a:gd name="connsiteX2108" fmla="*/ 10096673 w 12192000"/>
              <a:gd name="connsiteY2108" fmla="*/ 5513814 h 6048660"/>
              <a:gd name="connsiteX2109" fmla="*/ 10097309 w 12192000"/>
              <a:gd name="connsiteY2109" fmla="*/ 5513814 h 6048660"/>
              <a:gd name="connsiteX2110" fmla="*/ 10097818 w 12192000"/>
              <a:gd name="connsiteY2110" fmla="*/ 5515976 h 6048660"/>
              <a:gd name="connsiteX2111" fmla="*/ 10097818 w 12192000"/>
              <a:gd name="connsiteY2111" fmla="*/ 5517884 h 6048660"/>
              <a:gd name="connsiteX2112" fmla="*/ 10098200 w 12192000"/>
              <a:gd name="connsiteY2112" fmla="*/ 5518647 h 6048660"/>
              <a:gd name="connsiteX2113" fmla="*/ 10098709 w 12192000"/>
              <a:gd name="connsiteY2113" fmla="*/ 5518139 h 6048660"/>
              <a:gd name="connsiteX2114" fmla="*/ 10098709 w 12192000"/>
              <a:gd name="connsiteY2114" fmla="*/ 5516994 h 6048660"/>
              <a:gd name="connsiteX2115" fmla="*/ 10099344 w 12192000"/>
              <a:gd name="connsiteY2115" fmla="*/ 5517375 h 6048660"/>
              <a:gd name="connsiteX2116" fmla="*/ 10101125 w 12192000"/>
              <a:gd name="connsiteY2116" fmla="*/ 5522463 h 6048660"/>
              <a:gd name="connsiteX2117" fmla="*/ 10103160 w 12192000"/>
              <a:gd name="connsiteY2117" fmla="*/ 5529459 h 6048660"/>
              <a:gd name="connsiteX2118" fmla="*/ 10104687 w 12192000"/>
              <a:gd name="connsiteY2118" fmla="*/ 5535437 h 6048660"/>
              <a:gd name="connsiteX2119" fmla="*/ 10106213 w 12192000"/>
              <a:gd name="connsiteY2119" fmla="*/ 5546375 h 6048660"/>
              <a:gd name="connsiteX2120" fmla="*/ 10105704 w 12192000"/>
              <a:gd name="connsiteY2120" fmla="*/ 5550827 h 6048660"/>
              <a:gd name="connsiteX2121" fmla="*/ 10104687 w 12192000"/>
              <a:gd name="connsiteY2121" fmla="*/ 5564946 h 6048660"/>
              <a:gd name="connsiteX2122" fmla="*/ 10103415 w 12192000"/>
              <a:gd name="connsiteY2122" fmla="*/ 5580845 h 6048660"/>
              <a:gd name="connsiteX2123" fmla="*/ 10096419 w 12192000"/>
              <a:gd name="connsiteY2123" fmla="*/ 5594836 h 6048660"/>
              <a:gd name="connsiteX2124" fmla="*/ 10091586 w 12192000"/>
              <a:gd name="connsiteY2124" fmla="*/ 5601959 h 6048660"/>
              <a:gd name="connsiteX2125" fmla="*/ 10087388 w 12192000"/>
              <a:gd name="connsiteY2125" fmla="*/ 5605393 h 6048660"/>
              <a:gd name="connsiteX2126" fmla="*/ 10087643 w 12192000"/>
              <a:gd name="connsiteY2126" fmla="*/ 5605520 h 6048660"/>
              <a:gd name="connsiteX2127" fmla="*/ 10082046 w 12192000"/>
              <a:gd name="connsiteY2127" fmla="*/ 5607937 h 6048660"/>
              <a:gd name="connsiteX2128" fmla="*/ 10078866 w 12192000"/>
              <a:gd name="connsiteY2128" fmla="*/ 5605393 h 6048660"/>
              <a:gd name="connsiteX2129" fmla="*/ 10073778 w 12192000"/>
              <a:gd name="connsiteY2129" fmla="*/ 5576902 h 6048660"/>
              <a:gd name="connsiteX2130" fmla="*/ 10077722 w 12192000"/>
              <a:gd name="connsiteY2130" fmla="*/ 5532766 h 6048660"/>
              <a:gd name="connsiteX2131" fmla="*/ 10078993 w 12192000"/>
              <a:gd name="connsiteY2131" fmla="*/ 5526661 h 6048660"/>
              <a:gd name="connsiteX2132" fmla="*/ 10080011 w 12192000"/>
              <a:gd name="connsiteY2132" fmla="*/ 5522972 h 6048660"/>
              <a:gd name="connsiteX2133" fmla="*/ 10080393 w 12192000"/>
              <a:gd name="connsiteY2133" fmla="*/ 5521191 h 6048660"/>
              <a:gd name="connsiteX2134" fmla="*/ 10080393 w 12192000"/>
              <a:gd name="connsiteY2134" fmla="*/ 5520301 h 6048660"/>
              <a:gd name="connsiteX2135" fmla="*/ 10080265 w 12192000"/>
              <a:gd name="connsiteY2135" fmla="*/ 5519665 h 6048660"/>
              <a:gd name="connsiteX2136" fmla="*/ 10080647 w 12192000"/>
              <a:gd name="connsiteY2136" fmla="*/ 5518775 h 6048660"/>
              <a:gd name="connsiteX2137" fmla="*/ 10081410 w 12192000"/>
              <a:gd name="connsiteY2137" fmla="*/ 5516994 h 6048660"/>
              <a:gd name="connsiteX2138" fmla="*/ 10082428 w 12192000"/>
              <a:gd name="connsiteY2138" fmla="*/ 5514068 h 6048660"/>
              <a:gd name="connsiteX2139" fmla="*/ 10083318 w 12192000"/>
              <a:gd name="connsiteY2139" fmla="*/ 5511270 h 6048660"/>
              <a:gd name="connsiteX2140" fmla="*/ 8861366 w 12192000"/>
              <a:gd name="connsiteY2140" fmla="*/ 5511270 h 6048660"/>
              <a:gd name="connsiteX2141" fmla="*/ 8861366 w 12192000"/>
              <a:gd name="connsiteY2141" fmla="*/ 5511397 h 6048660"/>
              <a:gd name="connsiteX2142" fmla="*/ 8861621 w 12192000"/>
              <a:gd name="connsiteY2142" fmla="*/ 5511652 h 6048660"/>
              <a:gd name="connsiteX2143" fmla="*/ 8861875 w 12192000"/>
              <a:gd name="connsiteY2143" fmla="*/ 5512160 h 6048660"/>
              <a:gd name="connsiteX2144" fmla="*/ 8861748 w 12192000"/>
              <a:gd name="connsiteY2144" fmla="*/ 5512669 h 6048660"/>
              <a:gd name="connsiteX2145" fmla="*/ 8861239 w 12192000"/>
              <a:gd name="connsiteY2145" fmla="*/ 5512924 h 6048660"/>
              <a:gd name="connsiteX2146" fmla="*/ 8860730 w 12192000"/>
              <a:gd name="connsiteY2146" fmla="*/ 5512669 h 6048660"/>
              <a:gd name="connsiteX2147" fmla="*/ 8860730 w 12192000"/>
              <a:gd name="connsiteY2147" fmla="*/ 5512160 h 6048660"/>
              <a:gd name="connsiteX2148" fmla="*/ 8861112 w 12192000"/>
              <a:gd name="connsiteY2148" fmla="*/ 5511525 h 6048660"/>
              <a:gd name="connsiteX2149" fmla="*/ 8861366 w 12192000"/>
              <a:gd name="connsiteY2149" fmla="*/ 5511270 h 6048660"/>
              <a:gd name="connsiteX2150" fmla="*/ 9789246 w 12192000"/>
              <a:gd name="connsiteY2150" fmla="*/ 5510125 h 6048660"/>
              <a:gd name="connsiteX2151" fmla="*/ 9789882 w 12192000"/>
              <a:gd name="connsiteY2151" fmla="*/ 5510125 h 6048660"/>
              <a:gd name="connsiteX2152" fmla="*/ 9790009 w 12192000"/>
              <a:gd name="connsiteY2152" fmla="*/ 5510125 h 6048660"/>
              <a:gd name="connsiteX2153" fmla="*/ 9789882 w 12192000"/>
              <a:gd name="connsiteY2153" fmla="*/ 5511016 h 6048660"/>
              <a:gd name="connsiteX2154" fmla="*/ 9789500 w 12192000"/>
              <a:gd name="connsiteY2154" fmla="*/ 5511652 h 6048660"/>
              <a:gd name="connsiteX2155" fmla="*/ 9788864 w 12192000"/>
              <a:gd name="connsiteY2155" fmla="*/ 5511652 h 6048660"/>
              <a:gd name="connsiteX2156" fmla="*/ 9789246 w 12192000"/>
              <a:gd name="connsiteY2156" fmla="*/ 5510125 h 6048660"/>
              <a:gd name="connsiteX2157" fmla="*/ 8998481 w 12192000"/>
              <a:gd name="connsiteY2157" fmla="*/ 5510125 h 6048660"/>
              <a:gd name="connsiteX2158" fmla="*/ 9000389 w 12192000"/>
              <a:gd name="connsiteY2158" fmla="*/ 5512796 h 6048660"/>
              <a:gd name="connsiteX2159" fmla="*/ 9002679 w 12192000"/>
              <a:gd name="connsiteY2159" fmla="*/ 5518011 h 6048660"/>
              <a:gd name="connsiteX2160" fmla="*/ 9004078 w 12192000"/>
              <a:gd name="connsiteY2160" fmla="*/ 5522590 h 6048660"/>
              <a:gd name="connsiteX2161" fmla="*/ 9003060 w 12192000"/>
              <a:gd name="connsiteY2161" fmla="*/ 5527932 h 6048660"/>
              <a:gd name="connsiteX2162" fmla="*/ 9000262 w 12192000"/>
              <a:gd name="connsiteY2162" fmla="*/ 5533911 h 6048660"/>
              <a:gd name="connsiteX2163" fmla="*/ 8993012 w 12192000"/>
              <a:gd name="connsiteY2163" fmla="*/ 5543068 h 6048660"/>
              <a:gd name="connsiteX2164" fmla="*/ 8984999 w 12192000"/>
              <a:gd name="connsiteY2164" fmla="*/ 5551972 h 6048660"/>
              <a:gd name="connsiteX2165" fmla="*/ 8981946 w 12192000"/>
              <a:gd name="connsiteY2165" fmla="*/ 5555152 h 6048660"/>
              <a:gd name="connsiteX2166" fmla="*/ 8979657 w 12192000"/>
              <a:gd name="connsiteY2166" fmla="*/ 5557696 h 6048660"/>
              <a:gd name="connsiteX2167" fmla="*/ 8976349 w 12192000"/>
              <a:gd name="connsiteY2167" fmla="*/ 5560240 h 6048660"/>
              <a:gd name="connsiteX2168" fmla="*/ 8970880 w 12192000"/>
              <a:gd name="connsiteY2168" fmla="*/ 5563419 h 6048660"/>
              <a:gd name="connsiteX2169" fmla="*/ 8964266 w 12192000"/>
              <a:gd name="connsiteY2169" fmla="*/ 5566599 h 6048660"/>
              <a:gd name="connsiteX2170" fmla="*/ 8961850 w 12192000"/>
              <a:gd name="connsiteY2170" fmla="*/ 5566472 h 6048660"/>
              <a:gd name="connsiteX2171" fmla="*/ 8961595 w 12192000"/>
              <a:gd name="connsiteY2171" fmla="*/ 5562656 h 6048660"/>
              <a:gd name="connsiteX2172" fmla="*/ 8963122 w 12192000"/>
              <a:gd name="connsiteY2172" fmla="*/ 5552608 h 6048660"/>
              <a:gd name="connsiteX2173" fmla="*/ 8963248 w 12192000"/>
              <a:gd name="connsiteY2173" fmla="*/ 5552735 h 6048660"/>
              <a:gd name="connsiteX2174" fmla="*/ 8966301 w 12192000"/>
              <a:gd name="connsiteY2174" fmla="*/ 5543832 h 6048660"/>
              <a:gd name="connsiteX2175" fmla="*/ 8967446 w 12192000"/>
              <a:gd name="connsiteY2175" fmla="*/ 5541542 h 6048660"/>
              <a:gd name="connsiteX2176" fmla="*/ 8967828 w 12192000"/>
              <a:gd name="connsiteY2176" fmla="*/ 5540270 h 6048660"/>
              <a:gd name="connsiteX2177" fmla="*/ 8967828 w 12192000"/>
              <a:gd name="connsiteY2177" fmla="*/ 5539889 h 6048660"/>
              <a:gd name="connsiteX2178" fmla="*/ 8967955 w 12192000"/>
              <a:gd name="connsiteY2178" fmla="*/ 5539507 h 6048660"/>
              <a:gd name="connsiteX2179" fmla="*/ 8968463 w 12192000"/>
              <a:gd name="connsiteY2179" fmla="*/ 5538744 h 6048660"/>
              <a:gd name="connsiteX2180" fmla="*/ 8969481 w 12192000"/>
              <a:gd name="connsiteY2180" fmla="*/ 5537345 h 6048660"/>
              <a:gd name="connsiteX2181" fmla="*/ 8971262 w 12192000"/>
              <a:gd name="connsiteY2181" fmla="*/ 5535055 h 6048660"/>
              <a:gd name="connsiteX2182" fmla="*/ 8973806 w 12192000"/>
              <a:gd name="connsiteY2182" fmla="*/ 5531748 h 6048660"/>
              <a:gd name="connsiteX2183" fmla="*/ 8974823 w 12192000"/>
              <a:gd name="connsiteY2183" fmla="*/ 5530476 h 6048660"/>
              <a:gd name="connsiteX2184" fmla="*/ 8990722 w 12192000"/>
              <a:gd name="connsiteY2184" fmla="*/ 5515213 h 6048660"/>
              <a:gd name="connsiteX2185" fmla="*/ 8993139 w 12192000"/>
              <a:gd name="connsiteY2185" fmla="*/ 5513687 h 6048660"/>
              <a:gd name="connsiteX2186" fmla="*/ 8995302 w 12192000"/>
              <a:gd name="connsiteY2186" fmla="*/ 5511906 h 6048660"/>
              <a:gd name="connsiteX2187" fmla="*/ 8996955 w 12192000"/>
              <a:gd name="connsiteY2187" fmla="*/ 5510380 h 6048660"/>
              <a:gd name="connsiteX2188" fmla="*/ 8998481 w 12192000"/>
              <a:gd name="connsiteY2188" fmla="*/ 5510125 h 6048660"/>
              <a:gd name="connsiteX2189" fmla="*/ 8858187 w 12192000"/>
              <a:gd name="connsiteY2189" fmla="*/ 5509744 h 6048660"/>
              <a:gd name="connsiteX2190" fmla="*/ 8858822 w 12192000"/>
              <a:gd name="connsiteY2190" fmla="*/ 5509871 h 6048660"/>
              <a:gd name="connsiteX2191" fmla="*/ 8859077 w 12192000"/>
              <a:gd name="connsiteY2191" fmla="*/ 5510253 h 6048660"/>
              <a:gd name="connsiteX2192" fmla="*/ 8859077 w 12192000"/>
              <a:gd name="connsiteY2192" fmla="*/ 5510889 h 6048660"/>
              <a:gd name="connsiteX2193" fmla="*/ 8858568 w 12192000"/>
              <a:gd name="connsiteY2193" fmla="*/ 5511397 h 6048660"/>
              <a:gd name="connsiteX2194" fmla="*/ 8858695 w 12192000"/>
              <a:gd name="connsiteY2194" fmla="*/ 5511525 h 6048660"/>
              <a:gd name="connsiteX2195" fmla="*/ 8858187 w 12192000"/>
              <a:gd name="connsiteY2195" fmla="*/ 5511525 h 6048660"/>
              <a:gd name="connsiteX2196" fmla="*/ 8857805 w 12192000"/>
              <a:gd name="connsiteY2196" fmla="*/ 5510889 h 6048660"/>
              <a:gd name="connsiteX2197" fmla="*/ 8857805 w 12192000"/>
              <a:gd name="connsiteY2197" fmla="*/ 5510125 h 6048660"/>
              <a:gd name="connsiteX2198" fmla="*/ 8858187 w 12192000"/>
              <a:gd name="connsiteY2198" fmla="*/ 5509744 h 6048660"/>
              <a:gd name="connsiteX2199" fmla="*/ 10073686 w 12192000"/>
              <a:gd name="connsiteY2199" fmla="*/ 5509740 h 6048660"/>
              <a:gd name="connsiteX2200" fmla="*/ 10073906 w 12192000"/>
              <a:gd name="connsiteY2200" fmla="*/ 5510507 h 6048660"/>
              <a:gd name="connsiteX2201" fmla="*/ 10073778 w 12192000"/>
              <a:gd name="connsiteY2201" fmla="*/ 5511143 h 6048660"/>
              <a:gd name="connsiteX2202" fmla="*/ 10073397 w 12192000"/>
              <a:gd name="connsiteY2202" fmla="*/ 5511016 h 6048660"/>
              <a:gd name="connsiteX2203" fmla="*/ 10073397 w 12192000"/>
              <a:gd name="connsiteY2203" fmla="*/ 5510125 h 6048660"/>
              <a:gd name="connsiteX2204" fmla="*/ 10073651 w 12192000"/>
              <a:gd name="connsiteY2204" fmla="*/ 5509617 h 6048660"/>
              <a:gd name="connsiteX2205" fmla="*/ 10073778 w 12192000"/>
              <a:gd name="connsiteY2205" fmla="*/ 5509617 h 6048660"/>
              <a:gd name="connsiteX2206" fmla="*/ 10073686 w 12192000"/>
              <a:gd name="connsiteY2206" fmla="*/ 5509740 h 6048660"/>
              <a:gd name="connsiteX2207" fmla="*/ 9746381 w 12192000"/>
              <a:gd name="connsiteY2207" fmla="*/ 5509235 h 6048660"/>
              <a:gd name="connsiteX2208" fmla="*/ 9747781 w 12192000"/>
              <a:gd name="connsiteY2208" fmla="*/ 5509489 h 6048660"/>
              <a:gd name="connsiteX2209" fmla="*/ 9747653 w 12192000"/>
              <a:gd name="connsiteY2209" fmla="*/ 5509998 h 6048660"/>
              <a:gd name="connsiteX2210" fmla="*/ 9747781 w 12192000"/>
              <a:gd name="connsiteY2210" fmla="*/ 5510125 h 6048660"/>
              <a:gd name="connsiteX2211" fmla="*/ 9747017 w 12192000"/>
              <a:gd name="connsiteY2211" fmla="*/ 5510125 h 6048660"/>
              <a:gd name="connsiteX2212" fmla="*/ 9746636 w 12192000"/>
              <a:gd name="connsiteY2212" fmla="*/ 5510761 h 6048660"/>
              <a:gd name="connsiteX2213" fmla="*/ 9746127 w 12192000"/>
              <a:gd name="connsiteY2213" fmla="*/ 5510761 h 6048660"/>
              <a:gd name="connsiteX2214" fmla="*/ 9746381 w 12192000"/>
              <a:gd name="connsiteY2214" fmla="*/ 5509235 h 6048660"/>
              <a:gd name="connsiteX2215" fmla="*/ 9134706 w 12192000"/>
              <a:gd name="connsiteY2215" fmla="*/ 5509235 h 6048660"/>
              <a:gd name="connsiteX2216" fmla="*/ 9135469 w 12192000"/>
              <a:gd name="connsiteY2216" fmla="*/ 5509362 h 6048660"/>
              <a:gd name="connsiteX2217" fmla="*/ 9135723 w 12192000"/>
              <a:gd name="connsiteY2217" fmla="*/ 5509998 h 6048660"/>
              <a:gd name="connsiteX2218" fmla="*/ 9135596 w 12192000"/>
              <a:gd name="connsiteY2218" fmla="*/ 5509871 h 6048660"/>
              <a:gd name="connsiteX2219" fmla="*/ 9135469 w 12192000"/>
              <a:gd name="connsiteY2219" fmla="*/ 5510507 h 6048660"/>
              <a:gd name="connsiteX2220" fmla="*/ 9135215 w 12192000"/>
              <a:gd name="connsiteY2220" fmla="*/ 5510761 h 6048660"/>
              <a:gd name="connsiteX2221" fmla="*/ 9134706 w 12192000"/>
              <a:gd name="connsiteY2221" fmla="*/ 5510634 h 6048660"/>
              <a:gd name="connsiteX2222" fmla="*/ 9134197 w 12192000"/>
              <a:gd name="connsiteY2222" fmla="*/ 5510125 h 6048660"/>
              <a:gd name="connsiteX2223" fmla="*/ 9134197 w 12192000"/>
              <a:gd name="connsiteY2223" fmla="*/ 5509489 h 6048660"/>
              <a:gd name="connsiteX2224" fmla="*/ 9134706 w 12192000"/>
              <a:gd name="connsiteY2224" fmla="*/ 5509235 h 6048660"/>
              <a:gd name="connsiteX2225" fmla="*/ 9257703 w 12192000"/>
              <a:gd name="connsiteY2225" fmla="*/ 5508726 h 6048660"/>
              <a:gd name="connsiteX2226" fmla="*/ 9257066 w 12192000"/>
              <a:gd name="connsiteY2226" fmla="*/ 5509489 h 6048660"/>
              <a:gd name="connsiteX2227" fmla="*/ 9256812 w 12192000"/>
              <a:gd name="connsiteY2227" fmla="*/ 5509871 h 6048660"/>
              <a:gd name="connsiteX2228" fmla="*/ 9257066 w 12192000"/>
              <a:gd name="connsiteY2228" fmla="*/ 5510380 h 6048660"/>
              <a:gd name="connsiteX2229" fmla="*/ 9257703 w 12192000"/>
              <a:gd name="connsiteY2229" fmla="*/ 5510125 h 6048660"/>
              <a:gd name="connsiteX2230" fmla="*/ 9258338 w 12192000"/>
              <a:gd name="connsiteY2230" fmla="*/ 5509235 h 6048660"/>
              <a:gd name="connsiteX2231" fmla="*/ 9257830 w 12192000"/>
              <a:gd name="connsiteY2231" fmla="*/ 5508853 h 6048660"/>
              <a:gd name="connsiteX2232" fmla="*/ 8929542 w 12192000"/>
              <a:gd name="connsiteY2232" fmla="*/ 5508726 h 6048660"/>
              <a:gd name="connsiteX2233" fmla="*/ 8930814 w 12192000"/>
              <a:gd name="connsiteY2233" fmla="*/ 5510507 h 6048660"/>
              <a:gd name="connsiteX2234" fmla="*/ 8930051 w 12192000"/>
              <a:gd name="connsiteY2234" fmla="*/ 5512033 h 6048660"/>
              <a:gd name="connsiteX2235" fmla="*/ 8929415 w 12192000"/>
              <a:gd name="connsiteY2235" fmla="*/ 5512033 h 6048660"/>
              <a:gd name="connsiteX2236" fmla="*/ 8929161 w 12192000"/>
              <a:gd name="connsiteY2236" fmla="*/ 5512924 h 6048660"/>
              <a:gd name="connsiteX2237" fmla="*/ 8929033 w 12192000"/>
              <a:gd name="connsiteY2237" fmla="*/ 5513178 h 6048660"/>
              <a:gd name="connsiteX2238" fmla="*/ 8928397 w 12192000"/>
              <a:gd name="connsiteY2238" fmla="*/ 5513560 h 6048660"/>
              <a:gd name="connsiteX2239" fmla="*/ 8927889 w 12192000"/>
              <a:gd name="connsiteY2239" fmla="*/ 5511779 h 6048660"/>
              <a:gd name="connsiteX2240" fmla="*/ 8928397 w 12192000"/>
              <a:gd name="connsiteY2240" fmla="*/ 5509744 h 6048660"/>
              <a:gd name="connsiteX2241" fmla="*/ 8929542 w 12192000"/>
              <a:gd name="connsiteY2241" fmla="*/ 5508726 h 6048660"/>
              <a:gd name="connsiteX2242" fmla="*/ 10070726 w 12192000"/>
              <a:gd name="connsiteY2242" fmla="*/ 5507582 h 6048660"/>
              <a:gd name="connsiteX2243" fmla="*/ 10071235 w 12192000"/>
              <a:gd name="connsiteY2243" fmla="*/ 5507836 h 6048660"/>
              <a:gd name="connsiteX2244" fmla="*/ 10071235 w 12192000"/>
              <a:gd name="connsiteY2244" fmla="*/ 5508217 h 6048660"/>
              <a:gd name="connsiteX2245" fmla="*/ 10070726 w 12192000"/>
              <a:gd name="connsiteY2245" fmla="*/ 5508853 h 6048660"/>
              <a:gd name="connsiteX2246" fmla="*/ 10070344 w 12192000"/>
              <a:gd name="connsiteY2246" fmla="*/ 5509108 h 6048660"/>
              <a:gd name="connsiteX2247" fmla="*/ 10070090 w 12192000"/>
              <a:gd name="connsiteY2247" fmla="*/ 5508981 h 6048660"/>
              <a:gd name="connsiteX2248" fmla="*/ 10070090 w 12192000"/>
              <a:gd name="connsiteY2248" fmla="*/ 5508472 h 6048660"/>
              <a:gd name="connsiteX2249" fmla="*/ 10070217 w 12192000"/>
              <a:gd name="connsiteY2249" fmla="*/ 5507836 h 6048660"/>
              <a:gd name="connsiteX2250" fmla="*/ 10070726 w 12192000"/>
              <a:gd name="connsiteY2250" fmla="*/ 5507582 h 6048660"/>
              <a:gd name="connsiteX2251" fmla="*/ 10067673 w 12192000"/>
              <a:gd name="connsiteY2251" fmla="*/ 5506564 h 6048660"/>
              <a:gd name="connsiteX2252" fmla="*/ 10068182 w 12192000"/>
              <a:gd name="connsiteY2252" fmla="*/ 5508853 h 6048660"/>
              <a:gd name="connsiteX2253" fmla="*/ 10068055 w 12192000"/>
              <a:gd name="connsiteY2253" fmla="*/ 5508726 h 6048660"/>
              <a:gd name="connsiteX2254" fmla="*/ 10067673 w 12192000"/>
              <a:gd name="connsiteY2254" fmla="*/ 5512033 h 6048660"/>
              <a:gd name="connsiteX2255" fmla="*/ 10067037 w 12192000"/>
              <a:gd name="connsiteY2255" fmla="*/ 5513941 h 6048660"/>
              <a:gd name="connsiteX2256" fmla="*/ 10066655 w 12192000"/>
              <a:gd name="connsiteY2256" fmla="*/ 5513560 h 6048660"/>
              <a:gd name="connsiteX2257" fmla="*/ 10066655 w 12192000"/>
              <a:gd name="connsiteY2257" fmla="*/ 5511652 h 6048660"/>
              <a:gd name="connsiteX2258" fmla="*/ 10067037 w 12192000"/>
              <a:gd name="connsiteY2258" fmla="*/ 5508981 h 6048660"/>
              <a:gd name="connsiteX2259" fmla="*/ 10067673 w 12192000"/>
              <a:gd name="connsiteY2259" fmla="*/ 5506564 h 6048660"/>
              <a:gd name="connsiteX2260" fmla="*/ 8860222 w 12192000"/>
              <a:gd name="connsiteY2260" fmla="*/ 5505928 h 6048660"/>
              <a:gd name="connsiteX2261" fmla="*/ 8860603 w 12192000"/>
              <a:gd name="connsiteY2261" fmla="*/ 5505928 h 6048660"/>
              <a:gd name="connsiteX2262" fmla="*/ 8860476 w 12192000"/>
              <a:gd name="connsiteY2262" fmla="*/ 5506946 h 6048660"/>
              <a:gd name="connsiteX2263" fmla="*/ 8859967 w 12192000"/>
              <a:gd name="connsiteY2263" fmla="*/ 5508090 h 6048660"/>
              <a:gd name="connsiteX2264" fmla="*/ 8859331 w 12192000"/>
              <a:gd name="connsiteY2264" fmla="*/ 5508853 h 6048660"/>
              <a:gd name="connsiteX2265" fmla="*/ 8858950 w 12192000"/>
              <a:gd name="connsiteY2265" fmla="*/ 5508726 h 6048660"/>
              <a:gd name="connsiteX2266" fmla="*/ 8859077 w 12192000"/>
              <a:gd name="connsiteY2266" fmla="*/ 5507709 h 6048660"/>
              <a:gd name="connsiteX2267" fmla="*/ 8859586 w 12192000"/>
              <a:gd name="connsiteY2267" fmla="*/ 5506564 h 6048660"/>
              <a:gd name="connsiteX2268" fmla="*/ 8860222 w 12192000"/>
              <a:gd name="connsiteY2268" fmla="*/ 5505928 h 6048660"/>
              <a:gd name="connsiteX2269" fmla="*/ 8931450 w 12192000"/>
              <a:gd name="connsiteY2269" fmla="*/ 5505546 h 6048660"/>
              <a:gd name="connsiteX2270" fmla="*/ 8932086 w 12192000"/>
              <a:gd name="connsiteY2270" fmla="*/ 5505801 h 6048660"/>
              <a:gd name="connsiteX2271" fmla="*/ 8932468 w 12192000"/>
              <a:gd name="connsiteY2271" fmla="*/ 5506564 h 6048660"/>
              <a:gd name="connsiteX2272" fmla="*/ 8932468 w 12192000"/>
              <a:gd name="connsiteY2272" fmla="*/ 5507327 h 6048660"/>
              <a:gd name="connsiteX2273" fmla="*/ 8931959 w 12192000"/>
              <a:gd name="connsiteY2273" fmla="*/ 5507709 h 6048660"/>
              <a:gd name="connsiteX2274" fmla="*/ 8931323 w 12192000"/>
              <a:gd name="connsiteY2274" fmla="*/ 5507454 h 6048660"/>
              <a:gd name="connsiteX2275" fmla="*/ 8931068 w 12192000"/>
              <a:gd name="connsiteY2275" fmla="*/ 5506691 h 6048660"/>
              <a:gd name="connsiteX2276" fmla="*/ 8931068 w 12192000"/>
              <a:gd name="connsiteY2276" fmla="*/ 5505928 h 6048660"/>
              <a:gd name="connsiteX2277" fmla="*/ 8931450 w 12192000"/>
              <a:gd name="connsiteY2277" fmla="*/ 5505546 h 6048660"/>
              <a:gd name="connsiteX2278" fmla="*/ 10181003 w 12192000"/>
              <a:gd name="connsiteY2278" fmla="*/ 5504402 h 6048660"/>
              <a:gd name="connsiteX2279" fmla="*/ 10173244 w 12192000"/>
              <a:gd name="connsiteY2279" fmla="*/ 5506946 h 6048660"/>
              <a:gd name="connsiteX2280" fmla="*/ 10170700 w 12192000"/>
              <a:gd name="connsiteY2280" fmla="*/ 5512796 h 6048660"/>
              <a:gd name="connsiteX2281" fmla="*/ 10168665 w 12192000"/>
              <a:gd name="connsiteY2281" fmla="*/ 5521954 h 6048660"/>
              <a:gd name="connsiteX2282" fmla="*/ 10168284 w 12192000"/>
              <a:gd name="connsiteY2282" fmla="*/ 5530349 h 6048660"/>
              <a:gd name="connsiteX2283" fmla="*/ 10169047 w 12192000"/>
              <a:gd name="connsiteY2283" fmla="*/ 5533656 h 6048660"/>
              <a:gd name="connsiteX2284" fmla="*/ 10171336 w 12192000"/>
              <a:gd name="connsiteY2284" fmla="*/ 5536073 h 6048660"/>
              <a:gd name="connsiteX2285" fmla="*/ 10173880 w 12192000"/>
              <a:gd name="connsiteY2285" fmla="*/ 5537726 h 6048660"/>
              <a:gd name="connsiteX2286" fmla="*/ 10173880 w 12192000"/>
              <a:gd name="connsiteY2286" fmla="*/ 5537472 h 6048660"/>
              <a:gd name="connsiteX2287" fmla="*/ 10175915 w 12192000"/>
              <a:gd name="connsiteY2287" fmla="*/ 5538362 h 6048660"/>
              <a:gd name="connsiteX2288" fmla="*/ 10178077 w 12192000"/>
              <a:gd name="connsiteY2288" fmla="*/ 5538617 h 6048660"/>
              <a:gd name="connsiteX2289" fmla="*/ 10180748 w 12192000"/>
              <a:gd name="connsiteY2289" fmla="*/ 5538617 h 6048660"/>
              <a:gd name="connsiteX2290" fmla="*/ 10183038 w 12192000"/>
              <a:gd name="connsiteY2290" fmla="*/ 5538235 h 6048660"/>
              <a:gd name="connsiteX2291" fmla="*/ 10183420 w 12192000"/>
              <a:gd name="connsiteY2291" fmla="*/ 5536963 h 6048660"/>
              <a:gd name="connsiteX2292" fmla="*/ 10184691 w 12192000"/>
              <a:gd name="connsiteY2292" fmla="*/ 5532257 h 6048660"/>
              <a:gd name="connsiteX2293" fmla="*/ 10187617 w 12192000"/>
              <a:gd name="connsiteY2293" fmla="*/ 5523226 h 6048660"/>
              <a:gd name="connsiteX2294" fmla="*/ 10190797 w 12192000"/>
              <a:gd name="connsiteY2294" fmla="*/ 5515849 h 6048660"/>
              <a:gd name="connsiteX2295" fmla="*/ 10190543 w 12192000"/>
              <a:gd name="connsiteY2295" fmla="*/ 5506055 h 6048660"/>
              <a:gd name="connsiteX2296" fmla="*/ 10181003 w 12192000"/>
              <a:gd name="connsiteY2296" fmla="*/ 5504402 h 6048660"/>
              <a:gd name="connsiteX2297" fmla="*/ 8944933 w 12192000"/>
              <a:gd name="connsiteY2297" fmla="*/ 5504274 h 6048660"/>
              <a:gd name="connsiteX2298" fmla="*/ 8945696 w 12192000"/>
              <a:gd name="connsiteY2298" fmla="*/ 5504402 h 6048660"/>
              <a:gd name="connsiteX2299" fmla="*/ 8945441 w 12192000"/>
              <a:gd name="connsiteY2299" fmla="*/ 5505419 h 6048660"/>
              <a:gd name="connsiteX2300" fmla="*/ 8945314 w 12192000"/>
              <a:gd name="connsiteY2300" fmla="*/ 5505419 h 6048660"/>
              <a:gd name="connsiteX2301" fmla="*/ 8944678 w 12192000"/>
              <a:gd name="connsiteY2301" fmla="*/ 5505801 h 6048660"/>
              <a:gd name="connsiteX2302" fmla="*/ 8944933 w 12192000"/>
              <a:gd name="connsiteY2302" fmla="*/ 5504274 h 6048660"/>
              <a:gd name="connsiteX2303" fmla="*/ 10071998 w 12192000"/>
              <a:gd name="connsiteY2303" fmla="*/ 5504020 h 6048660"/>
              <a:gd name="connsiteX2304" fmla="*/ 10072125 w 12192000"/>
              <a:gd name="connsiteY2304" fmla="*/ 5504910 h 6048660"/>
              <a:gd name="connsiteX2305" fmla="*/ 10071870 w 12192000"/>
              <a:gd name="connsiteY2305" fmla="*/ 5505546 h 6048660"/>
              <a:gd name="connsiteX2306" fmla="*/ 10071616 w 12192000"/>
              <a:gd name="connsiteY2306" fmla="*/ 5505546 h 6048660"/>
              <a:gd name="connsiteX2307" fmla="*/ 10071616 w 12192000"/>
              <a:gd name="connsiteY2307" fmla="*/ 5504656 h 6048660"/>
              <a:gd name="connsiteX2308" fmla="*/ 10071998 w 12192000"/>
              <a:gd name="connsiteY2308" fmla="*/ 5504020 h 6048660"/>
              <a:gd name="connsiteX2309" fmla="*/ 8943915 w 12192000"/>
              <a:gd name="connsiteY2309" fmla="*/ 5503511 h 6048660"/>
              <a:gd name="connsiteX2310" fmla="*/ 8944297 w 12192000"/>
              <a:gd name="connsiteY2310" fmla="*/ 5503893 h 6048660"/>
              <a:gd name="connsiteX2311" fmla="*/ 8943788 w 12192000"/>
              <a:gd name="connsiteY2311" fmla="*/ 5504402 h 6048660"/>
              <a:gd name="connsiteX2312" fmla="*/ 8943915 w 12192000"/>
              <a:gd name="connsiteY2312" fmla="*/ 5505038 h 6048660"/>
              <a:gd name="connsiteX2313" fmla="*/ 8943661 w 12192000"/>
              <a:gd name="connsiteY2313" fmla="*/ 5505801 h 6048660"/>
              <a:gd name="connsiteX2314" fmla="*/ 8942516 w 12192000"/>
              <a:gd name="connsiteY2314" fmla="*/ 5506691 h 6048660"/>
              <a:gd name="connsiteX2315" fmla="*/ 8941371 w 12192000"/>
              <a:gd name="connsiteY2315" fmla="*/ 5508472 h 6048660"/>
              <a:gd name="connsiteX2316" fmla="*/ 8941244 w 12192000"/>
              <a:gd name="connsiteY2316" fmla="*/ 5509871 h 6048660"/>
              <a:gd name="connsiteX2317" fmla="*/ 8941117 w 12192000"/>
              <a:gd name="connsiteY2317" fmla="*/ 5510507 h 6048660"/>
              <a:gd name="connsiteX2318" fmla="*/ 8939972 w 12192000"/>
              <a:gd name="connsiteY2318" fmla="*/ 5511270 h 6048660"/>
              <a:gd name="connsiteX2319" fmla="*/ 8938700 w 12192000"/>
              <a:gd name="connsiteY2319" fmla="*/ 5512160 h 6048660"/>
              <a:gd name="connsiteX2320" fmla="*/ 8938064 w 12192000"/>
              <a:gd name="connsiteY2320" fmla="*/ 5512924 h 6048660"/>
              <a:gd name="connsiteX2321" fmla="*/ 8937555 w 12192000"/>
              <a:gd name="connsiteY2321" fmla="*/ 5513560 h 6048660"/>
              <a:gd name="connsiteX2322" fmla="*/ 8937047 w 12192000"/>
              <a:gd name="connsiteY2322" fmla="*/ 5513814 h 6048660"/>
              <a:gd name="connsiteX2323" fmla="*/ 8937174 w 12192000"/>
              <a:gd name="connsiteY2323" fmla="*/ 5512924 h 6048660"/>
              <a:gd name="connsiteX2324" fmla="*/ 8938700 w 12192000"/>
              <a:gd name="connsiteY2324" fmla="*/ 5510507 h 6048660"/>
              <a:gd name="connsiteX2325" fmla="*/ 8940608 w 12192000"/>
              <a:gd name="connsiteY2325" fmla="*/ 5507582 h 6048660"/>
              <a:gd name="connsiteX2326" fmla="*/ 8941880 w 12192000"/>
              <a:gd name="connsiteY2326" fmla="*/ 5505292 h 6048660"/>
              <a:gd name="connsiteX2327" fmla="*/ 8941753 w 12192000"/>
              <a:gd name="connsiteY2327" fmla="*/ 5505292 h 6048660"/>
              <a:gd name="connsiteX2328" fmla="*/ 8942770 w 12192000"/>
              <a:gd name="connsiteY2328" fmla="*/ 5504147 h 6048660"/>
              <a:gd name="connsiteX2329" fmla="*/ 8943915 w 12192000"/>
              <a:gd name="connsiteY2329" fmla="*/ 5503511 h 6048660"/>
              <a:gd name="connsiteX2330" fmla="*/ 10040835 w 12192000"/>
              <a:gd name="connsiteY2330" fmla="*/ 5502875 h 6048660"/>
              <a:gd name="connsiteX2331" fmla="*/ 10041217 w 12192000"/>
              <a:gd name="connsiteY2331" fmla="*/ 5503257 h 6048660"/>
              <a:gd name="connsiteX2332" fmla="*/ 10041726 w 12192000"/>
              <a:gd name="connsiteY2332" fmla="*/ 5504147 h 6048660"/>
              <a:gd name="connsiteX2333" fmla="*/ 10041726 w 12192000"/>
              <a:gd name="connsiteY2333" fmla="*/ 5504274 h 6048660"/>
              <a:gd name="connsiteX2334" fmla="*/ 10041853 w 12192000"/>
              <a:gd name="connsiteY2334" fmla="*/ 5505292 h 6048660"/>
              <a:gd name="connsiteX2335" fmla="*/ 10041471 w 12192000"/>
              <a:gd name="connsiteY2335" fmla="*/ 5505674 h 6048660"/>
              <a:gd name="connsiteX2336" fmla="*/ 10040962 w 12192000"/>
              <a:gd name="connsiteY2336" fmla="*/ 5505292 h 6048660"/>
              <a:gd name="connsiteX2337" fmla="*/ 10040708 w 12192000"/>
              <a:gd name="connsiteY2337" fmla="*/ 5504274 h 6048660"/>
              <a:gd name="connsiteX2338" fmla="*/ 10040708 w 12192000"/>
              <a:gd name="connsiteY2338" fmla="*/ 5503257 h 6048660"/>
              <a:gd name="connsiteX2339" fmla="*/ 10040835 w 12192000"/>
              <a:gd name="connsiteY2339" fmla="*/ 5502875 h 6048660"/>
              <a:gd name="connsiteX2340" fmla="*/ 10075559 w 12192000"/>
              <a:gd name="connsiteY2340" fmla="*/ 5502697 h 6048660"/>
              <a:gd name="connsiteX2341" fmla="*/ 10075559 w 12192000"/>
              <a:gd name="connsiteY2341" fmla="*/ 5503384 h 6048660"/>
              <a:gd name="connsiteX2342" fmla="*/ 10074923 w 12192000"/>
              <a:gd name="connsiteY2342" fmla="*/ 5505419 h 6048660"/>
              <a:gd name="connsiteX2343" fmla="*/ 10073906 w 12192000"/>
              <a:gd name="connsiteY2343" fmla="*/ 5508345 h 6048660"/>
              <a:gd name="connsiteX2344" fmla="*/ 10074414 w 12192000"/>
              <a:gd name="connsiteY2344" fmla="*/ 5505674 h 6048660"/>
              <a:gd name="connsiteX2345" fmla="*/ 10075559 w 12192000"/>
              <a:gd name="connsiteY2345" fmla="*/ 5502367 h 6048660"/>
              <a:gd name="connsiteX2346" fmla="*/ 10075686 w 12192000"/>
              <a:gd name="connsiteY2346" fmla="*/ 5502367 h 6048660"/>
              <a:gd name="connsiteX2347" fmla="*/ 10075559 w 12192000"/>
              <a:gd name="connsiteY2347" fmla="*/ 5502697 h 6048660"/>
              <a:gd name="connsiteX2348" fmla="*/ 9189272 w 12192000"/>
              <a:gd name="connsiteY2348" fmla="*/ 5501731 h 6048660"/>
              <a:gd name="connsiteX2349" fmla="*/ 9187619 w 12192000"/>
              <a:gd name="connsiteY2349" fmla="*/ 5504274 h 6048660"/>
              <a:gd name="connsiteX2350" fmla="*/ 9183167 w 12192000"/>
              <a:gd name="connsiteY2350" fmla="*/ 5509998 h 6048660"/>
              <a:gd name="connsiteX2351" fmla="*/ 9178461 w 12192000"/>
              <a:gd name="connsiteY2351" fmla="*/ 5515849 h 6048660"/>
              <a:gd name="connsiteX2352" fmla="*/ 9176680 w 12192000"/>
              <a:gd name="connsiteY2352" fmla="*/ 5518520 h 6048660"/>
              <a:gd name="connsiteX2353" fmla="*/ 9176171 w 12192000"/>
              <a:gd name="connsiteY2353" fmla="*/ 5519665 h 6048660"/>
              <a:gd name="connsiteX2354" fmla="*/ 9174899 w 12192000"/>
              <a:gd name="connsiteY2354" fmla="*/ 5521573 h 6048660"/>
              <a:gd name="connsiteX2355" fmla="*/ 9170320 w 12192000"/>
              <a:gd name="connsiteY2355" fmla="*/ 5527678 h 6048660"/>
              <a:gd name="connsiteX2356" fmla="*/ 9168285 w 12192000"/>
              <a:gd name="connsiteY2356" fmla="*/ 5530985 h 6048660"/>
              <a:gd name="connsiteX2357" fmla="*/ 9168285 w 12192000"/>
              <a:gd name="connsiteY2357" fmla="*/ 5531494 h 6048660"/>
              <a:gd name="connsiteX2358" fmla="*/ 9168031 w 12192000"/>
              <a:gd name="connsiteY2358" fmla="*/ 5531875 h 6048660"/>
              <a:gd name="connsiteX2359" fmla="*/ 9166886 w 12192000"/>
              <a:gd name="connsiteY2359" fmla="*/ 5533402 h 6048660"/>
              <a:gd name="connsiteX2360" fmla="*/ 9165360 w 12192000"/>
              <a:gd name="connsiteY2360" fmla="*/ 5535946 h 6048660"/>
              <a:gd name="connsiteX2361" fmla="*/ 9164724 w 12192000"/>
              <a:gd name="connsiteY2361" fmla="*/ 5537472 h 6048660"/>
              <a:gd name="connsiteX2362" fmla="*/ 9164088 w 12192000"/>
              <a:gd name="connsiteY2362" fmla="*/ 5539125 h 6048660"/>
              <a:gd name="connsiteX2363" fmla="*/ 9162307 w 12192000"/>
              <a:gd name="connsiteY2363" fmla="*/ 5542560 h 6048660"/>
              <a:gd name="connsiteX2364" fmla="*/ 9160654 w 12192000"/>
              <a:gd name="connsiteY2364" fmla="*/ 5545994 h 6048660"/>
              <a:gd name="connsiteX2365" fmla="*/ 9160017 w 12192000"/>
              <a:gd name="connsiteY2365" fmla="*/ 5548029 h 6048660"/>
              <a:gd name="connsiteX2366" fmla="*/ 9160017 w 12192000"/>
              <a:gd name="connsiteY2366" fmla="*/ 5548792 h 6048660"/>
              <a:gd name="connsiteX2367" fmla="*/ 9159509 w 12192000"/>
              <a:gd name="connsiteY2367" fmla="*/ 5549174 h 6048660"/>
              <a:gd name="connsiteX2368" fmla="*/ 9158618 w 12192000"/>
              <a:gd name="connsiteY2368" fmla="*/ 5550064 h 6048660"/>
              <a:gd name="connsiteX2369" fmla="*/ 9157346 w 12192000"/>
              <a:gd name="connsiteY2369" fmla="*/ 5552226 h 6048660"/>
              <a:gd name="connsiteX2370" fmla="*/ 9156202 w 12192000"/>
              <a:gd name="connsiteY2370" fmla="*/ 5554516 h 6048660"/>
              <a:gd name="connsiteX2371" fmla="*/ 9155693 w 12192000"/>
              <a:gd name="connsiteY2371" fmla="*/ 5555915 h 6048660"/>
              <a:gd name="connsiteX2372" fmla="*/ 9155566 w 12192000"/>
              <a:gd name="connsiteY2372" fmla="*/ 5556424 h 6048660"/>
              <a:gd name="connsiteX2373" fmla="*/ 9155184 w 12192000"/>
              <a:gd name="connsiteY2373" fmla="*/ 5556678 h 6048660"/>
              <a:gd name="connsiteX2374" fmla="*/ 9154548 w 12192000"/>
              <a:gd name="connsiteY2374" fmla="*/ 5557314 h 6048660"/>
              <a:gd name="connsiteX2375" fmla="*/ 9153912 w 12192000"/>
              <a:gd name="connsiteY2375" fmla="*/ 5558840 h 6048660"/>
              <a:gd name="connsiteX2376" fmla="*/ 9152768 w 12192000"/>
              <a:gd name="connsiteY2376" fmla="*/ 5561893 h 6048660"/>
              <a:gd name="connsiteX2377" fmla="*/ 9151114 w 12192000"/>
              <a:gd name="connsiteY2377" fmla="*/ 5566345 h 6048660"/>
              <a:gd name="connsiteX2378" fmla="*/ 9148824 w 12192000"/>
              <a:gd name="connsiteY2378" fmla="*/ 5572959 h 6048660"/>
              <a:gd name="connsiteX2379" fmla="*/ 9147807 w 12192000"/>
              <a:gd name="connsiteY2379" fmla="*/ 5576266 h 6048660"/>
              <a:gd name="connsiteX2380" fmla="*/ 9147553 w 12192000"/>
              <a:gd name="connsiteY2380" fmla="*/ 5577919 h 6048660"/>
              <a:gd name="connsiteX2381" fmla="*/ 9147298 w 12192000"/>
              <a:gd name="connsiteY2381" fmla="*/ 5578937 h 6048660"/>
              <a:gd name="connsiteX2382" fmla="*/ 9147044 w 12192000"/>
              <a:gd name="connsiteY2382" fmla="*/ 5579191 h 6048660"/>
              <a:gd name="connsiteX2383" fmla="*/ 9146408 w 12192000"/>
              <a:gd name="connsiteY2383" fmla="*/ 5579700 h 6048660"/>
              <a:gd name="connsiteX2384" fmla="*/ 9145772 w 12192000"/>
              <a:gd name="connsiteY2384" fmla="*/ 5580718 h 6048660"/>
              <a:gd name="connsiteX2385" fmla="*/ 9145390 w 12192000"/>
              <a:gd name="connsiteY2385" fmla="*/ 5582498 h 6048660"/>
              <a:gd name="connsiteX2386" fmla="*/ 9145390 w 12192000"/>
              <a:gd name="connsiteY2386" fmla="*/ 5584279 h 6048660"/>
              <a:gd name="connsiteX2387" fmla="*/ 9145009 w 12192000"/>
              <a:gd name="connsiteY2387" fmla="*/ 5585042 h 6048660"/>
              <a:gd name="connsiteX2388" fmla="*/ 9144500 w 12192000"/>
              <a:gd name="connsiteY2388" fmla="*/ 5585169 h 6048660"/>
              <a:gd name="connsiteX2389" fmla="*/ 9144118 w 12192000"/>
              <a:gd name="connsiteY2389" fmla="*/ 5583389 h 6048660"/>
              <a:gd name="connsiteX2390" fmla="*/ 9144627 w 12192000"/>
              <a:gd name="connsiteY2390" fmla="*/ 5579064 h 6048660"/>
              <a:gd name="connsiteX2391" fmla="*/ 9145772 w 12192000"/>
              <a:gd name="connsiteY2391" fmla="*/ 5574104 h 6048660"/>
              <a:gd name="connsiteX2392" fmla="*/ 9147044 w 12192000"/>
              <a:gd name="connsiteY2392" fmla="*/ 5570669 h 6048660"/>
              <a:gd name="connsiteX2393" fmla="*/ 9147934 w 12192000"/>
              <a:gd name="connsiteY2393" fmla="*/ 5569143 h 6048660"/>
              <a:gd name="connsiteX2394" fmla="*/ 9148188 w 12192000"/>
              <a:gd name="connsiteY2394" fmla="*/ 5568126 h 6048660"/>
              <a:gd name="connsiteX2395" fmla="*/ 9148570 w 12192000"/>
              <a:gd name="connsiteY2395" fmla="*/ 5566218 h 6048660"/>
              <a:gd name="connsiteX2396" fmla="*/ 9149715 w 12192000"/>
              <a:gd name="connsiteY2396" fmla="*/ 5562529 h 6048660"/>
              <a:gd name="connsiteX2397" fmla="*/ 9150987 w 12192000"/>
              <a:gd name="connsiteY2397" fmla="*/ 5558968 h 6048660"/>
              <a:gd name="connsiteX2398" fmla="*/ 9151496 w 12192000"/>
              <a:gd name="connsiteY2398" fmla="*/ 5557314 h 6048660"/>
              <a:gd name="connsiteX2399" fmla="*/ 9152131 w 12192000"/>
              <a:gd name="connsiteY2399" fmla="*/ 5556042 h 6048660"/>
              <a:gd name="connsiteX2400" fmla="*/ 9153658 w 12192000"/>
              <a:gd name="connsiteY2400" fmla="*/ 5553244 h 6048660"/>
              <a:gd name="connsiteX2401" fmla="*/ 9155057 w 12192000"/>
              <a:gd name="connsiteY2401" fmla="*/ 5550318 h 6048660"/>
              <a:gd name="connsiteX2402" fmla="*/ 9155566 w 12192000"/>
              <a:gd name="connsiteY2402" fmla="*/ 5548538 h 6048660"/>
              <a:gd name="connsiteX2403" fmla="*/ 9156329 w 12192000"/>
              <a:gd name="connsiteY2403" fmla="*/ 5546757 h 6048660"/>
              <a:gd name="connsiteX2404" fmla="*/ 9158110 w 12192000"/>
              <a:gd name="connsiteY2404" fmla="*/ 5543704 h 6048660"/>
              <a:gd name="connsiteX2405" fmla="*/ 9160017 w 12192000"/>
              <a:gd name="connsiteY2405" fmla="*/ 5540397 h 6048660"/>
              <a:gd name="connsiteX2406" fmla="*/ 9161289 w 12192000"/>
              <a:gd name="connsiteY2406" fmla="*/ 5538108 h 6048660"/>
              <a:gd name="connsiteX2407" fmla="*/ 9178333 w 12192000"/>
              <a:gd name="connsiteY2407" fmla="*/ 5514196 h 6048660"/>
              <a:gd name="connsiteX2408" fmla="*/ 9185965 w 12192000"/>
              <a:gd name="connsiteY2408" fmla="*/ 5505292 h 6048660"/>
              <a:gd name="connsiteX2409" fmla="*/ 9189272 w 12192000"/>
              <a:gd name="connsiteY2409" fmla="*/ 5501731 h 6048660"/>
              <a:gd name="connsiteX2410" fmla="*/ 10047195 w 12192000"/>
              <a:gd name="connsiteY2410" fmla="*/ 5501476 h 6048660"/>
              <a:gd name="connsiteX2411" fmla="*/ 10047576 w 12192000"/>
              <a:gd name="connsiteY2411" fmla="*/ 5503003 h 6048660"/>
              <a:gd name="connsiteX2412" fmla="*/ 10047576 w 12192000"/>
              <a:gd name="connsiteY2412" fmla="*/ 5504656 h 6048660"/>
              <a:gd name="connsiteX2413" fmla="*/ 10047195 w 12192000"/>
              <a:gd name="connsiteY2413" fmla="*/ 5503130 h 6048660"/>
              <a:gd name="connsiteX2414" fmla="*/ 10047195 w 12192000"/>
              <a:gd name="connsiteY2414" fmla="*/ 5501603 h 6048660"/>
              <a:gd name="connsiteX2415" fmla="*/ 9333892 w 12192000"/>
              <a:gd name="connsiteY2415" fmla="*/ 5501095 h 6048660"/>
              <a:gd name="connsiteX2416" fmla="*/ 9333255 w 12192000"/>
              <a:gd name="connsiteY2416" fmla="*/ 5501858 h 6048660"/>
              <a:gd name="connsiteX2417" fmla="*/ 9333001 w 12192000"/>
              <a:gd name="connsiteY2417" fmla="*/ 5502239 h 6048660"/>
              <a:gd name="connsiteX2418" fmla="*/ 9333255 w 12192000"/>
              <a:gd name="connsiteY2418" fmla="*/ 5502748 h 6048660"/>
              <a:gd name="connsiteX2419" fmla="*/ 9333892 w 12192000"/>
              <a:gd name="connsiteY2419" fmla="*/ 5502494 h 6048660"/>
              <a:gd name="connsiteX2420" fmla="*/ 9334527 w 12192000"/>
              <a:gd name="connsiteY2420" fmla="*/ 5501603 h 6048660"/>
              <a:gd name="connsiteX2421" fmla="*/ 9334019 w 12192000"/>
              <a:gd name="connsiteY2421" fmla="*/ 5501222 h 6048660"/>
              <a:gd name="connsiteX2422" fmla="*/ 8860094 w 12192000"/>
              <a:gd name="connsiteY2422" fmla="*/ 5500331 h 6048660"/>
              <a:gd name="connsiteX2423" fmla="*/ 8860603 w 12192000"/>
              <a:gd name="connsiteY2423" fmla="*/ 5500331 h 6048660"/>
              <a:gd name="connsiteX2424" fmla="*/ 8860603 w 12192000"/>
              <a:gd name="connsiteY2424" fmla="*/ 5500459 h 6048660"/>
              <a:gd name="connsiteX2425" fmla="*/ 8860985 w 12192000"/>
              <a:gd name="connsiteY2425" fmla="*/ 5500967 h 6048660"/>
              <a:gd name="connsiteX2426" fmla="*/ 8860985 w 12192000"/>
              <a:gd name="connsiteY2426" fmla="*/ 5501603 h 6048660"/>
              <a:gd name="connsiteX2427" fmla="*/ 8860603 w 12192000"/>
              <a:gd name="connsiteY2427" fmla="*/ 5502112 h 6048660"/>
              <a:gd name="connsiteX2428" fmla="*/ 8859967 w 12192000"/>
              <a:gd name="connsiteY2428" fmla="*/ 5502112 h 6048660"/>
              <a:gd name="connsiteX2429" fmla="*/ 8859586 w 12192000"/>
              <a:gd name="connsiteY2429" fmla="*/ 5501476 h 6048660"/>
              <a:gd name="connsiteX2430" fmla="*/ 8859586 w 12192000"/>
              <a:gd name="connsiteY2430" fmla="*/ 5500713 h 6048660"/>
              <a:gd name="connsiteX2431" fmla="*/ 8860094 w 12192000"/>
              <a:gd name="connsiteY2431" fmla="*/ 5500331 h 6048660"/>
              <a:gd name="connsiteX2432" fmla="*/ 10069199 w 12192000"/>
              <a:gd name="connsiteY2432" fmla="*/ 5499060 h 6048660"/>
              <a:gd name="connsiteX2433" fmla="*/ 10070344 w 12192000"/>
              <a:gd name="connsiteY2433" fmla="*/ 5499060 h 6048660"/>
              <a:gd name="connsiteX2434" fmla="*/ 10070344 w 12192000"/>
              <a:gd name="connsiteY2434" fmla="*/ 5500204 h 6048660"/>
              <a:gd name="connsiteX2435" fmla="*/ 10069963 w 12192000"/>
              <a:gd name="connsiteY2435" fmla="*/ 5502112 h 6048660"/>
              <a:gd name="connsiteX2436" fmla="*/ 10069327 w 12192000"/>
              <a:gd name="connsiteY2436" fmla="*/ 5504783 h 6048660"/>
              <a:gd name="connsiteX2437" fmla="*/ 10068691 w 12192000"/>
              <a:gd name="connsiteY2437" fmla="*/ 5502621 h 6048660"/>
              <a:gd name="connsiteX2438" fmla="*/ 10068564 w 12192000"/>
              <a:gd name="connsiteY2438" fmla="*/ 5500459 h 6048660"/>
              <a:gd name="connsiteX2439" fmla="*/ 10069199 w 12192000"/>
              <a:gd name="connsiteY2439" fmla="*/ 5499060 h 6048660"/>
              <a:gd name="connsiteX2440" fmla="*/ 9263426 w 12192000"/>
              <a:gd name="connsiteY2440" fmla="*/ 5499060 h 6048660"/>
              <a:gd name="connsiteX2441" fmla="*/ 9262663 w 12192000"/>
              <a:gd name="connsiteY2441" fmla="*/ 5499568 h 6048660"/>
              <a:gd name="connsiteX2442" fmla="*/ 9262027 w 12192000"/>
              <a:gd name="connsiteY2442" fmla="*/ 5500459 h 6048660"/>
              <a:gd name="connsiteX2443" fmla="*/ 9261646 w 12192000"/>
              <a:gd name="connsiteY2443" fmla="*/ 5501349 h 6048660"/>
              <a:gd name="connsiteX2444" fmla="*/ 9262917 w 12192000"/>
              <a:gd name="connsiteY2444" fmla="*/ 5500459 h 6048660"/>
              <a:gd name="connsiteX2445" fmla="*/ 9263426 w 12192000"/>
              <a:gd name="connsiteY2445" fmla="*/ 5499187 h 6048660"/>
              <a:gd name="connsiteX2446" fmla="*/ 8985126 w 12192000"/>
              <a:gd name="connsiteY2446" fmla="*/ 5498551 h 6048660"/>
              <a:gd name="connsiteX2447" fmla="*/ 8975841 w 12192000"/>
              <a:gd name="connsiteY2447" fmla="*/ 5500459 h 6048660"/>
              <a:gd name="connsiteX2448" fmla="*/ 8966047 w 12192000"/>
              <a:gd name="connsiteY2448" fmla="*/ 5510253 h 6048660"/>
              <a:gd name="connsiteX2449" fmla="*/ 8958924 w 12192000"/>
              <a:gd name="connsiteY2449" fmla="*/ 5519538 h 6048660"/>
              <a:gd name="connsiteX2450" fmla="*/ 8952437 w 12192000"/>
              <a:gd name="connsiteY2450" fmla="*/ 5529840 h 6048660"/>
              <a:gd name="connsiteX2451" fmla="*/ 8942389 w 12192000"/>
              <a:gd name="connsiteY2451" fmla="*/ 5548665 h 6048660"/>
              <a:gd name="connsiteX2452" fmla="*/ 8938573 w 12192000"/>
              <a:gd name="connsiteY2452" fmla="*/ 5559985 h 6048660"/>
              <a:gd name="connsiteX2453" fmla="*/ 8938573 w 12192000"/>
              <a:gd name="connsiteY2453" fmla="*/ 5561130 h 6048660"/>
              <a:gd name="connsiteX2454" fmla="*/ 8938064 w 12192000"/>
              <a:gd name="connsiteY2454" fmla="*/ 5561639 h 6048660"/>
              <a:gd name="connsiteX2455" fmla="*/ 8937428 w 12192000"/>
              <a:gd name="connsiteY2455" fmla="*/ 5562147 h 6048660"/>
              <a:gd name="connsiteX2456" fmla="*/ 8936920 w 12192000"/>
              <a:gd name="connsiteY2456" fmla="*/ 5564055 h 6048660"/>
              <a:gd name="connsiteX2457" fmla="*/ 8936411 w 12192000"/>
              <a:gd name="connsiteY2457" fmla="*/ 5568380 h 6048660"/>
              <a:gd name="connsiteX2458" fmla="*/ 8935648 w 12192000"/>
              <a:gd name="connsiteY2458" fmla="*/ 5576012 h 6048660"/>
              <a:gd name="connsiteX2459" fmla="*/ 8935139 w 12192000"/>
              <a:gd name="connsiteY2459" fmla="*/ 5591911 h 6048660"/>
              <a:gd name="connsiteX2460" fmla="*/ 8938191 w 12192000"/>
              <a:gd name="connsiteY2460" fmla="*/ 5601705 h 6048660"/>
              <a:gd name="connsiteX2461" fmla="*/ 8940099 w 12192000"/>
              <a:gd name="connsiteY2461" fmla="*/ 5605012 h 6048660"/>
              <a:gd name="connsiteX2462" fmla="*/ 8941371 w 12192000"/>
              <a:gd name="connsiteY2462" fmla="*/ 5607428 h 6048660"/>
              <a:gd name="connsiteX2463" fmla="*/ 8943534 w 12192000"/>
              <a:gd name="connsiteY2463" fmla="*/ 5610863 h 6048660"/>
              <a:gd name="connsiteX2464" fmla="*/ 8946841 w 12192000"/>
              <a:gd name="connsiteY2464" fmla="*/ 5614933 h 6048660"/>
              <a:gd name="connsiteX2465" fmla="*/ 8949766 w 12192000"/>
              <a:gd name="connsiteY2465" fmla="*/ 5617731 h 6048660"/>
              <a:gd name="connsiteX2466" fmla="*/ 8953582 w 12192000"/>
              <a:gd name="connsiteY2466" fmla="*/ 5619893 h 6048660"/>
              <a:gd name="connsiteX2467" fmla="*/ 8958924 w 12192000"/>
              <a:gd name="connsiteY2467" fmla="*/ 5622056 h 6048660"/>
              <a:gd name="connsiteX2468" fmla="*/ 8963376 w 12192000"/>
              <a:gd name="connsiteY2468" fmla="*/ 5623455 h 6048660"/>
              <a:gd name="connsiteX2469" fmla="*/ 8972280 w 12192000"/>
              <a:gd name="connsiteY2469" fmla="*/ 5622946 h 6048660"/>
              <a:gd name="connsiteX2470" fmla="*/ 8982328 w 12192000"/>
              <a:gd name="connsiteY2470" fmla="*/ 5620148 h 6048660"/>
              <a:gd name="connsiteX2471" fmla="*/ 8986016 w 12192000"/>
              <a:gd name="connsiteY2471" fmla="*/ 5618621 h 6048660"/>
              <a:gd name="connsiteX2472" fmla="*/ 8988306 w 12192000"/>
              <a:gd name="connsiteY2472" fmla="*/ 5617985 h 6048660"/>
              <a:gd name="connsiteX2473" fmla="*/ 8990468 w 12192000"/>
              <a:gd name="connsiteY2473" fmla="*/ 5616968 h 6048660"/>
              <a:gd name="connsiteX2474" fmla="*/ 8993902 w 12192000"/>
              <a:gd name="connsiteY2474" fmla="*/ 5614678 h 6048660"/>
              <a:gd name="connsiteX2475" fmla="*/ 8999371 w 12192000"/>
              <a:gd name="connsiteY2475" fmla="*/ 5610354 h 6048660"/>
              <a:gd name="connsiteX2476" fmla="*/ 9000771 w 12192000"/>
              <a:gd name="connsiteY2476" fmla="*/ 5608191 h 6048660"/>
              <a:gd name="connsiteX2477" fmla="*/ 9001788 w 12192000"/>
              <a:gd name="connsiteY2477" fmla="*/ 5606284 h 6048660"/>
              <a:gd name="connsiteX2478" fmla="*/ 9004205 w 12192000"/>
              <a:gd name="connsiteY2478" fmla="*/ 5602595 h 6048660"/>
              <a:gd name="connsiteX2479" fmla="*/ 9007003 w 12192000"/>
              <a:gd name="connsiteY2479" fmla="*/ 5598652 h 6048660"/>
              <a:gd name="connsiteX2480" fmla="*/ 9008911 w 12192000"/>
              <a:gd name="connsiteY2480" fmla="*/ 5596108 h 6048660"/>
              <a:gd name="connsiteX2481" fmla="*/ 9009801 w 12192000"/>
              <a:gd name="connsiteY2481" fmla="*/ 5592928 h 6048660"/>
              <a:gd name="connsiteX2482" fmla="*/ 9009547 w 12192000"/>
              <a:gd name="connsiteY2482" fmla="*/ 5588731 h 6048660"/>
              <a:gd name="connsiteX2483" fmla="*/ 9008529 w 12192000"/>
              <a:gd name="connsiteY2483" fmla="*/ 5586569 h 6048660"/>
              <a:gd name="connsiteX2484" fmla="*/ 9007639 w 12192000"/>
              <a:gd name="connsiteY2484" fmla="*/ 5585933 h 6048660"/>
              <a:gd name="connsiteX2485" fmla="*/ 9006749 w 12192000"/>
              <a:gd name="connsiteY2485" fmla="*/ 5584406 h 6048660"/>
              <a:gd name="connsiteX2486" fmla="*/ 9005731 w 12192000"/>
              <a:gd name="connsiteY2486" fmla="*/ 5582753 h 6048660"/>
              <a:gd name="connsiteX2487" fmla="*/ 9004714 w 12192000"/>
              <a:gd name="connsiteY2487" fmla="*/ 5582244 h 6048660"/>
              <a:gd name="connsiteX2488" fmla="*/ 9002551 w 12192000"/>
              <a:gd name="connsiteY2488" fmla="*/ 5583007 h 6048660"/>
              <a:gd name="connsiteX2489" fmla="*/ 9002043 w 12192000"/>
              <a:gd name="connsiteY2489" fmla="*/ 5583134 h 6048660"/>
              <a:gd name="connsiteX2490" fmla="*/ 8999753 w 12192000"/>
              <a:gd name="connsiteY2490" fmla="*/ 5586060 h 6048660"/>
              <a:gd name="connsiteX2491" fmla="*/ 8996192 w 12192000"/>
              <a:gd name="connsiteY2491" fmla="*/ 5590639 h 6048660"/>
              <a:gd name="connsiteX2492" fmla="*/ 8994030 w 12192000"/>
              <a:gd name="connsiteY2492" fmla="*/ 5592674 h 6048660"/>
              <a:gd name="connsiteX2493" fmla="*/ 8993902 w 12192000"/>
              <a:gd name="connsiteY2493" fmla="*/ 5592419 h 6048660"/>
              <a:gd name="connsiteX2494" fmla="*/ 8992758 w 12192000"/>
              <a:gd name="connsiteY2494" fmla="*/ 5593564 h 6048660"/>
              <a:gd name="connsiteX2495" fmla="*/ 8991613 w 12192000"/>
              <a:gd name="connsiteY2495" fmla="*/ 5594709 h 6048660"/>
              <a:gd name="connsiteX2496" fmla="*/ 8989450 w 12192000"/>
              <a:gd name="connsiteY2496" fmla="*/ 5596617 h 6048660"/>
              <a:gd name="connsiteX2497" fmla="*/ 8987161 w 12192000"/>
              <a:gd name="connsiteY2497" fmla="*/ 5598779 h 6048660"/>
              <a:gd name="connsiteX2498" fmla="*/ 8985635 w 12192000"/>
              <a:gd name="connsiteY2498" fmla="*/ 5600305 h 6048660"/>
              <a:gd name="connsiteX2499" fmla="*/ 8978258 w 12192000"/>
              <a:gd name="connsiteY2499" fmla="*/ 5605266 h 6048660"/>
              <a:gd name="connsiteX2500" fmla="*/ 8968972 w 12192000"/>
              <a:gd name="connsiteY2500" fmla="*/ 5609336 h 6048660"/>
              <a:gd name="connsiteX2501" fmla="*/ 8950911 w 12192000"/>
              <a:gd name="connsiteY2501" fmla="*/ 5605266 h 6048660"/>
              <a:gd name="connsiteX2502" fmla="*/ 8949766 w 12192000"/>
              <a:gd name="connsiteY2502" fmla="*/ 5603358 h 6048660"/>
              <a:gd name="connsiteX2503" fmla="*/ 8948876 w 12192000"/>
              <a:gd name="connsiteY2503" fmla="*/ 5602341 h 6048660"/>
              <a:gd name="connsiteX2504" fmla="*/ 8947985 w 12192000"/>
              <a:gd name="connsiteY2504" fmla="*/ 5599669 h 6048660"/>
              <a:gd name="connsiteX2505" fmla="*/ 8947349 w 12192000"/>
              <a:gd name="connsiteY2505" fmla="*/ 5594073 h 6048660"/>
              <a:gd name="connsiteX2506" fmla="*/ 8947095 w 12192000"/>
              <a:gd name="connsiteY2506" fmla="*/ 5588095 h 6048660"/>
              <a:gd name="connsiteX2507" fmla="*/ 8947349 w 12192000"/>
              <a:gd name="connsiteY2507" fmla="*/ 5584152 h 6048660"/>
              <a:gd name="connsiteX2508" fmla="*/ 8947985 w 12192000"/>
              <a:gd name="connsiteY2508" fmla="*/ 5581862 h 6048660"/>
              <a:gd name="connsiteX2509" fmla="*/ 8948494 w 12192000"/>
              <a:gd name="connsiteY2509" fmla="*/ 5579827 h 6048660"/>
              <a:gd name="connsiteX2510" fmla="*/ 8949893 w 12192000"/>
              <a:gd name="connsiteY2510" fmla="*/ 5575757 h 6048660"/>
              <a:gd name="connsiteX2511" fmla="*/ 8951547 w 12192000"/>
              <a:gd name="connsiteY2511" fmla="*/ 5571941 h 6048660"/>
              <a:gd name="connsiteX2512" fmla="*/ 8952692 w 12192000"/>
              <a:gd name="connsiteY2512" fmla="*/ 5570288 h 6048660"/>
              <a:gd name="connsiteX2513" fmla="*/ 8953327 w 12192000"/>
              <a:gd name="connsiteY2513" fmla="*/ 5570669 h 6048660"/>
              <a:gd name="connsiteX2514" fmla="*/ 8953964 w 12192000"/>
              <a:gd name="connsiteY2514" fmla="*/ 5571560 h 6048660"/>
              <a:gd name="connsiteX2515" fmla="*/ 8956126 w 12192000"/>
              <a:gd name="connsiteY2515" fmla="*/ 5574485 h 6048660"/>
              <a:gd name="connsiteX2516" fmla="*/ 8959433 w 12192000"/>
              <a:gd name="connsiteY2516" fmla="*/ 5577538 h 6048660"/>
              <a:gd name="connsiteX2517" fmla="*/ 8961595 w 12192000"/>
              <a:gd name="connsiteY2517" fmla="*/ 5578937 h 6048660"/>
              <a:gd name="connsiteX2518" fmla="*/ 8962613 w 12192000"/>
              <a:gd name="connsiteY2518" fmla="*/ 5579191 h 6048660"/>
              <a:gd name="connsiteX2519" fmla="*/ 8964012 w 12192000"/>
              <a:gd name="connsiteY2519" fmla="*/ 5579955 h 6048660"/>
              <a:gd name="connsiteX2520" fmla="*/ 8965920 w 12192000"/>
              <a:gd name="connsiteY2520" fmla="*/ 5580590 h 6048660"/>
              <a:gd name="connsiteX2521" fmla="*/ 8969481 w 12192000"/>
              <a:gd name="connsiteY2521" fmla="*/ 5580209 h 6048660"/>
              <a:gd name="connsiteX2522" fmla="*/ 8973043 w 12192000"/>
              <a:gd name="connsiteY2522" fmla="*/ 5579446 h 6048660"/>
              <a:gd name="connsiteX2523" fmla="*/ 8976477 w 12192000"/>
              <a:gd name="connsiteY2523" fmla="*/ 5578810 h 6048660"/>
              <a:gd name="connsiteX2524" fmla="*/ 8976858 w 12192000"/>
              <a:gd name="connsiteY2524" fmla="*/ 5578810 h 6048660"/>
              <a:gd name="connsiteX2525" fmla="*/ 8979784 w 12192000"/>
              <a:gd name="connsiteY2525" fmla="*/ 5577919 h 6048660"/>
              <a:gd name="connsiteX2526" fmla="*/ 8982201 w 12192000"/>
              <a:gd name="connsiteY2526" fmla="*/ 5576775 h 6048660"/>
              <a:gd name="connsiteX2527" fmla="*/ 8984617 w 12192000"/>
              <a:gd name="connsiteY2527" fmla="*/ 5575248 h 6048660"/>
              <a:gd name="connsiteX2528" fmla="*/ 8987416 w 12192000"/>
              <a:gd name="connsiteY2528" fmla="*/ 5573722 h 6048660"/>
              <a:gd name="connsiteX2529" fmla="*/ 8989705 w 12192000"/>
              <a:gd name="connsiteY2529" fmla="*/ 5572196 h 6048660"/>
              <a:gd name="connsiteX2530" fmla="*/ 8990977 w 12192000"/>
              <a:gd name="connsiteY2530" fmla="*/ 5570797 h 6048660"/>
              <a:gd name="connsiteX2531" fmla="*/ 8991613 w 12192000"/>
              <a:gd name="connsiteY2531" fmla="*/ 5570033 h 6048660"/>
              <a:gd name="connsiteX2532" fmla="*/ 8992376 w 12192000"/>
              <a:gd name="connsiteY2532" fmla="*/ 5569652 h 6048660"/>
              <a:gd name="connsiteX2533" fmla="*/ 9000644 w 12192000"/>
              <a:gd name="connsiteY2533" fmla="*/ 5562656 h 6048660"/>
              <a:gd name="connsiteX2534" fmla="*/ 9012854 w 12192000"/>
              <a:gd name="connsiteY2534" fmla="*/ 5547902 h 6048660"/>
              <a:gd name="connsiteX2535" fmla="*/ 9019723 w 12192000"/>
              <a:gd name="connsiteY2535" fmla="*/ 5535182 h 6048660"/>
              <a:gd name="connsiteX2536" fmla="*/ 9021503 w 12192000"/>
              <a:gd name="connsiteY2536" fmla="*/ 5525389 h 6048660"/>
              <a:gd name="connsiteX2537" fmla="*/ 9020359 w 12192000"/>
              <a:gd name="connsiteY2537" fmla="*/ 5520937 h 6048660"/>
              <a:gd name="connsiteX2538" fmla="*/ 9018833 w 12192000"/>
              <a:gd name="connsiteY2538" fmla="*/ 5516739 h 6048660"/>
              <a:gd name="connsiteX2539" fmla="*/ 9017687 w 12192000"/>
              <a:gd name="connsiteY2539" fmla="*/ 5514959 h 6048660"/>
              <a:gd name="connsiteX2540" fmla="*/ 9017179 w 12192000"/>
              <a:gd name="connsiteY2540" fmla="*/ 5514704 h 6048660"/>
              <a:gd name="connsiteX2541" fmla="*/ 9016924 w 12192000"/>
              <a:gd name="connsiteY2541" fmla="*/ 5513814 h 6048660"/>
              <a:gd name="connsiteX2542" fmla="*/ 9012473 w 12192000"/>
              <a:gd name="connsiteY2542" fmla="*/ 5509108 h 6048660"/>
              <a:gd name="connsiteX2543" fmla="*/ 9003188 w 12192000"/>
              <a:gd name="connsiteY2543" fmla="*/ 5503003 h 6048660"/>
              <a:gd name="connsiteX2544" fmla="*/ 8996319 w 12192000"/>
              <a:gd name="connsiteY2544" fmla="*/ 5500459 h 6048660"/>
              <a:gd name="connsiteX2545" fmla="*/ 8995302 w 12192000"/>
              <a:gd name="connsiteY2545" fmla="*/ 5500331 h 6048660"/>
              <a:gd name="connsiteX2546" fmla="*/ 8994793 w 12192000"/>
              <a:gd name="connsiteY2546" fmla="*/ 5499823 h 6048660"/>
              <a:gd name="connsiteX2547" fmla="*/ 8994030 w 12192000"/>
              <a:gd name="connsiteY2547" fmla="*/ 5499314 h 6048660"/>
              <a:gd name="connsiteX2548" fmla="*/ 8992122 w 12192000"/>
              <a:gd name="connsiteY2548" fmla="*/ 5498932 h 6048660"/>
              <a:gd name="connsiteX2549" fmla="*/ 8989196 w 12192000"/>
              <a:gd name="connsiteY2549" fmla="*/ 5498805 h 6048660"/>
              <a:gd name="connsiteX2550" fmla="*/ 8985126 w 12192000"/>
              <a:gd name="connsiteY2550" fmla="*/ 5498551 h 6048660"/>
              <a:gd name="connsiteX2551" fmla="*/ 10040199 w 12192000"/>
              <a:gd name="connsiteY2551" fmla="*/ 5496261 h 6048660"/>
              <a:gd name="connsiteX2552" fmla="*/ 10039436 w 12192000"/>
              <a:gd name="connsiteY2552" fmla="*/ 5496516 h 6048660"/>
              <a:gd name="connsiteX2553" fmla="*/ 10039436 w 12192000"/>
              <a:gd name="connsiteY2553" fmla="*/ 5496643 h 6048660"/>
              <a:gd name="connsiteX2554" fmla="*/ 10039945 w 12192000"/>
              <a:gd name="connsiteY2554" fmla="*/ 5497024 h 6048660"/>
              <a:gd name="connsiteX2555" fmla="*/ 10040708 w 12192000"/>
              <a:gd name="connsiteY2555" fmla="*/ 5496770 h 6048660"/>
              <a:gd name="connsiteX2556" fmla="*/ 10040708 w 12192000"/>
              <a:gd name="connsiteY2556" fmla="*/ 5496516 h 6048660"/>
              <a:gd name="connsiteX2557" fmla="*/ 10040199 w 12192000"/>
              <a:gd name="connsiteY2557" fmla="*/ 5496261 h 6048660"/>
              <a:gd name="connsiteX2558" fmla="*/ 9339615 w 12192000"/>
              <a:gd name="connsiteY2558" fmla="*/ 5491428 h 6048660"/>
              <a:gd name="connsiteX2559" fmla="*/ 9338852 w 12192000"/>
              <a:gd name="connsiteY2559" fmla="*/ 5491937 h 6048660"/>
              <a:gd name="connsiteX2560" fmla="*/ 9338216 w 12192000"/>
              <a:gd name="connsiteY2560" fmla="*/ 5492827 h 6048660"/>
              <a:gd name="connsiteX2561" fmla="*/ 9337835 w 12192000"/>
              <a:gd name="connsiteY2561" fmla="*/ 5493717 h 6048660"/>
              <a:gd name="connsiteX2562" fmla="*/ 9339107 w 12192000"/>
              <a:gd name="connsiteY2562" fmla="*/ 5492827 h 6048660"/>
              <a:gd name="connsiteX2563" fmla="*/ 9339615 w 12192000"/>
              <a:gd name="connsiteY2563" fmla="*/ 5491555 h 6048660"/>
              <a:gd name="connsiteX2564" fmla="*/ 9100872 w 12192000"/>
              <a:gd name="connsiteY2564" fmla="*/ 5490919 h 6048660"/>
              <a:gd name="connsiteX2565" fmla="*/ 9101509 w 12192000"/>
              <a:gd name="connsiteY2565" fmla="*/ 5491174 h 6048660"/>
              <a:gd name="connsiteX2566" fmla="*/ 9101381 w 12192000"/>
              <a:gd name="connsiteY2566" fmla="*/ 5492318 h 6048660"/>
              <a:gd name="connsiteX2567" fmla="*/ 9101000 w 12192000"/>
              <a:gd name="connsiteY2567" fmla="*/ 5494353 h 6048660"/>
              <a:gd name="connsiteX2568" fmla="*/ 9100872 w 12192000"/>
              <a:gd name="connsiteY2568" fmla="*/ 5494353 h 6048660"/>
              <a:gd name="connsiteX2569" fmla="*/ 9099728 w 12192000"/>
              <a:gd name="connsiteY2569" fmla="*/ 5496897 h 6048660"/>
              <a:gd name="connsiteX2570" fmla="*/ 9097438 w 12192000"/>
              <a:gd name="connsiteY2570" fmla="*/ 5496897 h 6048660"/>
              <a:gd name="connsiteX2571" fmla="*/ 9095785 w 12192000"/>
              <a:gd name="connsiteY2571" fmla="*/ 5496770 h 6048660"/>
              <a:gd name="connsiteX2572" fmla="*/ 9094258 w 12192000"/>
              <a:gd name="connsiteY2572" fmla="*/ 5496897 h 6048660"/>
              <a:gd name="connsiteX2573" fmla="*/ 9092732 w 12192000"/>
              <a:gd name="connsiteY2573" fmla="*/ 5496643 h 6048660"/>
              <a:gd name="connsiteX2574" fmla="*/ 9093750 w 12192000"/>
              <a:gd name="connsiteY2574" fmla="*/ 5495498 h 6048660"/>
              <a:gd name="connsiteX2575" fmla="*/ 9094894 w 12192000"/>
              <a:gd name="connsiteY2575" fmla="*/ 5494862 h 6048660"/>
              <a:gd name="connsiteX2576" fmla="*/ 9096039 w 12192000"/>
              <a:gd name="connsiteY2576" fmla="*/ 5493845 h 6048660"/>
              <a:gd name="connsiteX2577" fmla="*/ 9096929 w 12192000"/>
              <a:gd name="connsiteY2577" fmla="*/ 5492954 h 6048660"/>
              <a:gd name="connsiteX2578" fmla="*/ 9096929 w 12192000"/>
              <a:gd name="connsiteY2578" fmla="*/ 5493972 h 6048660"/>
              <a:gd name="connsiteX2579" fmla="*/ 9097947 w 12192000"/>
              <a:gd name="connsiteY2579" fmla="*/ 5493590 h 6048660"/>
              <a:gd name="connsiteX2580" fmla="*/ 9099473 w 12192000"/>
              <a:gd name="connsiteY2580" fmla="*/ 5491810 h 6048660"/>
              <a:gd name="connsiteX2581" fmla="*/ 9100872 w 12192000"/>
              <a:gd name="connsiteY2581" fmla="*/ 5490919 h 6048660"/>
              <a:gd name="connsiteX2582" fmla="*/ 10072761 w 12192000"/>
              <a:gd name="connsiteY2582" fmla="*/ 5490029 h 6048660"/>
              <a:gd name="connsiteX2583" fmla="*/ 10073142 w 12192000"/>
              <a:gd name="connsiteY2583" fmla="*/ 5490919 h 6048660"/>
              <a:gd name="connsiteX2584" fmla="*/ 10073270 w 12192000"/>
              <a:gd name="connsiteY2584" fmla="*/ 5490919 h 6048660"/>
              <a:gd name="connsiteX2585" fmla="*/ 10072761 w 12192000"/>
              <a:gd name="connsiteY2585" fmla="*/ 5491937 h 6048660"/>
              <a:gd name="connsiteX2586" fmla="*/ 10071998 w 12192000"/>
              <a:gd name="connsiteY2586" fmla="*/ 5492318 h 6048660"/>
              <a:gd name="connsiteX2587" fmla="*/ 10071489 w 12192000"/>
              <a:gd name="connsiteY2587" fmla="*/ 5491937 h 6048660"/>
              <a:gd name="connsiteX2588" fmla="*/ 10071870 w 12192000"/>
              <a:gd name="connsiteY2588" fmla="*/ 5490919 h 6048660"/>
              <a:gd name="connsiteX2589" fmla="*/ 10072761 w 12192000"/>
              <a:gd name="connsiteY2589" fmla="*/ 5490029 h 6048660"/>
              <a:gd name="connsiteX2590" fmla="*/ 5897114 w 12192000"/>
              <a:gd name="connsiteY2590" fmla="*/ 5490029 h 6048660"/>
              <a:gd name="connsiteX2591" fmla="*/ 5886556 w 12192000"/>
              <a:gd name="connsiteY2591" fmla="*/ 5500586 h 6048660"/>
              <a:gd name="connsiteX2592" fmla="*/ 5897114 w 12192000"/>
              <a:gd name="connsiteY2592" fmla="*/ 5511270 h 6048660"/>
              <a:gd name="connsiteX2593" fmla="*/ 5907798 w 12192000"/>
              <a:gd name="connsiteY2593" fmla="*/ 5500586 h 6048660"/>
              <a:gd name="connsiteX2594" fmla="*/ 5897114 w 12192000"/>
              <a:gd name="connsiteY2594" fmla="*/ 5490029 h 6048660"/>
              <a:gd name="connsiteX2595" fmla="*/ 5857047 w 12192000"/>
              <a:gd name="connsiteY2595" fmla="*/ 5490029 h 6048660"/>
              <a:gd name="connsiteX2596" fmla="*/ 5846491 w 12192000"/>
              <a:gd name="connsiteY2596" fmla="*/ 5500586 h 6048660"/>
              <a:gd name="connsiteX2597" fmla="*/ 5857047 w 12192000"/>
              <a:gd name="connsiteY2597" fmla="*/ 5511270 h 6048660"/>
              <a:gd name="connsiteX2598" fmla="*/ 5867731 w 12192000"/>
              <a:gd name="connsiteY2598" fmla="*/ 5500586 h 6048660"/>
              <a:gd name="connsiteX2599" fmla="*/ 5857047 w 12192000"/>
              <a:gd name="connsiteY2599" fmla="*/ 5490029 h 6048660"/>
              <a:gd name="connsiteX2600" fmla="*/ 9541726 w 12192000"/>
              <a:gd name="connsiteY2600" fmla="*/ 5486849 h 6048660"/>
              <a:gd name="connsiteX2601" fmla="*/ 9541472 w 12192000"/>
              <a:gd name="connsiteY2601" fmla="*/ 5487739 h 6048660"/>
              <a:gd name="connsiteX2602" fmla="*/ 9540454 w 12192000"/>
              <a:gd name="connsiteY2602" fmla="*/ 5489647 h 6048660"/>
              <a:gd name="connsiteX2603" fmla="*/ 9538801 w 12192000"/>
              <a:gd name="connsiteY2603" fmla="*/ 5492191 h 6048660"/>
              <a:gd name="connsiteX2604" fmla="*/ 9537148 w 12192000"/>
              <a:gd name="connsiteY2604" fmla="*/ 5495117 h 6048660"/>
              <a:gd name="connsiteX2605" fmla="*/ 9535239 w 12192000"/>
              <a:gd name="connsiteY2605" fmla="*/ 5497660 h 6048660"/>
              <a:gd name="connsiteX2606" fmla="*/ 9533077 w 12192000"/>
              <a:gd name="connsiteY2606" fmla="*/ 5499696 h 6048660"/>
              <a:gd name="connsiteX2607" fmla="*/ 9528117 w 12192000"/>
              <a:gd name="connsiteY2607" fmla="*/ 5503893 h 6048660"/>
              <a:gd name="connsiteX2608" fmla="*/ 9523029 w 12192000"/>
              <a:gd name="connsiteY2608" fmla="*/ 5509108 h 6048660"/>
              <a:gd name="connsiteX2609" fmla="*/ 9520103 w 12192000"/>
              <a:gd name="connsiteY2609" fmla="*/ 5512924 h 6048660"/>
              <a:gd name="connsiteX2610" fmla="*/ 9516288 w 12192000"/>
              <a:gd name="connsiteY2610" fmla="*/ 5518775 h 6048660"/>
              <a:gd name="connsiteX2611" fmla="*/ 9516542 w 12192000"/>
              <a:gd name="connsiteY2611" fmla="*/ 5518520 h 6048660"/>
              <a:gd name="connsiteX2612" fmla="*/ 9511200 w 12192000"/>
              <a:gd name="connsiteY2612" fmla="*/ 5525134 h 6048660"/>
              <a:gd name="connsiteX2613" fmla="*/ 9507130 w 12192000"/>
              <a:gd name="connsiteY2613" fmla="*/ 5528950 h 6048660"/>
              <a:gd name="connsiteX2614" fmla="*/ 9506367 w 12192000"/>
              <a:gd name="connsiteY2614" fmla="*/ 5529586 h 6048660"/>
              <a:gd name="connsiteX2615" fmla="*/ 9506112 w 12192000"/>
              <a:gd name="connsiteY2615" fmla="*/ 5530349 h 6048660"/>
              <a:gd name="connsiteX2616" fmla="*/ 9505731 w 12192000"/>
              <a:gd name="connsiteY2616" fmla="*/ 5531367 h 6048660"/>
              <a:gd name="connsiteX2617" fmla="*/ 9504459 w 12192000"/>
              <a:gd name="connsiteY2617" fmla="*/ 5532893 h 6048660"/>
              <a:gd name="connsiteX2618" fmla="*/ 9502932 w 12192000"/>
              <a:gd name="connsiteY2618" fmla="*/ 5534165 h 6048660"/>
              <a:gd name="connsiteX2619" fmla="*/ 9502296 w 12192000"/>
              <a:gd name="connsiteY2619" fmla="*/ 5533656 h 6048660"/>
              <a:gd name="connsiteX2620" fmla="*/ 9502678 w 12192000"/>
              <a:gd name="connsiteY2620" fmla="*/ 5532257 h 6048660"/>
              <a:gd name="connsiteX2621" fmla="*/ 9504077 w 12192000"/>
              <a:gd name="connsiteY2621" fmla="*/ 5530349 h 6048660"/>
              <a:gd name="connsiteX2622" fmla="*/ 9507002 w 12192000"/>
              <a:gd name="connsiteY2622" fmla="*/ 5526533 h 6048660"/>
              <a:gd name="connsiteX2623" fmla="*/ 9511073 w 12192000"/>
              <a:gd name="connsiteY2623" fmla="*/ 5520937 h 6048660"/>
              <a:gd name="connsiteX2624" fmla="*/ 9520485 w 12192000"/>
              <a:gd name="connsiteY2624" fmla="*/ 5507709 h 6048660"/>
              <a:gd name="connsiteX2625" fmla="*/ 9530152 w 12192000"/>
              <a:gd name="connsiteY2625" fmla="*/ 5494481 h 6048660"/>
              <a:gd name="connsiteX2626" fmla="*/ 9535621 w 12192000"/>
              <a:gd name="connsiteY2626" fmla="*/ 5487358 h 6048660"/>
              <a:gd name="connsiteX2627" fmla="*/ 9541726 w 12192000"/>
              <a:gd name="connsiteY2627" fmla="*/ 5486849 h 6048660"/>
              <a:gd name="connsiteX2628" fmla="*/ 10023410 w 12192000"/>
              <a:gd name="connsiteY2628" fmla="*/ 5485959 h 6048660"/>
              <a:gd name="connsiteX2629" fmla="*/ 10024046 w 12192000"/>
              <a:gd name="connsiteY2629" fmla="*/ 5486086 h 6048660"/>
              <a:gd name="connsiteX2630" fmla="*/ 10023791 w 12192000"/>
              <a:gd name="connsiteY2630" fmla="*/ 5486849 h 6048660"/>
              <a:gd name="connsiteX2631" fmla="*/ 10022901 w 12192000"/>
              <a:gd name="connsiteY2631" fmla="*/ 5487994 h 6048660"/>
              <a:gd name="connsiteX2632" fmla="*/ 10021502 w 12192000"/>
              <a:gd name="connsiteY2632" fmla="*/ 5489011 h 6048660"/>
              <a:gd name="connsiteX2633" fmla="*/ 10020102 w 12192000"/>
              <a:gd name="connsiteY2633" fmla="*/ 5489266 h 6048660"/>
              <a:gd name="connsiteX2634" fmla="*/ 10019848 w 12192000"/>
              <a:gd name="connsiteY2634" fmla="*/ 5488757 h 6048660"/>
              <a:gd name="connsiteX2635" fmla="*/ 10020739 w 12192000"/>
              <a:gd name="connsiteY2635" fmla="*/ 5487739 h 6048660"/>
              <a:gd name="connsiteX2636" fmla="*/ 10022138 w 12192000"/>
              <a:gd name="connsiteY2636" fmla="*/ 5486722 h 6048660"/>
              <a:gd name="connsiteX2637" fmla="*/ 10023410 w 12192000"/>
              <a:gd name="connsiteY2637" fmla="*/ 5485959 h 6048660"/>
              <a:gd name="connsiteX2638" fmla="*/ 9929687 w 12192000"/>
              <a:gd name="connsiteY2638" fmla="*/ 5482111 h 6048660"/>
              <a:gd name="connsiteX2639" fmla="*/ 9929795 w 12192000"/>
              <a:gd name="connsiteY2639" fmla="*/ 5482652 h 6048660"/>
              <a:gd name="connsiteX2640" fmla="*/ 9928777 w 12192000"/>
              <a:gd name="connsiteY2640" fmla="*/ 5484305 h 6048660"/>
              <a:gd name="connsiteX2641" fmla="*/ 9927378 w 12192000"/>
              <a:gd name="connsiteY2641" fmla="*/ 5485959 h 6048660"/>
              <a:gd name="connsiteX2642" fmla="*/ 9926106 w 12192000"/>
              <a:gd name="connsiteY2642" fmla="*/ 5486976 h 6048660"/>
              <a:gd name="connsiteX2643" fmla="*/ 9926997 w 12192000"/>
              <a:gd name="connsiteY2643" fmla="*/ 5484814 h 6048660"/>
              <a:gd name="connsiteX2644" fmla="*/ 9928777 w 12192000"/>
              <a:gd name="connsiteY2644" fmla="*/ 5482906 h 6048660"/>
              <a:gd name="connsiteX2645" fmla="*/ 9929668 w 12192000"/>
              <a:gd name="connsiteY2645" fmla="*/ 5482016 h 6048660"/>
              <a:gd name="connsiteX2646" fmla="*/ 9929795 w 12192000"/>
              <a:gd name="connsiteY2646" fmla="*/ 5482016 h 6048660"/>
              <a:gd name="connsiteX2647" fmla="*/ 9929687 w 12192000"/>
              <a:gd name="connsiteY2647" fmla="*/ 5482111 h 6048660"/>
              <a:gd name="connsiteX2648" fmla="*/ 10081792 w 12192000"/>
              <a:gd name="connsiteY2648" fmla="*/ 5481888 h 6048660"/>
              <a:gd name="connsiteX2649" fmla="*/ 10081792 w 12192000"/>
              <a:gd name="connsiteY2649" fmla="*/ 5482524 h 6048660"/>
              <a:gd name="connsiteX2650" fmla="*/ 10081537 w 12192000"/>
              <a:gd name="connsiteY2650" fmla="*/ 5484305 h 6048660"/>
              <a:gd name="connsiteX2651" fmla="*/ 10081410 w 12192000"/>
              <a:gd name="connsiteY2651" fmla="*/ 5484305 h 6048660"/>
              <a:gd name="connsiteX2652" fmla="*/ 10080011 w 12192000"/>
              <a:gd name="connsiteY2652" fmla="*/ 5487867 h 6048660"/>
              <a:gd name="connsiteX2653" fmla="*/ 10078993 w 12192000"/>
              <a:gd name="connsiteY2653" fmla="*/ 5488757 h 6048660"/>
              <a:gd name="connsiteX2654" fmla="*/ 10079121 w 12192000"/>
              <a:gd name="connsiteY2654" fmla="*/ 5487485 h 6048660"/>
              <a:gd name="connsiteX2655" fmla="*/ 10080011 w 12192000"/>
              <a:gd name="connsiteY2655" fmla="*/ 5485195 h 6048660"/>
              <a:gd name="connsiteX2656" fmla="*/ 10081028 w 12192000"/>
              <a:gd name="connsiteY2656" fmla="*/ 5482906 h 6048660"/>
              <a:gd name="connsiteX2657" fmla="*/ 10081792 w 12192000"/>
              <a:gd name="connsiteY2657" fmla="*/ 5481888 h 6048660"/>
              <a:gd name="connsiteX2658" fmla="*/ 10078612 w 12192000"/>
              <a:gd name="connsiteY2658" fmla="*/ 5480362 h 6048660"/>
              <a:gd name="connsiteX2659" fmla="*/ 10078739 w 12192000"/>
              <a:gd name="connsiteY2659" fmla="*/ 5481252 h 6048660"/>
              <a:gd name="connsiteX2660" fmla="*/ 10078485 w 12192000"/>
              <a:gd name="connsiteY2660" fmla="*/ 5481888 h 6048660"/>
              <a:gd name="connsiteX2661" fmla="*/ 10078230 w 12192000"/>
              <a:gd name="connsiteY2661" fmla="*/ 5480871 h 6048660"/>
              <a:gd name="connsiteX2662" fmla="*/ 10078612 w 12192000"/>
              <a:gd name="connsiteY2662" fmla="*/ 5480362 h 6048660"/>
              <a:gd name="connsiteX2663" fmla="*/ 9810360 w 12192000"/>
              <a:gd name="connsiteY2663" fmla="*/ 5479599 h 6048660"/>
              <a:gd name="connsiteX2664" fmla="*/ 9810869 w 12192000"/>
              <a:gd name="connsiteY2664" fmla="*/ 5479599 h 6048660"/>
              <a:gd name="connsiteX2665" fmla="*/ 9811123 w 12192000"/>
              <a:gd name="connsiteY2665" fmla="*/ 5479981 h 6048660"/>
              <a:gd name="connsiteX2666" fmla="*/ 9811123 w 12192000"/>
              <a:gd name="connsiteY2666" fmla="*/ 5480489 h 6048660"/>
              <a:gd name="connsiteX2667" fmla="*/ 9810614 w 12192000"/>
              <a:gd name="connsiteY2667" fmla="*/ 5481125 h 6048660"/>
              <a:gd name="connsiteX2668" fmla="*/ 9810106 w 12192000"/>
              <a:gd name="connsiteY2668" fmla="*/ 5481125 h 6048660"/>
              <a:gd name="connsiteX2669" fmla="*/ 9809851 w 12192000"/>
              <a:gd name="connsiteY2669" fmla="*/ 5480871 h 6048660"/>
              <a:gd name="connsiteX2670" fmla="*/ 9809978 w 12192000"/>
              <a:gd name="connsiteY2670" fmla="*/ 5480235 h 6048660"/>
              <a:gd name="connsiteX2671" fmla="*/ 9810360 w 12192000"/>
              <a:gd name="connsiteY2671" fmla="*/ 5479599 h 6048660"/>
              <a:gd name="connsiteX2672" fmla="*/ 9822189 w 12192000"/>
              <a:gd name="connsiteY2672" fmla="*/ 5479472 h 6048660"/>
              <a:gd name="connsiteX2673" fmla="*/ 9822443 w 12192000"/>
              <a:gd name="connsiteY2673" fmla="*/ 5479726 h 6048660"/>
              <a:gd name="connsiteX2674" fmla="*/ 9821807 w 12192000"/>
              <a:gd name="connsiteY2674" fmla="*/ 5480617 h 6048660"/>
              <a:gd name="connsiteX2675" fmla="*/ 9821426 w 12192000"/>
              <a:gd name="connsiteY2675" fmla="*/ 5480998 h 6048660"/>
              <a:gd name="connsiteX2676" fmla="*/ 9822189 w 12192000"/>
              <a:gd name="connsiteY2676" fmla="*/ 5479472 h 6048660"/>
              <a:gd name="connsiteX2677" fmla="*/ 9951291 w 12192000"/>
              <a:gd name="connsiteY2677" fmla="*/ 5479345 h 6048660"/>
              <a:gd name="connsiteX2678" fmla="*/ 9951418 w 12192000"/>
              <a:gd name="connsiteY2678" fmla="*/ 5479853 h 6048660"/>
              <a:gd name="connsiteX2679" fmla="*/ 9950909 w 12192000"/>
              <a:gd name="connsiteY2679" fmla="*/ 5480489 h 6048660"/>
              <a:gd name="connsiteX2680" fmla="*/ 9950273 w 12192000"/>
              <a:gd name="connsiteY2680" fmla="*/ 5481252 h 6048660"/>
              <a:gd name="connsiteX2681" fmla="*/ 9950400 w 12192000"/>
              <a:gd name="connsiteY2681" fmla="*/ 5481380 h 6048660"/>
              <a:gd name="connsiteX2682" fmla="*/ 9950019 w 12192000"/>
              <a:gd name="connsiteY2682" fmla="*/ 5482270 h 6048660"/>
              <a:gd name="connsiteX2683" fmla="*/ 9949764 w 12192000"/>
              <a:gd name="connsiteY2683" fmla="*/ 5484305 h 6048660"/>
              <a:gd name="connsiteX2684" fmla="*/ 9949128 w 12192000"/>
              <a:gd name="connsiteY2684" fmla="*/ 5487739 h 6048660"/>
              <a:gd name="connsiteX2685" fmla="*/ 9948238 w 12192000"/>
              <a:gd name="connsiteY2685" fmla="*/ 5491682 h 6048660"/>
              <a:gd name="connsiteX2686" fmla="*/ 9947475 w 12192000"/>
              <a:gd name="connsiteY2686" fmla="*/ 5493209 h 6048660"/>
              <a:gd name="connsiteX2687" fmla="*/ 9947475 w 12192000"/>
              <a:gd name="connsiteY2687" fmla="*/ 5491046 h 6048660"/>
              <a:gd name="connsiteX2688" fmla="*/ 9947729 w 12192000"/>
              <a:gd name="connsiteY2688" fmla="*/ 5488630 h 6048660"/>
              <a:gd name="connsiteX2689" fmla="*/ 9947729 w 12192000"/>
              <a:gd name="connsiteY2689" fmla="*/ 5486340 h 6048660"/>
              <a:gd name="connsiteX2690" fmla="*/ 9947729 w 12192000"/>
              <a:gd name="connsiteY2690" fmla="*/ 5484814 h 6048660"/>
              <a:gd name="connsiteX2691" fmla="*/ 9948111 w 12192000"/>
              <a:gd name="connsiteY2691" fmla="*/ 5484305 h 6048660"/>
              <a:gd name="connsiteX2692" fmla="*/ 9948365 w 12192000"/>
              <a:gd name="connsiteY2692" fmla="*/ 5484305 h 6048660"/>
              <a:gd name="connsiteX2693" fmla="*/ 9948365 w 12192000"/>
              <a:gd name="connsiteY2693" fmla="*/ 5483542 h 6048660"/>
              <a:gd name="connsiteX2694" fmla="*/ 9948874 w 12192000"/>
              <a:gd name="connsiteY2694" fmla="*/ 5481761 h 6048660"/>
              <a:gd name="connsiteX2695" fmla="*/ 9950146 w 12192000"/>
              <a:gd name="connsiteY2695" fmla="*/ 5479853 h 6048660"/>
              <a:gd name="connsiteX2696" fmla="*/ 9951291 w 12192000"/>
              <a:gd name="connsiteY2696" fmla="*/ 5479345 h 6048660"/>
              <a:gd name="connsiteX2697" fmla="*/ 10045923 w 12192000"/>
              <a:gd name="connsiteY2697" fmla="*/ 5477564 h 6048660"/>
              <a:gd name="connsiteX2698" fmla="*/ 10045541 w 12192000"/>
              <a:gd name="connsiteY2698" fmla="*/ 5478073 h 6048660"/>
              <a:gd name="connsiteX2699" fmla="*/ 10045414 w 12192000"/>
              <a:gd name="connsiteY2699" fmla="*/ 5478709 h 6048660"/>
              <a:gd name="connsiteX2700" fmla="*/ 10045287 w 12192000"/>
              <a:gd name="connsiteY2700" fmla="*/ 5478709 h 6048660"/>
              <a:gd name="connsiteX2701" fmla="*/ 10045669 w 12192000"/>
              <a:gd name="connsiteY2701" fmla="*/ 5479217 h 6048660"/>
              <a:gd name="connsiteX2702" fmla="*/ 10046177 w 12192000"/>
              <a:gd name="connsiteY2702" fmla="*/ 5478073 h 6048660"/>
              <a:gd name="connsiteX2703" fmla="*/ 10045923 w 12192000"/>
              <a:gd name="connsiteY2703" fmla="*/ 5477564 h 6048660"/>
              <a:gd name="connsiteX2704" fmla="*/ 10083191 w 12192000"/>
              <a:gd name="connsiteY2704" fmla="*/ 5476165 h 6048660"/>
              <a:gd name="connsiteX2705" fmla="*/ 10083572 w 12192000"/>
              <a:gd name="connsiteY2705" fmla="*/ 5477055 h 6048660"/>
              <a:gd name="connsiteX2706" fmla="*/ 10083318 w 12192000"/>
              <a:gd name="connsiteY2706" fmla="*/ 5478200 h 6048660"/>
              <a:gd name="connsiteX2707" fmla="*/ 10082555 w 12192000"/>
              <a:gd name="connsiteY2707" fmla="*/ 5479599 h 6048660"/>
              <a:gd name="connsiteX2708" fmla="*/ 10081792 w 12192000"/>
              <a:gd name="connsiteY2708" fmla="*/ 5479090 h 6048660"/>
              <a:gd name="connsiteX2709" fmla="*/ 10082428 w 12192000"/>
              <a:gd name="connsiteY2709" fmla="*/ 5477055 h 6048660"/>
              <a:gd name="connsiteX2710" fmla="*/ 10083191 w 12192000"/>
              <a:gd name="connsiteY2710" fmla="*/ 5476165 h 6048660"/>
              <a:gd name="connsiteX2711" fmla="*/ 9286957 w 12192000"/>
              <a:gd name="connsiteY2711" fmla="*/ 5476038 h 6048660"/>
              <a:gd name="connsiteX2712" fmla="*/ 9288229 w 12192000"/>
              <a:gd name="connsiteY2712" fmla="*/ 5476165 h 6048660"/>
              <a:gd name="connsiteX2713" fmla="*/ 9287211 w 12192000"/>
              <a:gd name="connsiteY2713" fmla="*/ 5477691 h 6048660"/>
              <a:gd name="connsiteX2714" fmla="*/ 9287339 w 12192000"/>
              <a:gd name="connsiteY2714" fmla="*/ 5477818 h 6048660"/>
              <a:gd name="connsiteX2715" fmla="*/ 9285176 w 12192000"/>
              <a:gd name="connsiteY2715" fmla="*/ 5480362 h 6048660"/>
              <a:gd name="connsiteX2716" fmla="*/ 9283014 w 12192000"/>
              <a:gd name="connsiteY2716" fmla="*/ 5482779 h 6048660"/>
              <a:gd name="connsiteX2717" fmla="*/ 9281742 w 12192000"/>
              <a:gd name="connsiteY2717" fmla="*/ 5483669 h 6048660"/>
              <a:gd name="connsiteX2718" fmla="*/ 9280725 w 12192000"/>
              <a:gd name="connsiteY2718" fmla="*/ 5484432 h 6048660"/>
              <a:gd name="connsiteX2719" fmla="*/ 9278944 w 12192000"/>
              <a:gd name="connsiteY2719" fmla="*/ 5486213 h 6048660"/>
              <a:gd name="connsiteX2720" fmla="*/ 9275128 w 12192000"/>
              <a:gd name="connsiteY2720" fmla="*/ 5490410 h 6048660"/>
              <a:gd name="connsiteX2721" fmla="*/ 9273093 w 12192000"/>
              <a:gd name="connsiteY2721" fmla="*/ 5492191 h 6048660"/>
              <a:gd name="connsiteX2722" fmla="*/ 9272330 w 12192000"/>
              <a:gd name="connsiteY2722" fmla="*/ 5492573 h 6048660"/>
              <a:gd name="connsiteX2723" fmla="*/ 9271312 w 12192000"/>
              <a:gd name="connsiteY2723" fmla="*/ 5493845 h 6048660"/>
              <a:gd name="connsiteX2724" fmla="*/ 9270422 w 12192000"/>
              <a:gd name="connsiteY2724" fmla="*/ 5495244 h 6048660"/>
              <a:gd name="connsiteX2725" fmla="*/ 9270040 w 12192000"/>
              <a:gd name="connsiteY2725" fmla="*/ 5496134 h 6048660"/>
              <a:gd name="connsiteX2726" fmla="*/ 9269532 w 12192000"/>
              <a:gd name="connsiteY2726" fmla="*/ 5497279 h 6048660"/>
              <a:gd name="connsiteX2727" fmla="*/ 9268005 w 12192000"/>
              <a:gd name="connsiteY2727" fmla="*/ 5499441 h 6048660"/>
              <a:gd name="connsiteX2728" fmla="*/ 9263935 w 12192000"/>
              <a:gd name="connsiteY2728" fmla="*/ 5504910 h 6048660"/>
              <a:gd name="connsiteX2729" fmla="*/ 9261900 w 12192000"/>
              <a:gd name="connsiteY2729" fmla="*/ 5508981 h 6048660"/>
              <a:gd name="connsiteX2730" fmla="*/ 9260374 w 12192000"/>
              <a:gd name="connsiteY2730" fmla="*/ 5511906 h 6048660"/>
              <a:gd name="connsiteX2731" fmla="*/ 9258466 w 12192000"/>
              <a:gd name="connsiteY2731" fmla="*/ 5514959 h 6048660"/>
              <a:gd name="connsiteX2732" fmla="*/ 9256812 w 12192000"/>
              <a:gd name="connsiteY2732" fmla="*/ 5517248 h 6048660"/>
              <a:gd name="connsiteX2733" fmla="*/ 9256176 w 12192000"/>
              <a:gd name="connsiteY2733" fmla="*/ 5517503 h 6048660"/>
              <a:gd name="connsiteX2734" fmla="*/ 9257066 w 12192000"/>
              <a:gd name="connsiteY2734" fmla="*/ 5514704 h 6048660"/>
              <a:gd name="connsiteX2735" fmla="*/ 9258847 w 12192000"/>
              <a:gd name="connsiteY2735" fmla="*/ 5511016 h 6048660"/>
              <a:gd name="connsiteX2736" fmla="*/ 9260374 w 12192000"/>
              <a:gd name="connsiteY2736" fmla="*/ 5508853 h 6048660"/>
              <a:gd name="connsiteX2737" fmla="*/ 9260882 w 12192000"/>
              <a:gd name="connsiteY2737" fmla="*/ 5508217 h 6048660"/>
              <a:gd name="connsiteX2738" fmla="*/ 9261137 w 12192000"/>
              <a:gd name="connsiteY2738" fmla="*/ 5507454 h 6048660"/>
              <a:gd name="connsiteX2739" fmla="*/ 9263172 w 12192000"/>
              <a:gd name="connsiteY2739" fmla="*/ 5503257 h 6048660"/>
              <a:gd name="connsiteX2740" fmla="*/ 9267624 w 12192000"/>
              <a:gd name="connsiteY2740" fmla="*/ 5496261 h 6048660"/>
              <a:gd name="connsiteX2741" fmla="*/ 9272711 w 12192000"/>
              <a:gd name="connsiteY2741" fmla="*/ 5489520 h 6048660"/>
              <a:gd name="connsiteX2742" fmla="*/ 9277418 w 12192000"/>
              <a:gd name="connsiteY2742" fmla="*/ 5484432 h 6048660"/>
              <a:gd name="connsiteX2743" fmla="*/ 9282251 w 12192000"/>
              <a:gd name="connsiteY2743" fmla="*/ 5479853 h 6048660"/>
              <a:gd name="connsiteX2744" fmla="*/ 9286957 w 12192000"/>
              <a:gd name="connsiteY2744" fmla="*/ 5476038 h 6048660"/>
              <a:gd name="connsiteX2745" fmla="*/ 9281615 w 12192000"/>
              <a:gd name="connsiteY2745" fmla="*/ 5475783 h 6048660"/>
              <a:gd name="connsiteX2746" fmla="*/ 9281742 w 12192000"/>
              <a:gd name="connsiteY2746" fmla="*/ 5475783 h 6048660"/>
              <a:gd name="connsiteX2747" fmla="*/ 9282378 w 12192000"/>
              <a:gd name="connsiteY2747" fmla="*/ 5476038 h 6048660"/>
              <a:gd name="connsiteX2748" fmla="*/ 9282633 w 12192000"/>
              <a:gd name="connsiteY2748" fmla="*/ 5476801 h 6048660"/>
              <a:gd name="connsiteX2749" fmla="*/ 9282378 w 12192000"/>
              <a:gd name="connsiteY2749" fmla="*/ 5477055 h 6048660"/>
              <a:gd name="connsiteX2750" fmla="*/ 9281742 w 12192000"/>
              <a:gd name="connsiteY2750" fmla="*/ 5477055 h 6048660"/>
              <a:gd name="connsiteX2751" fmla="*/ 9281233 w 12192000"/>
              <a:gd name="connsiteY2751" fmla="*/ 5476674 h 6048660"/>
              <a:gd name="connsiteX2752" fmla="*/ 9281233 w 12192000"/>
              <a:gd name="connsiteY2752" fmla="*/ 5476165 h 6048660"/>
              <a:gd name="connsiteX2753" fmla="*/ 9281615 w 12192000"/>
              <a:gd name="connsiteY2753" fmla="*/ 5475783 h 6048660"/>
              <a:gd name="connsiteX2754" fmla="*/ 9216110 w 12192000"/>
              <a:gd name="connsiteY2754" fmla="*/ 5474511 h 6048660"/>
              <a:gd name="connsiteX2755" fmla="*/ 9207970 w 12192000"/>
              <a:gd name="connsiteY2755" fmla="*/ 5476801 h 6048660"/>
              <a:gd name="connsiteX2756" fmla="*/ 9205807 w 12192000"/>
              <a:gd name="connsiteY2756" fmla="*/ 5478073 h 6048660"/>
              <a:gd name="connsiteX2757" fmla="*/ 9203772 w 12192000"/>
              <a:gd name="connsiteY2757" fmla="*/ 5478963 h 6048660"/>
              <a:gd name="connsiteX2758" fmla="*/ 9201737 w 12192000"/>
              <a:gd name="connsiteY2758" fmla="*/ 5479981 h 6048660"/>
              <a:gd name="connsiteX2759" fmla="*/ 9199702 w 12192000"/>
              <a:gd name="connsiteY2759" fmla="*/ 5481634 h 6048660"/>
              <a:gd name="connsiteX2760" fmla="*/ 9197921 w 12192000"/>
              <a:gd name="connsiteY2760" fmla="*/ 5483033 h 6048660"/>
              <a:gd name="connsiteX2761" fmla="*/ 9196904 w 12192000"/>
              <a:gd name="connsiteY2761" fmla="*/ 5483669 h 6048660"/>
              <a:gd name="connsiteX2762" fmla="*/ 9196014 w 12192000"/>
              <a:gd name="connsiteY2762" fmla="*/ 5484051 h 6048660"/>
              <a:gd name="connsiteX2763" fmla="*/ 9194996 w 12192000"/>
              <a:gd name="connsiteY2763" fmla="*/ 5485068 h 6048660"/>
              <a:gd name="connsiteX2764" fmla="*/ 9193215 w 12192000"/>
              <a:gd name="connsiteY2764" fmla="*/ 5486722 h 6048660"/>
              <a:gd name="connsiteX2765" fmla="*/ 9190671 w 12192000"/>
              <a:gd name="connsiteY2765" fmla="*/ 5488884 h 6048660"/>
              <a:gd name="connsiteX2766" fmla="*/ 9182913 w 12192000"/>
              <a:gd name="connsiteY2766" fmla="*/ 5497152 h 6048660"/>
              <a:gd name="connsiteX2767" fmla="*/ 9175154 w 12192000"/>
              <a:gd name="connsiteY2767" fmla="*/ 5506946 h 6048660"/>
              <a:gd name="connsiteX2768" fmla="*/ 9180114 w 12192000"/>
              <a:gd name="connsiteY2768" fmla="*/ 5503639 h 6048660"/>
              <a:gd name="connsiteX2769" fmla="*/ 9185202 w 12192000"/>
              <a:gd name="connsiteY2769" fmla="*/ 5497660 h 6048660"/>
              <a:gd name="connsiteX2770" fmla="*/ 9187873 w 12192000"/>
              <a:gd name="connsiteY2770" fmla="*/ 5495244 h 6048660"/>
              <a:gd name="connsiteX2771" fmla="*/ 9188891 w 12192000"/>
              <a:gd name="connsiteY2771" fmla="*/ 5494862 h 6048660"/>
              <a:gd name="connsiteX2772" fmla="*/ 9190035 w 12192000"/>
              <a:gd name="connsiteY2772" fmla="*/ 5493845 h 6048660"/>
              <a:gd name="connsiteX2773" fmla="*/ 9192961 w 12192000"/>
              <a:gd name="connsiteY2773" fmla="*/ 5490919 h 6048660"/>
              <a:gd name="connsiteX2774" fmla="*/ 9196649 w 12192000"/>
              <a:gd name="connsiteY2774" fmla="*/ 5487739 h 6048660"/>
              <a:gd name="connsiteX2775" fmla="*/ 9198684 w 12192000"/>
              <a:gd name="connsiteY2775" fmla="*/ 5486340 h 6048660"/>
              <a:gd name="connsiteX2776" fmla="*/ 9199320 w 12192000"/>
              <a:gd name="connsiteY2776" fmla="*/ 5485959 h 6048660"/>
              <a:gd name="connsiteX2777" fmla="*/ 9200211 w 12192000"/>
              <a:gd name="connsiteY2777" fmla="*/ 5485195 h 6048660"/>
              <a:gd name="connsiteX2778" fmla="*/ 9202119 w 12192000"/>
              <a:gd name="connsiteY2778" fmla="*/ 5483669 h 6048660"/>
              <a:gd name="connsiteX2779" fmla="*/ 9204917 w 12192000"/>
              <a:gd name="connsiteY2779" fmla="*/ 5482143 h 6048660"/>
              <a:gd name="connsiteX2780" fmla="*/ 9207461 w 12192000"/>
              <a:gd name="connsiteY2780" fmla="*/ 5480998 h 6048660"/>
              <a:gd name="connsiteX2781" fmla="*/ 9208606 w 12192000"/>
              <a:gd name="connsiteY2781" fmla="*/ 5480871 h 6048660"/>
              <a:gd name="connsiteX2782" fmla="*/ 9207715 w 12192000"/>
              <a:gd name="connsiteY2782" fmla="*/ 5481888 h 6048660"/>
              <a:gd name="connsiteX2783" fmla="*/ 9205426 w 12192000"/>
              <a:gd name="connsiteY2783" fmla="*/ 5483669 h 6048660"/>
              <a:gd name="connsiteX2784" fmla="*/ 9198303 w 12192000"/>
              <a:gd name="connsiteY2784" fmla="*/ 5488630 h 6048660"/>
              <a:gd name="connsiteX2785" fmla="*/ 9192325 w 12192000"/>
              <a:gd name="connsiteY2785" fmla="*/ 5493590 h 6048660"/>
              <a:gd name="connsiteX2786" fmla="*/ 9183167 w 12192000"/>
              <a:gd name="connsiteY2786" fmla="*/ 5503511 h 6048660"/>
              <a:gd name="connsiteX2787" fmla="*/ 9171974 w 12192000"/>
              <a:gd name="connsiteY2787" fmla="*/ 5517757 h 6048660"/>
              <a:gd name="connsiteX2788" fmla="*/ 9167776 w 12192000"/>
              <a:gd name="connsiteY2788" fmla="*/ 5522463 h 6048660"/>
              <a:gd name="connsiteX2789" fmla="*/ 9169048 w 12192000"/>
              <a:gd name="connsiteY2789" fmla="*/ 5519029 h 6048660"/>
              <a:gd name="connsiteX2790" fmla="*/ 9169557 w 12192000"/>
              <a:gd name="connsiteY2790" fmla="*/ 5517503 h 6048660"/>
              <a:gd name="connsiteX2791" fmla="*/ 9167903 w 12192000"/>
              <a:gd name="connsiteY2791" fmla="*/ 5519410 h 6048660"/>
              <a:gd name="connsiteX2792" fmla="*/ 9166504 w 12192000"/>
              <a:gd name="connsiteY2792" fmla="*/ 5522082 h 6048660"/>
              <a:gd name="connsiteX2793" fmla="*/ 9164978 w 12192000"/>
              <a:gd name="connsiteY2793" fmla="*/ 5524880 h 6048660"/>
              <a:gd name="connsiteX2794" fmla="*/ 9163579 w 12192000"/>
              <a:gd name="connsiteY2794" fmla="*/ 5527169 h 6048660"/>
              <a:gd name="connsiteX2795" fmla="*/ 9162434 w 12192000"/>
              <a:gd name="connsiteY2795" fmla="*/ 5529204 h 6048660"/>
              <a:gd name="connsiteX2796" fmla="*/ 9161798 w 12192000"/>
              <a:gd name="connsiteY2796" fmla="*/ 5531367 h 6048660"/>
              <a:gd name="connsiteX2797" fmla="*/ 9161417 w 12192000"/>
              <a:gd name="connsiteY2797" fmla="*/ 5533020 h 6048660"/>
              <a:gd name="connsiteX2798" fmla="*/ 9160781 w 12192000"/>
              <a:gd name="connsiteY2798" fmla="*/ 5533529 h 6048660"/>
              <a:gd name="connsiteX2799" fmla="*/ 9160526 w 12192000"/>
              <a:gd name="connsiteY2799" fmla="*/ 5533783 h 6048660"/>
              <a:gd name="connsiteX2800" fmla="*/ 9160654 w 12192000"/>
              <a:gd name="connsiteY2800" fmla="*/ 5534674 h 6048660"/>
              <a:gd name="connsiteX2801" fmla="*/ 9159636 w 12192000"/>
              <a:gd name="connsiteY2801" fmla="*/ 5536582 h 6048660"/>
              <a:gd name="connsiteX2802" fmla="*/ 9158746 w 12192000"/>
              <a:gd name="connsiteY2802" fmla="*/ 5538235 h 6048660"/>
              <a:gd name="connsiteX2803" fmla="*/ 9158364 w 12192000"/>
              <a:gd name="connsiteY2803" fmla="*/ 5539253 h 6048660"/>
              <a:gd name="connsiteX2804" fmla="*/ 9157728 w 12192000"/>
              <a:gd name="connsiteY2804" fmla="*/ 5539507 h 6048660"/>
              <a:gd name="connsiteX2805" fmla="*/ 9157474 w 12192000"/>
              <a:gd name="connsiteY2805" fmla="*/ 5540270 h 6048660"/>
              <a:gd name="connsiteX2806" fmla="*/ 9156965 w 12192000"/>
              <a:gd name="connsiteY2806" fmla="*/ 5541669 h 6048660"/>
              <a:gd name="connsiteX2807" fmla="*/ 9155693 w 12192000"/>
              <a:gd name="connsiteY2807" fmla="*/ 5543577 h 6048660"/>
              <a:gd name="connsiteX2808" fmla="*/ 9154548 w 12192000"/>
              <a:gd name="connsiteY2808" fmla="*/ 5545740 h 6048660"/>
              <a:gd name="connsiteX2809" fmla="*/ 9154167 w 12192000"/>
              <a:gd name="connsiteY2809" fmla="*/ 5547520 h 6048660"/>
              <a:gd name="connsiteX2810" fmla="*/ 9154167 w 12192000"/>
              <a:gd name="connsiteY2810" fmla="*/ 5548665 h 6048660"/>
              <a:gd name="connsiteX2811" fmla="*/ 9153658 w 12192000"/>
              <a:gd name="connsiteY2811" fmla="*/ 5549047 h 6048660"/>
              <a:gd name="connsiteX2812" fmla="*/ 9153531 w 12192000"/>
              <a:gd name="connsiteY2812" fmla="*/ 5549937 h 6048660"/>
              <a:gd name="connsiteX2813" fmla="*/ 9153531 w 12192000"/>
              <a:gd name="connsiteY2813" fmla="*/ 5551082 h 6048660"/>
              <a:gd name="connsiteX2814" fmla="*/ 9152895 w 12192000"/>
              <a:gd name="connsiteY2814" fmla="*/ 5552226 h 6048660"/>
              <a:gd name="connsiteX2815" fmla="*/ 9152131 w 12192000"/>
              <a:gd name="connsiteY2815" fmla="*/ 5553244 h 6048660"/>
              <a:gd name="connsiteX2816" fmla="*/ 9151877 w 12192000"/>
              <a:gd name="connsiteY2816" fmla="*/ 5554261 h 6048660"/>
              <a:gd name="connsiteX2817" fmla="*/ 9151623 w 12192000"/>
              <a:gd name="connsiteY2817" fmla="*/ 5554897 h 6048660"/>
              <a:gd name="connsiteX2818" fmla="*/ 9150859 w 12192000"/>
              <a:gd name="connsiteY2818" fmla="*/ 5555152 h 6048660"/>
              <a:gd name="connsiteX2819" fmla="*/ 9148443 w 12192000"/>
              <a:gd name="connsiteY2819" fmla="*/ 5558459 h 6048660"/>
              <a:gd name="connsiteX2820" fmla="*/ 9145263 w 12192000"/>
              <a:gd name="connsiteY2820" fmla="*/ 5566218 h 6048660"/>
              <a:gd name="connsiteX2821" fmla="*/ 9142719 w 12192000"/>
              <a:gd name="connsiteY2821" fmla="*/ 5575121 h 6048660"/>
              <a:gd name="connsiteX2822" fmla="*/ 9141956 w 12192000"/>
              <a:gd name="connsiteY2822" fmla="*/ 5585424 h 6048660"/>
              <a:gd name="connsiteX2823" fmla="*/ 9145263 w 12192000"/>
              <a:gd name="connsiteY2823" fmla="*/ 5593819 h 6048660"/>
              <a:gd name="connsiteX2824" fmla="*/ 9156329 w 12192000"/>
              <a:gd name="connsiteY2824" fmla="*/ 5603867 h 6048660"/>
              <a:gd name="connsiteX2825" fmla="*/ 9162943 w 12192000"/>
              <a:gd name="connsiteY2825" fmla="*/ 5604248 h 6048660"/>
              <a:gd name="connsiteX2826" fmla="*/ 9167903 w 12192000"/>
              <a:gd name="connsiteY2826" fmla="*/ 5602722 h 6048660"/>
              <a:gd name="connsiteX2827" fmla="*/ 9170829 w 12192000"/>
              <a:gd name="connsiteY2827" fmla="*/ 5600814 h 6048660"/>
              <a:gd name="connsiteX2828" fmla="*/ 9172101 w 12192000"/>
              <a:gd name="connsiteY2828" fmla="*/ 5600051 h 6048660"/>
              <a:gd name="connsiteX2829" fmla="*/ 9174518 w 12192000"/>
              <a:gd name="connsiteY2829" fmla="*/ 5598525 h 6048660"/>
              <a:gd name="connsiteX2830" fmla="*/ 9179605 w 12192000"/>
              <a:gd name="connsiteY2830" fmla="*/ 5594963 h 6048660"/>
              <a:gd name="connsiteX2831" fmla="*/ 9183676 w 12192000"/>
              <a:gd name="connsiteY2831" fmla="*/ 5591020 h 6048660"/>
              <a:gd name="connsiteX2832" fmla="*/ 9184693 w 12192000"/>
              <a:gd name="connsiteY2832" fmla="*/ 5590003 h 6048660"/>
              <a:gd name="connsiteX2833" fmla="*/ 9186601 w 12192000"/>
              <a:gd name="connsiteY2833" fmla="*/ 5587968 h 6048660"/>
              <a:gd name="connsiteX2834" fmla="*/ 9189781 w 12192000"/>
              <a:gd name="connsiteY2834" fmla="*/ 5584534 h 6048660"/>
              <a:gd name="connsiteX2835" fmla="*/ 9196522 w 12192000"/>
              <a:gd name="connsiteY2835" fmla="*/ 5576775 h 6048660"/>
              <a:gd name="connsiteX2836" fmla="*/ 9209623 w 12192000"/>
              <a:gd name="connsiteY2836" fmla="*/ 5561639 h 6048660"/>
              <a:gd name="connsiteX2837" fmla="*/ 9213948 w 12192000"/>
              <a:gd name="connsiteY2837" fmla="*/ 5556805 h 6048660"/>
              <a:gd name="connsiteX2838" fmla="*/ 9216110 w 12192000"/>
              <a:gd name="connsiteY2838" fmla="*/ 5554897 h 6048660"/>
              <a:gd name="connsiteX2839" fmla="*/ 9216492 w 12192000"/>
              <a:gd name="connsiteY2839" fmla="*/ 5556169 h 6048660"/>
              <a:gd name="connsiteX2840" fmla="*/ 9216492 w 12192000"/>
              <a:gd name="connsiteY2840" fmla="*/ 5558713 h 6048660"/>
              <a:gd name="connsiteX2841" fmla="*/ 9216619 w 12192000"/>
              <a:gd name="connsiteY2841" fmla="*/ 5562656 h 6048660"/>
              <a:gd name="connsiteX2842" fmla="*/ 9216873 w 12192000"/>
              <a:gd name="connsiteY2842" fmla="*/ 5567108 h 6048660"/>
              <a:gd name="connsiteX2843" fmla="*/ 9218018 w 12192000"/>
              <a:gd name="connsiteY2843" fmla="*/ 5572450 h 6048660"/>
              <a:gd name="connsiteX2844" fmla="*/ 9221325 w 12192000"/>
              <a:gd name="connsiteY2844" fmla="*/ 5578683 h 6048660"/>
              <a:gd name="connsiteX2845" fmla="*/ 9230992 w 12192000"/>
              <a:gd name="connsiteY2845" fmla="*/ 5587459 h 6048660"/>
              <a:gd name="connsiteX2846" fmla="*/ 9242312 w 12192000"/>
              <a:gd name="connsiteY2846" fmla="*/ 5588476 h 6048660"/>
              <a:gd name="connsiteX2847" fmla="*/ 9242693 w 12192000"/>
              <a:gd name="connsiteY2847" fmla="*/ 5588476 h 6048660"/>
              <a:gd name="connsiteX2848" fmla="*/ 9243965 w 12192000"/>
              <a:gd name="connsiteY2848" fmla="*/ 5587205 h 6048660"/>
              <a:gd name="connsiteX2849" fmla="*/ 9243965 w 12192000"/>
              <a:gd name="connsiteY2849" fmla="*/ 5584788 h 6048660"/>
              <a:gd name="connsiteX2850" fmla="*/ 9242693 w 12192000"/>
              <a:gd name="connsiteY2850" fmla="*/ 5582371 h 6048660"/>
              <a:gd name="connsiteX2851" fmla="*/ 9240531 w 12192000"/>
              <a:gd name="connsiteY2851" fmla="*/ 5581608 h 6048660"/>
              <a:gd name="connsiteX2852" fmla="*/ 9238242 w 12192000"/>
              <a:gd name="connsiteY2852" fmla="*/ 5581990 h 6048660"/>
              <a:gd name="connsiteX2853" fmla="*/ 9237606 w 12192000"/>
              <a:gd name="connsiteY2853" fmla="*/ 5581990 h 6048660"/>
              <a:gd name="connsiteX2854" fmla="*/ 9235607 w 12192000"/>
              <a:gd name="connsiteY2854" fmla="*/ 5582090 h 6048660"/>
              <a:gd name="connsiteX2855" fmla="*/ 9234426 w 12192000"/>
              <a:gd name="connsiteY2855" fmla="*/ 5581735 h 6048660"/>
              <a:gd name="connsiteX2856" fmla="*/ 9233535 w 12192000"/>
              <a:gd name="connsiteY2856" fmla="*/ 5580590 h 6048660"/>
              <a:gd name="connsiteX2857" fmla="*/ 9232264 w 12192000"/>
              <a:gd name="connsiteY2857" fmla="*/ 5573849 h 6048660"/>
              <a:gd name="connsiteX2858" fmla="*/ 9232518 w 12192000"/>
              <a:gd name="connsiteY2858" fmla="*/ 5565582 h 6048660"/>
              <a:gd name="connsiteX2859" fmla="*/ 9233027 w 12192000"/>
              <a:gd name="connsiteY2859" fmla="*/ 5562020 h 6048660"/>
              <a:gd name="connsiteX2860" fmla="*/ 9233027 w 12192000"/>
              <a:gd name="connsiteY2860" fmla="*/ 5559604 h 6048660"/>
              <a:gd name="connsiteX2861" fmla="*/ 9233027 w 12192000"/>
              <a:gd name="connsiteY2861" fmla="*/ 5558459 h 6048660"/>
              <a:gd name="connsiteX2862" fmla="*/ 9233409 w 12192000"/>
              <a:gd name="connsiteY2862" fmla="*/ 5557950 h 6048660"/>
              <a:gd name="connsiteX2863" fmla="*/ 9233917 w 12192000"/>
              <a:gd name="connsiteY2863" fmla="*/ 5557568 h 6048660"/>
              <a:gd name="connsiteX2864" fmla="*/ 9233917 w 12192000"/>
              <a:gd name="connsiteY2864" fmla="*/ 5556805 h 6048660"/>
              <a:gd name="connsiteX2865" fmla="*/ 9234172 w 12192000"/>
              <a:gd name="connsiteY2865" fmla="*/ 5555406 h 6048660"/>
              <a:gd name="connsiteX2866" fmla="*/ 9234935 w 12192000"/>
              <a:gd name="connsiteY2866" fmla="*/ 5553753 h 6048660"/>
              <a:gd name="connsiteX2867" fmla="*/ 9236334 w 12192000"/>
              <a:gd name="connsiteY2867" fmla="*/ 5550064 h 6048660"/>
              <a:gd name="connsiteX2868" fmla="*/ 9238242 w 12192000"/>
              <a:gd name="connsiteY2868" fmla="*/ 5544595 h 6048660"/>
              <a:gd name="connsiteX2869" fmla="*/ 9239895 w 12192000"/>
              <a:gd name="connsiteY2869" fmla="*/ 5539507 h 6048660"/>
              <a:gd name="connsiteX2870" fmla="*/ 9240404 w 12192000"/>
              <a:gd name="connsiteY2870" fmla="*/ 5537090 h 6048660"/>
              <a:gd name="connsiteX2871" fmla="*/ 9240404 w 12192000"/>
              <a:gd name="connsiteY2871" fmla="*/ 5536454 h 6048660"/>
              <a:gd name="connsiteX2872" fmla="*/ 9241040 w 12192000"/>
              <a:gd name="connsiteY2872" fmla="*/ 5535310 h 6048660"/>
              <a:gd name="connsiteX2873" fmla="*/ 9242312 w 12192000"/>
              <a:gd name="connsiteY2873" fmla="*/ 5532893 h 6048660"/>
              <a:gd name="connsiteX2874" fmla="*/ 9243965 w 12192000"/>
              <a:gd name="connsiteY2874" fmla="*/ 5529332 h 6048660"/>
              <a:gd name="connsiteX2875" fmla="*/ 9245365 w 12192000"/>
              <a:gd name="connsiteY2875" fmla="*/ 5525770 h 6048660"/>
              <a:gd name="connsiteX2876" fmla="*/ 9244856 w 12192000"/>
              <a:gd name="connsiteY2876" fmla="*/ 5524880 h 6048660"/>
              <a:gd name="connsiteX2877" fmla="*/ 9243838 w 12192000"/>
              <a:gd name="connsiteY2877" fmla="*/ 5523481 h 6048660"/>
              <a:gd name="connsiteX2878" fmla="*/ 9243075 w 12192000"/>
              <a:gd name="connsiteY2878" fmla="*/ 5521827 h 6048660"/>
              <a:gd name="connsiteX2879" fmla="*/ 9239768 w 12192000"/>
              <a:gd name="connsiteY2879" fmla="*/ 5520174 h 6048660"/>
              <a:gd name="connsiteX2880" fmla="*/ 9236715 w 12192000"/>
              <a:gd name="connsiteY2880" fmla="*/ 5518902 h 6048660"/>
              <a:gd name="connsiteX2881" fmla="*/ 9234935 w 12192000"/>
              <a:gd name="connsiteY2881" fmla="*/ 5518011 h 6048660"/>
              <a:gd name="connsiteX2882" fmla="*/ 9231119 w 12192000"/>
              <a:gd name="connsiteY2882" fmla="*/ 5517248 h 6048660"/>
              <a:gd name="connsiteX2883" fmla="*/ 9226922 w 12192000"/>
              <a:gd name="connsiteY2883" fmla="*/ 5519029 h 6048660"/>
              <a:gd name="connsiteX2884" fmla="*/ 9225395 w 12192000"/>
              <a:gd name="connsiteY2884" fmla="*/ 5520555 h 6048660"/>
              <a:gd name="connsiteX2885" fmla="*/ 9225904 w 12192000"/>
              <a:gd name="connsiteY2885" fmla="*/ 5521064 h 6048660"/>
              <a:gd name="connsiteX2886" fmla="*/ 9224377 w 12192000"/>
              <a:gd name="connsiteY2886" fmla="*/ 5523481 h 6048660"/>
              <a:gd name="connsiteX2887" fmla="*/ 9216237 w 12192000"/>
              <a:gd name="connsiteY2887" fmla="*/ 5531112 h 6048660"/>
              <a:gd name="connsiteX2888" fmla="*/ 9202500 w 12192000"/>
              <a:gd name="connsiteY2888" fmla="*/ 5545485 h 6048660"/>
              <a:gd name="connsiteX2889" fmla="*/ 9194360 w 12192000"/>
              <a:gd name="connsiteY2889" fmla="*/ 5554134 h 6048660"/>
              <a:gd name="connsiteX2890" fmla="*/ 9190290 w 12192000"/>
              <a:gd name="connsiteY2890" fmla="*/ 5558077 h 6048660"/>
              <a:gd name="connsiteX2891" fmla="*/ 9188509 w 12192000"/>
              <a:gd name="connsiteY2891" fmla="*/ 5559095 h 6048660"/>
              <a:gd name="connsiteX2892" fmla="*/ 9187619 w 12192000"/>
              <a:gd name="connsiteY2892" fmla="*/ 5559476 h 6048660"/>
              <a:gd name="connsiteX2893" fmla="*/ 9187364 w 12192000"/>
              <a:gd name="connsiteY2893" fmla="*/ 5560240 h 6048660"/>
              <a:gd name="connsiteX2894" fmla="*/ 9186347 w 12192000"/>
              <a:gd name="connsiteY2894" fmla="*/ 5562529 h 6048660"/>
              <a:gd name="connsiteX2895" fmla="*/ 9183803 w 12192000"/>
              <a:gd name="connsiteY2895" fmla="*/ 5565200 h 6048660"/>
              <a:gd name="connsiteX2896" fmla="*/ 9181259 w 12192000"/>
              <a:gd name="connsiteY2896" fmla="*/ 5566599 h 6048660"/>
              <a:gd name="connsiteX2897" fmla="*/ 9180496 w 12192000"/>
              <a:gd name="connsiteY2897" fmla="*/ 5567235 h 6048660"/>
              <a:gd name="connsiteX2898" fmla="*/ 9179097 w 12192000"/>
              <a:gd name="connsiteY2898" fmla="*/ 5568634 h 6048660"/>
              <a:gd name="connsiteX2899" fmla="*/ 9177061 w 12192000"/>
              <a:gd name="connsiteY2899" fmla="*/ 5570924 h 6048660"/>
              <a:gd name="connsiteX2900" fmla="*/ 9174645 w 12192000"/>
              <a:gd name="connsiteY2900" fmla="*/ 5573468 h 6048660"/>
              <a:gd name="connsiteX2901" fmla="*/ 9171974 w 12192000"/>
              <a:gd name="connsiteY2901" fmla="*/ 5576393 h 6048660"/>
              <a:gd name="connsiteX2902" fmla="*/ 9169430 w 12192000"/>
              <a:gd name="connsiteY2902" fmla="*/ 5579191 h 6048660"/>
              <a:gd name="connsiteX2903" fmla="*/ 9167649 w 12192000"/>
              <a:gd name="connsiteY2903" fmla="*/ 5581354 h 6048660"/>
              <a:gd name="connsiteX2904" fmla="*/ 9166759 w 12192000"/>
              <a:gd name="connsiteY2904" fmla="*/ 5582244 h 6048660"/>
              <a:gd name="connsiteX2905" fmla="*/ 9165105 w 12192000"/>
              <a:gd name="connsiteY2905" fmla="*/ 5583389 h 6048660"/>
              <a:gd name="connsiteX2906" fmla="*/ 9162561 w 12192000"/>
              <a:gd name="connsiteY2906" fmla="*/ 5585805 h 6048660"/>
              <a:gd name="connsiteX2907" fmla="*/ 9160654 w 12192000"/>
              <a:gd name="connsiteY2907" fmla="*/ 5587841 h 6048660"/>
              <a:gd name="connsiteX2908" fmla="*/ 9159382 w 12192000"/>
              <a:gd name="connsiteY2908" fmla="*/ 5589112 h 6048660"/>
              <a:gd name="connsiteX2909" fmla="*/ 9157728 w 12192000"/>
              <a:gd name="connsiteY2909" fmla="*/ 5590130 h 6048660"/>
              <a:gd name="connsiteX2910" fmla="*/ 9156074 w 12192000"/>
              <a:gd name="connsiteY2910" fmla="*/ 5590384 h 6048660"/>
              <a:gd name="connsiteX2911" fmla="*/ 9155566 w 12192000"/>
              <a:gd name="connsiteY2911" fmla="*/ 5588604 h 6048660"/>
              <a:gd name="connsiteX2912" fmla="*/ 9155184 w 12192000"/>
              <a:gd name="connsiteY2912" fmla="*/ 5587077 h 6048660"/>
              <a:gd name="connsiteX2913" fmla="*/ 9154548 w 12192000"/>
              <a:gd name="connsiteY2913" fmla="*/ 5586187 h 6048660"/>
              <a:gd name="connsiteX2914" fmla="*/ 9154675 w 12192000"/>
              <a:gd name="connsiteY2914" fmla="*/ 5585678 h 6048660"/>
              <a:gd name="connsiteX2915" fmla="*/ 9155693 w 12192000"/>
              <a:gd name="connsiteY2915" fmla="*/ 5584915 h 6048660"/>
              <a:gd name="connsiteX2916" fmla="*/ 9156456 w 12192000"/>
              <a:gd name="connsiteY2916" fmla="*/ 5583262 h 6048660"/>
              <a:gd name="connsiteX2917" fmla="*/ 9157219 w 12192000"/>
              <a:gd name="connsiteY2917" fmla="*/ 5580718 h 6048660"/>
              <a:gd name="connsiteX2918" fmla="*/ 9158110 w 12192000"/>
              <a:gd name="connsiteY2918" fmla="*/ 5577919 h 6048660"/>
              <a:gd name="connsiteX2919" fmla="*/ 9159000 w 12192000"/>
              <a:gd name="connsiteY2919" fmla="*/ 5575248 h 6048660"/>
              <a:gd name="connsiteX2920" fmla="*/ 9159636 w 12192000"/>
              <a:gd name="connsiteY2920" fmla="*/ 5573213 h 6048660"/>
              <a:gd name="connsiteX2921" fmla="*/ 9160272 w 12192000"/>
              <a:gd name="connsiteY2921" fmla="*/ 5571178 h 6048660"/>
              <a:gd name="connsiteX2922" fmla="*/ 9161417 w 12192000"/>
              <a:gd name="connsiteY2922" fmla="*/ 5568380 h 6048660"/>
              <a:gd name="connsiteX2923" fmla="*/ 9162434 w 12192000"/>
              <a:gd name="connsiteY2923" fmla="*/ 5565963 h 6048660"/>
              <a:gd name="connsiteX2924" fmla="*/ 9162816 w 12192000"/>
              <a:gd name="connsiteY2924" fmla="*/ 5564310 h 6048660"/>
              <a:gd name="connsiteX2925" fmla="*/ 9162943 w 12192000"/>
              <a:gd name="connsiteY2925" fmla="*/ 5563419 h 6048660"/>
              <a:gd name="connsiteX2926" fmla="*/ 9163325 w 12192000"/>
              <a:gd name="connsiteY2926" fmla="*/ 5562529 h 6048660"/>
              <a:gd name="connsiteX2927" fmla="*/ 9164469 w 12192000"/>
              <a:gd name="connsiteY2927" fmla="*/ 5560494 h 6048660"/>
              <a:gd name="connsiteX2928" fmla="*/ 9166250 w 12192000"/>
              <a:gd name="connsiteY2928" fmla="*/ 5556933 h 6048660"/>
              <a:gd name="connsiteX2929" fmla="*/ 9169175 w 12192000"/>
              <a:gd name="connsiteY2929" fmla="*/ 5551463 h 6048660"/>
              <a:gd name="connsiteX2930" fmla="*/ 9172864 w 12192000"/>
              <a:gd name="connsiteY2930" fmla="*/ 5544595 h 6048660"/>
              <a:gd name="connsiteX2931" fmla="*/ 9176044 w 12192000"/>
              <a:gd name="connsiteY2931" fmla="*/ 5538617 h 6048660"/>
              <a:gd name="connsiteX2932" fmla="*/ 9177698 w 12192000"/>
              <a:gd name="connsiteY2932" fmla="*/ 5535437 h 6048660"/>
              <a:gd name="connsiteX2933" fmla="*/ 9178333 w 12192000"/>
              <a:gd name="connsiteY2933" fmla="*/ 5534165 h 6048660"/>
              <a:gd name="connsiteX2934" fmla="*/ 9179097 w 12192000"/>
              <a:gd name="connsiteY2934" fmla="*/ 5532893 h 6048660"/>
              <a:gd name="connsiteX2935" fmla="*/ 9180241 w 12192000"/>
              <a:gd name="connsiteY2935" fmla="*/ 5531367 h 6048660"/>
              <a:gd name="connsiteX2936" fmla="*/ 9181641 w 12192000"/>
              <a:gd name="connsiteY2936" fmla="*/ 5529204 h 6048660"/>
              <a:gd name="connsiteX2937" fmla="*/ 9189018 w 12192000"/>
              <a:gd name="connsiteY2937" fmla="*/ 5518902 h 6048660"/>
              <a:gd name="connsiteX2938" fmla="*/ 9198049 w 12192000"/>
              <a:gd name="connsiteY2938" fmla="*/ 5508217 h 6048660"/>
              <a:gd name="connsiteX2939" fmla="*/ 9204917 w 12192000"/>
              <a:gd name="connsiteY2939" fmla="*/ 5501731 h 6048660"/>
              <a:gd name="connsiteX2940" fmla="*/ 9206316 w 12192000"/>
              <a:gd name="connsiteY2940" fmla="*/ 5500713 h 6048660"/>
              <a:gd name="connsiteX2941" fmla="*/ 9206952 w 12192000"/>
              <a:gd name="connsiteY2941" fmla="*/ 5500077 h 6048660"/>
              <a:gd name="connsiteX2942" fmla="*/ 9208733 w 12192000"/>
              <a:gd name="connsiteY2942" fmla="*/ 5498678 h 6048660"/>
              <a:gd name="connsiteX2943" fmla="*/ 9212803 w 12192000"/>
              <a:gd name="connsiteY2943" fmla="*/ 5496007 h 6048660"/>
              <a:gd name="connsiteX2944" fmla="*/ 9232772 w 12192000"/>
              <a:gd name="connsiteY2944" fmla="*/ 5489011 h 6048660"/>
              <a:gd name="connsiteX2945" fmla="*/ 9237987 w 12192000"/>
              <a:gd name="connsiteY2945" fmla="*/ 5488757 h 6048660"/>
              <a:gd name="connsiteX2946" fmla="*/ 9238242 w 12192000"/>
              <a:gd name="connsiteY2946" fmla="*/ 5491682 h 6048660"/>
              <a:gd name="connsiteX2947" fmla="*/ 9235316 w 12192000"/>
              <a:gd name="connsiteY2947" fmla="*/ 5501603 h 6048660"/>
              <a:gd name="connsiteX2948" fmla="*/ 9233917 w 12192000"/>
              <a:gd name="connsiteY2948" fmla="*/ 5502748 h 6048660"/>
              <a:gd name="connsiteX2949" fmla="*/ 9233281 w 12192000"/>
              <a:gd name="connsiteY2949" fmla="*/ 5503384 h 6048660"/>
              <a:gd name="connsiteX2950" fmla="*/ 9235062 w 12192000"/>
              <a:gd name="connsiteY2950" fmla="*/ 5504529 h 6048660"/>
              <a:gd name="connsiteX2951" fmla="*/ 9238878 w 12192000"/>
              <a:gd name="connsiteY2951" fmla="*/ 5505674 h 6048660"/>
              <a:gd name="connsiteX2952" fmla="*/ 9242058 w 12192000"/>
              <a:gd name="connsiteY2952" fmla="*/ 5506182 h 6048660"/>
              <a:gd name="connsiteX2953" fmla="*/ 9246382 w 12192000"/>
              <a:gd name="connsiteY2953" fmla="*/ 5504783 h 6048660"/>
              <a:gd name="connsiteX2954" fmla="*/ 9250707 w 12192000"/>
              <a:gd name="connsiteY2954" fmla="*/ 5502112 h 6048660"/>
              <a:gd name="connsiteX2955" fmla="*/ 9252996 w 12192000"/>
              <a:gd name="connsiteY2955" fmla="*/ 5499441 h 6048660"/>
              <a:gd name="connsiteX2956" fmla="*/ 9253251 w 12192000"/>
              <a:gd name="connsiteY2956" fmla="*/ 5493972 h 6048660"/>
              <a:gd name="connsiteX2957" fmla="*/ 9252233 w 12192000"/>
              <a:gd name="connsiteY2957" fmla="*/ 5489011 h 6048660"/>
              <a:gd name="connsiteX2958" fmla="*/ 9248290 w 12192000"/>
              <a:gd name="connsiteY2958" fmla="*/ 5484560 h 6048660"/>
              <a:gd name="connsiteX2959" fmla="*/ 9243202 w 12192000"/>
              <a:gd name="connsiteY2959" fmla="*/ 5480998 h 6048660"/>
              <a:gd name="connsiteX2960" fmla="*/ 9241422 w 12192000"/>
              <a:gd name="connsiteY2960" fmla="*/ 5480235 h 6048660"/>
              <a:gd name="connsiteX2961" fmla="*/ 9240404 w 12192000"/>
              <a:gd name="connsiteY2961" fmla="*/ 5479726 h 6048660"/>
              <a:gd name="connsiteX2962" fmla="*/ 9238369 w 12192000"/>
              <a:gd name="connsiteY2962" fmla="*/ 5478327 h 6048660"/>
              <a:gd name="connsiteX2963" fmla="*/ 9235698 w 12192000"/>
              <a:gd name="connsiteY2963" fmla="*/ 5477055 h 6048660"/>
              <a:gd name="connsiteX2964" fmla="*/ 9233790 w 12192000"/>
              <a:gd name="connsiteY2964" fmla="*/ 5476546 h 6048660"/>
              <a:gd name="connsiteX2965" fmla="*/ 9232645 w 12192000"/>
              <a:gd name="connsiteY2965" fmla="*/ 5476546 h 6048660"/>
              <a:gd name="connsiteX2966" fmla="*/ 9231755 w 12192000"/>
              <a:gd name="connsiteY2966" fmla="*/ 5476165 h 6048660"/>
              <a:gd name="connsiteX2967" fmla="*/ 9229847 w 12192000"/>
              <a:gd name="connsiteY2967" fmla="*/ 5475529 h 6048660"/>
              <a:gd name="connsiteX2968" fmla="*/ 9226413 w 12192000"/>
              <a:gd name="connsiteY2968" fmla="*/ 5474766 h 6048660"/>
              <a:gd name="connsiteX2969" fmla="*/ 9216110 w 12192000"/>
              <a:gd name="connsiteY2969" fmla="*/ 5474511 h 6048660"/>
              <a:gd name="connsiteX2970" fmla="*/ 9288865 w 12192000"/>
              <a:gd name="connsiteY2970" fmla="*/ 5474384 h 6048660"/>
              <a:gd name="connsiteX2971" fmla="*/ 9289883 w 12192000"/>
              <a:gd name="connsiteY2971" fmla="*/ 5474893 h 6048660"/>
              <a:gd name="connsiteX2972" fmla="*/ 9289883 w 12192000"/>
              <a:gd name="connsiteY2972" fmla="*/ 5476419 h 6048660"/>
              <a:gd name="connsiteX2973" fmla="*/ 9289374 w 12192000"/>
              <a:gd name="connsiteY2973" fmla="*/ 5476419 h 6048660"/>
              <a:gd name="connsiteX2974" fmla="*/ 9288865 w 12192000"/>
              <a:gd name="connsiteY2974" fmla="*/ 5475783 h 6048660"/>
              <a:gd name="connsiteX2975" fmla="*/ 9288865 w 12192000"/>
              <a:gd name="connsiteY2975" fmla="*/ 5474384 h 6048660"/>
              <a:gd name="connsiteX2976" fmla="*/ 10026335 w 12192000"/>
              <a:gd name="connsiteY2976" fmla="*/ 5473748 h 6048660"/>
              <a:gd name="connsiteX2977" fmla="*/ 10027098 w 12192000"/>
              <a:gd name="connsiteY2977" fmla="*/ 5474257 h 6048660"/>
              <a:gd name="connsiteX2978" fmla="*/ 10027226 w 12192000"/>
              <a:gd name="connsiteY2978" fmla="*/ 5474257 h 6048660"/>
              <a:gd name="connsiteX2979" fmla="*/ 10026844 w 12192000"/>
              <a:gd name="connsiteY2979" fmla="*/ 5475020 h 6048660"/>
              <a:gd name="connsiteX2980" fmla="*/ 10025826 w 12192000"/>
              <a:gd name="connsiteY2980" fmla="*/ 5475910 h 6048660"/>
              <a:gd name="connsiteX2981" fmla="*/ 10024809 w 12192000"/>
              <a:gd name="connsiteY2981" fmla="*/ 5476292 h 6048660"/>
              <a:gd name="connsiteX2982" fmla="*/ 10025190 w 12192000"/>
              <a:gd name="connsiteY2982" fmla="*/ 5475274 h 6048660"/>
              <a:gd name="connsiteX2983" fmla="*/ 10026335 w 12192000"/>
              <a:gd name="connsiteY2983" fmla="*/ 5473748 h 6048660"/>
              <a:gd name="connsiteX2984" fmla="*/ 10121985 w 12192000"/>
              <a:gd name="connsiteY2984" fmla="*/ 5473494 h 6048660"/>
              <a:gd name="connsiteX2985" fmla="*/ 10122239 w 12192000"/>
              <a:gd name="connsiteY2985" fmla="*/ 5473875 h 6048660"/>
              <a:gd name="connsiteX2986" fmla="*/ 10122112 w 12192000"/>
              <a:gd name="connsiteY2986" fmla="*/ 5473875 h 6048660"/>
              <a:gd name="connsiteX2987" fmla="*/ 10121476 w 12192000"/>
              <a:gd name="connsiteY2987" fmla="*/ 5474511 h 6048660"/>
              <a:gd name="connsiteX2988" fmla="*/ 10120586 w 12192000"/>
              <a:gd name="connsiteY2988" fmla="*/ 5474893 h 6048660"/>
              <a:gd name="connsiteX2989" fmla="*/ 10120967 w 12192000"/>
              <a:gd name="connsiteY2989" fmla="*/ 5473748 h 6048660"/>
              <a:gd name="connsiteX2990" fmla="*/ 10121985 w 12192000"/>
              <a:gd name="connsiteY2990" fmla="*/ 5473494 h 6048660"/>
              <a:gd name="connsiteX2991" fmla="*/ 9292554 w 12192000"/>
              <a:gd name="connsiteY2991" fmla="*/ 5472731 h 6048660"/>
              <a:gd name="connsiteX2992" fmla="*/ 9292808 w 12192000"/>
              <a:gd name="connsiteY2992" fmla="*/ 5472731 h 6048660"/>
              <a:gd name="connsiteX2993" fmla="*/ 9292554 w 12192000"/>
              <a:gd name="connsiteY2993" fmla="*/ 5473239 h 6048660"/>
              <a:gd name="connsiteX2994" fmla="*/ 9291663 w 12192000"/>
              <a:gd name="connsiteY2994" fmla="*/ 5473748 h 6048660"/>
              <a:gd name="connsiteX2995" fmla="*/ 9290900 w 12192000"/>
              <a:gd name="connsiteY2995" fmla="*/ 5474130 h 6048660"/>
              <a:gd name="connsiteX2996" fmla="*/ 9290518 w 12192000"/>
              <a:gd name="connsiteY2996" fmla="*/ 5474002 h 6048660"/>
              <a:gd name="connsiteX2997" fmla="*/ 9290900 w 12192000"/>
              <a:gd name="connsiteY2997" fmla="*/ 5473621 h 6048660"/>
              <a:gd name="connsiteX2998" fmla="*/ 9291663 w 12192000"/>
              <a:gd name="connsiteY2998" fmla="*/ 5472985 h 6048660"/>
              <a:gd name="connsiteX2999" fmla="*/ 9292554 w 12192000"/>
              <a:gd name="connsiteY2999" fmla="*/ 5472731 h 6048660"/>
              <a:gd name="connsiteX3000" fmla="*/ 10077467 w 12192000"/>
              <a:gd name="connsiteY3000" fmla="*/ 5471204 h 6048660"/>
              <a:gd name="connsiteX3001" fmla="*/ 10078230 w 12192000"/>
              <a:gd name="connsiteY3001" fmla="*/ 5471967 h 6048660"/>
              <a:gd name="connsiteX3002" fmla="*/ 10078230 w 12192000"/>
              <a:gd name="connsiteY3002" fmla="*/ 5473875 h 6048660"/>
              <a:gd name="connsiteX3003" fmla="*/ 10077722 w 12192000"/>
              <a:gd name="connsiteY3003" fmla="*/ 5476038 h 6048660"/>
              <a:gd name="connsiteX3004" fmla="*/ 10076831 w 12192000"/>
              <a:gd name="connsiteY3004" fmla="*/ 5477310 h 6048660"/>
              <a:gd name="connsiteX3005" fmla="*/ 10076322 w 12192000"/>
              <a:gd name="connsiteY3005" fmla="*/ 5477945 h 6048660"/>
              <a:gd name="connsiteX3006" fmla="*/ 10076322 w 12192000"/>
              <a:gd name="connsiteY3006" fmla="*/ 5478963 h 6048660"/>
              <a:gd name="connsiteX3007" fmla="*/ 10075813 w 12192000"/>
              <a:gd name="connsiteY3007" fmla="*/ 5479599 h 6048660"/>
              <a:gd name="connsiteX3008" fmla="*/ 10075305 w 12192000"/>
              <a:gd name="connsiteY3008" fmla="*/ 5480362 h 6048660"/>
              <a:gd name="connsiteX3009" fmla="*/ 10075432 w 12192000"/>
              <a:gd name="connsiteY3009" fmla="*/ 5482779 h 6048660"/>
              <a:gd name="connsiteX3010" fmla="*/ 10074923 w 12192000"/>
              <a:gd name="connsiteY3010" fmla="*/ 5485450 h 6048660"/>
              <a:gd name="connsiteX3011" fmla="*/ 10073906 w 12192000"/>
              <a:gd name="connsiteY3011" fmla="*/ 5486595 h 6048660"/>
              <a:gd name="connsiteX3012" fmla="*/ 10073906 w 12192000"/>
              <a:gd name="connsiteY3012" fmla="*/ 5486467 h 6048660"/>
              <a:gd name="connsiteX3013" fmla="*/ 10073015 w 12192000"/>
              <a:gd name="connsiteY3013" fmla="*/ 5486849 h 6048660"/>
              <a:gd name="connsiteX3014" fmla="*/ 10072507 w 12192000"/>
              <a:gd name="connsiteY3014" fmla="*/ 5487612 h 6048660"/>
              <a:gd name="connsiteX3015" fmla="*/ 10072507 w 12192000"/>
              <a:gd name="connsiteY3015" fmla="*/ 5486213 h 6048660"/>
              <a:gd name="connsiteX3016" fmla="*/ 10073906 w 12192000"/>
              <a:gd name="connsiteY3016" fmla="*/ 5480235 h 6048660"/>
              <a:gd name="connsiteX3017" fmla="*/ 10075941 w 12192000"/>
              <a:gd name="connsiteY3017" fmla="*/ 5474002 h 6048660"/>
              <a:gd name="connsiteX3018" fmla="*/ 10077467 w 12192000"/>
              <a:gd name="connsiteY3018" fmla="*/ 5471204 h 6048660"/>
              <a:gd name="connsiteX3019" fmla="*/ 10187363 w 12192000"/>
              <a:gd name="connsiteY3019" fmla="*/ 5471077 h 6048660"/>
              <a:gd name="connsiteX3020" fmla="*/ 10187998 w 12192000"/>
              <a:gd name="connsiteY3020" fmla="*/ 5471204 h 6048660"/>
              <a:gd name="connsiteX3021" fmla="*/ 10187998 w 12192000"/>
              <a:gd name="connsiteY3021" fmla="*/ 5472222 h 6048660"/>
              <a:gd name="connsiteX3022" fmla="*/ 10188253 w 12192000"/>
              <a:gd name="connsiteY3022" fmla="*/ 5472731 h 6048660"/>
              <a:gd name="connsiteX3023" fmla="*/ 10188253 w 12192000"/>
              <a:gd name="connsiteY3023" fmla="*/ 5472858 h 6048660"/>
              <a:gd name="connsiteX3024" fmla="*/ 10188762 w 12192000"/>
              <a:gd name="connsiteY3024" fmla="*/ 5474766 h 6048660"/>
              <a:gd name="connsiteX3025" fmla="*/ 10188507 w 12192000"/>
              <a:gd name="connsiteY3025" fmla="*/ 5476546 h 6048660"/>
              <a:gd name="connsiteX3026" fmla="*/ 10188507 w 12192000"/>
              <a:gd name="connsiteY3026" fmla="*/ 5477310 h 6048660"/>
              <a:gd name="connsiteX3027" fmla="*/ 10187998 w 12192000"/>
              <a:gd name="connsiteY3027" fmla="*/ 5476801 h 6048660"/>
              <a:gd name="connsiteX3028" fmla="*/ 10187363 w 12192000"/>
              <a:gd name="connsiteY3028" fmla="*/ 5475020 h 6048660"/>
              <a:gd name="connsiteX3029" fmla="*/ 10186726 w 12192000"/>
              <a:gd name="connsiteY3029" fmla="*/ 5472985 h 6048660"/>
              <a:gd name="connsiteX3030" fmla="*/ 10186726 w 12192000"/>
              <a:gd name="connsiteY3030" fmla="*/ 5471840 h 6048660"/>
              <a:gd name="connsiteX3031" fmla="*/ 10187363 w 12192000"/>
              <a:gd name="connsiteY3031" fmla="*/ 5471077 h 6048660"/>
              <a:gd name="connsiteX3032" fmla="*/ 9320536 w 12192000"/>
              <a:gd name="connsiteY3032" fmla="*/ 5470695 h 6048660"/>
              <a:gd name="connsiteX3033" fmla="*/ 9320791 w 12192000"/>
              <a:gd name="connsiteY3033" fmla="*/ 5470695 h 6048660"/>
              <a:gd name="connsiteX3034" fmla="*/ 9321172 w 12192000"/>
              <a:gd name="connsiteY3034" fmla="*/ 5471586 h 6048660"/>
              <a:gd name="connsiteX3035" fmla="*/ 9319900 w 12192000"/>
              <a:gd name="connsiteY3035" fmla="*/ 5474766 h 6048660"/>
              <a:gd name="connsiteX3036" fmla="*/ 9319900 w 12192000"/>
              <a:gd name="connsiteY3036" fmla="*/ 5474893 h 6048660"/>
              <a:gd name="connsiteX3037" fmla="*/ 9319010 w 12192000"/>
              <a:gd name="connsiteY3037" fmla="*/ 5477055 h 6048660"/>
              <a:gd name="connsiteX3038" fmla="*/ 9318120 w 12192000"/>
              <a:gd name="connsiteY3038" fmla="*/ 5479345 h 6048660"/>
              <a:gd name="connsiteX3039" fmla="*/ 9317484 w 12192000"/>
              <a:gd name="connsiteY3039" fmla="*/ 5481125 h 6048660"/>
              <a:gd name="connsiteX3040" fmla="*/ 9316975 w 12192000"/>
              <a:gd name="connsiteY3040" fmla="*/ 5482143 h 6048660"/>
              <a:gd name="connsiteX3041" fmla="*/ 9316593 w 12192000"/>
              <a:gd name="connsiteY3041" fmla="*/ 5482906 h 6048660"/>
              <a:gd name="connsiteX3042" fmla="*/ 9316593 w 12192000"/>
              <a:gd name="connsiteY3042" fmla="*/ 5483796 h 6048660"/>
              <a:gd name="connsiteX3043" fmla="*/ 9316593 w 12192000"/>
              <a:gd name="connsiteY3043" fmla="*/ 5484560 h 6048660"/>
              <a:gd name="connsiteX3044" fmla="*/ 9316211 w 12192000"/>
              <a:gd name="connsiteY3044" fmla="*/ 5484941 h 6048660"/>
              <a:gd name="connsiteX3045" fmla="*/ 9315830 w 12192000"/>
              <a:gd name="connsiteY3045" fmla="*/ 5485323 h 6048660"/>
              <a:gd name="connsiteX3046" fmla="*/ 9315830 w 12192000"/>
              <a:gd name="connsiteY3046" fmla="*/ 5485959 h 6048660"/>
              <a:gd name="connsiteX3047" fmla="*/ 9315576 w 12192000"/>
              <a:gd name="connsiteY3047" fmla="*/ 5487231 h 6048660"/>
              <a:gd name="connsiteX3048" fmla="*/ 9314813 w 12192000"/>
              <a:gd name="connsiteY3048" fmla="*/ 5489011 h 6048660"/>
              <a:gd name="connsiteX3049" fmla="*/ 9314049 w 12192000"/>
              <a:gd name="connsiteY3049" fmla="*/ 5490792 h 6048660"/>
              <a:gd name="connsiteX3050" fmla="*/ 9313795 w 12192000"/>
              <a:gd name="connsiteY3050" fmla="*/ 5491810 h 6048660"/>
              <a:gd name="connsiteX3051" fmla="*/ 9313795 w 12192000"/>
              <a:gd name="connsiteY3051" fmla="*/ 5492318 h 6048660"/>
              <a:gd name="connsiteX3052" fmla="*/ 9313413 w 12192000"/>
              <a:gd name="connsiteY3052" fmla="*/ 5492700 h 6048660"/>
              <a:gd name="connsiteX3053" fmla="*/ 9313159 w 12192000"/>
              <a:gd name="connsiteY3053" fmla="*/ 5491937 h 6048660"/>
              <a:gd name="connsiteX3054" fmla="*/ 9313795 w 12192000"/>
              <a:gd name="connsiteY3054" fmla="*/ 5488884 h 6048660"/>
              <a:gd name="connsiteX3055" fmla="*/ 9315576 w 12192000"/>
              <a:gd name="connsiteY3055" fmla="*/ 5482779 h 6048660"/>
              <a:gd name="connsiteX3056" fmla="*/ 9317102 w 12192000"/>
              <a:gd name="connsiteY3056" fmla="*/ 5478073 h 6048660"/>
              <a:gd name="connsiteX3057" fmla="*/ 9317992 w 12192000"/>
              <a:gd name="connsiteY3057" fmla="*/ 5476038 h 6048660"/>
              <a:gd name="connsiteX3058" fmla="*/ 9318628 w 12192000"/>
              <a:gd name="connsiteY3058" fmla="*/ 5475147 h 6048660"/>
              <a:gd name="connsiteX3059" fmla="*/ 9319391 w 12192000"/>
              <a:gd name="connsiteY3059" fmla="*/ 5473367 h 6048660"/>
              <a:gd name="connsiteX3060" fmla="*/ 9320028 w 12192000"/>
              <a:gd name="connsiteY3060" fmla="*/ 5471713 h 6048660"/>
              <a:gd name="connsiteX3061" fmla="*/ 9320536 w 12192000"/>
              <a:gd name="connsiteY3061" fmla="*/ 5470695 h 6048660"/>
              <a:gd name="connsiteX3062" fmla="*/ 9296497 w 12192000"/>
              <a:gd name="connsiteY3062" fmla="*/ 5470314 h 6048660"/>
              <a:gd name="connsiteX3063" fmla="*/ 9297387 w 12192000"/>
              <a:gd name="connsiteY3063" fmla="*/ 5470314 h 6048660"/>
              <a:gd name="connsiteX3064" fmla="*/ 9296497 w 12192000"/>
              <a:gd name="connsiteY3064" fmla="*/ 5471204 h 6048660"/>
              <a:gd name="connsiteX3065" fmla="*/ 9294970 w 12192000"/>
              <a:gd name="connsiteY3065" fmla="*/ 5472095 h 6048660"/>
              <a:gd name="connsiteX3066" fmla="*/ 9295097 w 12192000"/>
              <a:gd name="connsiteY3066" fmla="*/ 5471967 h 6048660"/>
              <a:gd name="connsiteX3067" fmla="*/ 9294843 w 12192000"/>
              <a:gd name="connsiteY3067" fmla="*/ 5471204 h 6048660"/>
              <a:gd name="connsiteX3068" fmla="*/ 9295479 w 12192000"/>
              <a:gd name="connsiteY3068" fmla="*/ 5470695 h 6048660"/>
              <a:gd name="connsiteX3069" fmla="*/ 9296497 w 12192000"/>
              <a:gd name="connsiteY3069" fmla="*/ 5470314 h 6048660"/>
              <a:gd name="connsiteX3070" fmla="*/ 9819264 w 12192000"/>
              <a:gd name="connsiteY3070" fmla="*/ 5469551 h 6048660"/>
              <a:gd name="connsiteX3071" fmla="*/ 9819264 w 12192000"/>
              <a:gd name="connsiteY3071" fmla="*/ 5470059 h 6048660"/>
              <a:gd name="connsiteX3072" fmla="*/ 9818882 w 12192000"/>
              <a:gd name="connsiteY3072" fmla="*/ 5470695 h 6048660"/>
              <a:gd name="connsiteX3073" fmla="*/ 9818500 w 12192000"/>
              <a:gd name="connsiteY3073" fmla="*/ 5470441 h 6048660"/>
              <a:gd name="connsiteX3074" fmla="*/ 9818882 w 12192000"/>
              <a:gd name="connsiteY3074" fmla="*/ 5469678 h 6048660"/>
              <a:gd name="connsiteX3075" fmla="*/ 9819264 w 12192000"/>
              <a:gd name="connsiteY3075" fmla="*/ 5469551 h 6048660"/>
              <a:gd name="connsiteX3076" fmla="*/ 9564240 w 12192000"/>
              <a:gd name="connsiteY3076" fmla="*/ 5469424 h 6048660"/>
              <a:gd name="connsiteX3077" fmla="*/ 9562077 w 12192000"/>
              <a:gd name="connsiteY3077" fmla="*/ 5475529 h 6048660"/>
              <a:gd name="connsiteX3078" fmla="*/ 9560551 w 12192000"/>
              <a:gd name="connsiteY3078" fmla="*/ 5479345 h 6048660"/>
              <a:gd name="connsiteX3079" fmla="*/ 9559661 w 12192000"/>
              <a:gd name="connsiteY3079" fmla="*/ 5481634 h 6048660"/>
              <a:gd name="connsiteX3080" fmla="*/ 9559915 w 12192000"/>
              <a:gd name="connsiteY3080" fmla="*/ 5481634 h 6048660"/>
              <a:gd name="connsiteX3081" fmla="*/ 9559025 w 12192000"/>
              <a:gd name="connsiteY3081" fmla="*/ 5484305 h 6048660"/>
              <a:gd name="connsiteX3082" fmla="*/ 9558389 w 12192000"/>
              <a:gd name="connsiteY3082" fmla="*/ 5486595 h 6048660"/>
              <a:gd name="connsiteX3083" fmla="*/ 9557880 w 12192000"/>
              <a:gd name="connsiteY3083" fmla="*/ 5487739 h 6048660"/>
              <a:gd name="connsiteX3084" fmla="*/ 9556735 w 12192000"/>
              <a:gd name="connsiteY3084" fmla="*/ 5490538 h 6048660"/>
              <a:gd name="connsiteX3085" fmla="*/ 9555336 w 12192000"/>
              <a:gd name="connsiteY3085" fmla="*/ 5494353 h 6048660"/>
              <a:gd name="connsiteX3086" fmla="*/ 9554700 w 12192000"/>
              <a:gd name="connsiteY3086" fmla="*/ 5496643 h 6048660"/>
              <a:gd name="connsiteX3087" fmla="*/ 9554446 w 12192000"/>
              <a:gd name="connsiteY3087" fmla="*/ 5497533 h 6048660"/>
              <a:gd name="connsiteX3088" fmla="*/ 9553683 w 12192000"/>
              <a:gd name="connsiteY3088" fmla="*/ 5497915 h 6048660"/>
              <a:gd name="connsiteX3089" fmla="*/ 9553174 w 12192000"/>
              <a:gd name="connsiteY3089" fmla="*/ 5497533 h 6048660"/>
              <a:gd name="connsiteX3090" fmla="*/ 9553428 w 12192000"/>
              <a:gd name="connsiteY3090" fmla="*/ 5495753 h 6048660"/>
              <a:gd name="connsiteX3091" fmla="*/ 9554573 w 12192000"/>
              <a:gd name="connsiteY3091" fmla="*/ 5492318 h 6048660"/>
              <a:gd name="connsiteX3092" fmla="*/ 9555590 w 12192000"/>
              <a:gd name="connsiteY3092" fmla="*/ 5489011 h 6048660"/>
              <a:gd name="connsiteX3093" fmla="*/ 9555972 w 12192000"/>
              <a:gd name="connsiteY3093" fmla="*/ 5487358 h 6048660"/>
              <a:gd name="connsiteX3094" fmla="*/ 9555972 w 12192000"/>
              <a:gd name="connsiteY3094" fmla="*/ 5486722 h 6048660"/>
              <a:gd name="connsiteX3095" fmla="*/ 9556481 w 12192000"/>
              <a:gd name="connsiteY3095" fmla="*/ 5485959 h 6048660"/>
              <a:gd name="connsiteX3096" fmla="*/ 9557498 w 12192000"/>
              <a:gd name="connsiteY3096" fmla="*/ 5483542 h 6048660"/>
              <a:gd name="connsiteX3097" fmla="*/ 9559025 w 12192000"/>
              <a:gd name="connsiteY3097" fmla="*/ 5479345 h 6048660"/>
              <a:gd name="connsiteX3098" fmla="*/ 9559407 w 12192000"/>
              <a:gd name="connsiteY3098" fmla="*/ 5478200 h 6048660"/>
              <a:gd name="connsiteX3099" fmla="*/ 9559915 w 12192000"/>
              <a:gd name="connsiteY3099" fmla="*/ 5476801 h 6048660"/>
              <a:gd name="connsiteX3100" fmla="*/ 9561696 w 12192000"/>
              <a:gd name="connsiteY3100" fmla="*/ 5473875 h 6048660"/>
              <a:gd name="connsiteX3101" fmla="*/ 9564240 w 12192000"/>
              <a:gd name="connsiteY3101" fmla="*/ 5469424 h 6048660"/>
              <a:gd name="connsiteX3102" fmla="*/ 10049357 w 12192000"/>
              <a:gd name="connsiteY3102" fmla="*/ 5469042 h 6048660"/>
              <a:gd name="connsiteX3103" fmla="*/ 10049357 w 12192000"/>
              <a:gd name="connsiteY3103" fmla="*/ 5469678 h 6048660"/>
              <a:gd name="connsiteX3104" fmla="*/ 10048594 w 12192000"/>
              <a:gd name="connsiteY3104" fmla="*/ 5470441 h 6048660"/>
              <a:gd name="connsiteX3105" fmla="*/ 10048339 w 12192000"/>
              <a:gd name="connsiteY3105" fmla="*/ 5471713 h 6048660"/>
              <a:gd name="connsiteX3106" fmla="*/ 10048213 w 12192000"/>
              <a:gd name="connsiteY3106" fmla="*/ 5473621 h 6048660"/>
              <a:gd name="connsiteX3107" fmla="*/ 10047449 w 12192000"/>
              <a:gd name="connsiteY3107" fmla="*/ 5474766 h 6048660"/>
              <a:gd name="connsiteX3108" fmla="*/ 10047449 w 12192000"/>
              <a:gd name="connsiteY3108" fmla="*/ 5473621 h 6048660"/>
              <a:gd name="connsiteX3109" fmla="*/ 10047449 w 12192000"/>
              <a:gd name="connsiteY3109" fmla="*/ 5472476 h 6048660"/>
              <a:gd name="connsiteX3110" fmla="*/ 10047068 w 12192000"/>
              <a:gd name="connsiteY3110" fmla="*/ 5472095 h 6048660"/>
              <a:gd name="connsiteX3111" fmla="*/ 10046813 w 12192000"/>
              <a:gd name="connsiteY3111" fmla="*/ 5476165 h 6048660"/>
              <a:gd name="connsiteX3112" fmla="*/ 10046305 w 12192000"/>
              <a:gd name="connsiteY3112" fmla="*/ 5479345 h 6048660"/>
              <a:gd name="connsiteX3113" fmla="*/ 10044778 w 12192000"/>
              <a:gd name="connsiteY3113" fmla="*/ 5483796 h 6048660"/>
              <a:gd name="connsiteX3114" fmla="*/ 10042998 w 12192000"/>
              <a:gd name="connsiteY3114" fmla="*/ 5487103 h 6048660"/>
              <a:gd name="connsiteX3115" fmla="*/ 10042489 w 12192000"/>
              <a:gd name="connsiteY3115" fmla="*/ 5489393 h 6048660"/>
              <a:gd name="connsiteX3116" fmla="*/ 10041980 w 12192000"/>
              <a:gd name="connsiteY3116" fmla="*/ 5493463 h 6048660"/>
              <a:gd name="connsiteX3117" fmla="*/ 10041980 w 12192000"/>
              <a:gd name="connsiteY3117" fmla="*/ 5496643 h 6048660"/>
              <a:gd name="connsiteX3118" fmla="*/ 10041853 w 12192000"/>
              <a:gd name="connsiteY3118" fmla="*/ 5497660 h 6048660"/>
              <a:gd name="connsiteX3119" fmla="*/ 10041471 w 12192000"/>
              <a:gd name="connsiteY3119" fmla="*/ 5498169 h 6048660"/>
              <a:gd name="connsiteX3120" fmla="*/ 10041217 w 12192000"/>
              <a:gd name="connsiteY3120" fmla="*/ 5498551 h 6048660"/>
              <a:gd name="connsiteX3121" fmla="*/ 10041217 w 12192000"/>
              <a:gd name="connsiteY3121" fmla="*/ 5499696 h 6048660"/>
              <a:gd name="connsiteX3122" fmla="*/ 10041471 w 12192000"/>
              <a:gd name="connsiteY3122" fmla="*/ 5499696 h 6048660"/>
              <a:gd name="connsiteX3123" fmla="*/ 10040962 w 12192000"/>
              <a:gd name="connsiteY3123" fmla="*/ 5501349 h 6048660"/>
              <a:gd name="connsiteX3124" fmla="*/ 10039309 w 12192000"/>
              <a:gd name="connsiteY3124" fmla="*/ 5500840 h 6048660"/>
              <a:gd name="connsiteX3125" fmla="*/ 10038546 w 12192000"/>
              <a:gd name="connsiteY3125" fmla="*/ 5498805 h 6048660"/>
              <a:gd name="connsiteX3126" fmla="*/ 10038418 w 12192000"/>
              <a:gd name="connsiteY3126" fmla="*/ 5493463 h 6048660"/>
              <a:gd name="connsiteX3127" fmla="*/ 10038546 w 12192000"/>
              <a:gd name="connsiteY3127" fmla="*/ 5488375 h 6048660"/>
              <a:gd name="connsiteX3128" fmla="*/ 10038800 w 12192000"/>
              <a:gd name="connsiteY3128" fmla="*/ 5485068 h 6048660"/>
              <a:gd name="connsiteX3129" fmla="*/ 10038927 w 12192000"/>
              <a:gd name="connsiteY3129" fmla="*/ 5483288 h 6048660"/>
              <a:gd name="connsiteX3130" fmla="*/ 10038927 w 12192000"/>
              <a:gd name="connsiteY3130" fmla="*/ 5482143 h 6048660"/>
              <a:gd name="connsiteX3131" fmla="*/ 10039181 w 12192000"/>
              <a:gd name="connsiteY3131" fmla="*/ 5481507 h 6048660"/>
              <a:gd name="connsiteX3132" fmla="*/ 10039563 w 12192000"/>
              <a:gd name="connsiteY3132" fmla="*/ 5481125 h 6048660"/>
              <a:gd name="connsiteX3133" fmla="*/ 10040072 w 12192000"/>
              <a:gd name="connsiteY3133" fmla="*/ 5480617 h 6048660"/>
              <a:gd name="connsiteX3134" fmla="*/ 10040708 w 12192000"/>
              <a:gd name="connsiteY3134" fmla="*/ 5479345 h 6048660"/>
              <a:gd name="connsiteX3135" fmla="*/ 10041217 w 12192000"/>
              <a:gd name="connsiteY3135" fmla="*/ 5477945 h 6048660"/>
              <a:gd name="connsiteX3136" fmla="*/ 10041853 w 12192000"/>
              <a:gd name="connsiteY3136" fmla="*/ 5477437 h 6048660"/>
              <a:gd name="connsiteX3137" fmla="*/ 10042361 w 12192000"/>
              <a:gd name="connsiteY3137" fmla="*/ 5477055 h 6048660"/>
              <a:gd name="connsiteX3138" fmla="*/ 10042489 w 12192000"/>
              <a:gd name="connsiteY3138" fmla="*/ 5476292 h 6048660"/>
              <a:gd name="connsiteX3139" fmla="*/ 10042489 w 12192000"/>
              <a:gd name="connsiteY3139" fmla="*/ 5475656 h 6048660"/>
              <a:gd name="connsiteX3140" fmla="*/ 10042870 w 12192000"/>
              <a:gd name="connsiteY3140" fmla="*/ 5475656 h 6048660"/>
              <a:gd name="connsiteX3141" fmla="*/ 10042998 w 12192000"/>
              <a:gd name="connsiteY3141" fmla="*/ 5477437 h 6048660"/>
              <a:gd name="connsiteX3142" fmla="*/ 10042998 w 12192000"/>
              <a:gd name="connsiteY3142" fmla="*/ 5478327 h 6048660"/>
              <a:gd name="connsiteX3143" fmla="*/ 10044015 w 12192000"/>
              <a:gd name="connsiteY3143" fmla="*/ 5476546 h 6048660"/>
              <a:gd name="connsiteX3144" fmla="*/ 10045414 w 12192000"/>
              <a:gd name="connsiteY3144" fmla="*/ 5473112 h 6048660"/>
              <a:gd name="connsiteX3145" fmla="*/ 10049357 w 12192000"/>
              <a:gd name="connsiteY3145" fmla="*/ 5469042 h 6048660"/>
              <a:gd name="connsiteX3146" fmla="*/ 9363782 w 12192000"/>
              <a:gd name="connsiteY3146" fmla="*/ 5468279 h 6048660"/>
              <a:gd name="connsiteX3147" fmla="*/ 9365054 w 12192000"/>
              <a:gd name="connsiteY3147" fmla="*/ 5468406 h 6048660"/>
              <a:gd name="connsiteX3148" fmla="*/ 9364037 w 12192000"/>
              <a:gd name="connsiteY3148" fmla="*/ 5469932 h 6048660"/>
              <a:gd name="connsiteX3149" fmla="*/ 9363909 w 12192000"/>
              <a:gd name="connsiteY3149" fmla="*/ 5470059 h 6048660"/>
              <a:gd name="connsiteX3150" fmla="*/ 9361747 w 12192000"/>
              <a:gd name="connsiteY3150" fmla="*/ 5472603 h 6048660"/>
              <a:gd name="connsiteX3151" fmla="*/ 9359585 w 12192000"/>
              <a:gd name="connsiteY3151" fmla="*/ 5475020 h 6048660"/>
              <a:gd name="connsiteX3152" fmla="*/ 9358313 w 12192000"/>
              <a:gd name="connsiteY3152" fmla="*/ 5475910 h 6048660"/>
              <a:gd name="connsiteX3153" fmla="*/ 9357295 w 12192000"/>
              <a:gd name="connsiteY3153" fmla="*/ 5476674 h 6048660"/>
              <a:gd name="connsiteX3154" fmla="*/ 9355514 w 12192000"/>
              <a:gd name="connsiteY3154" fmla="*/ 5478454 h 6048660"/>
              <a:gd name="connsiteX3155" fmla="*/ 9351699 w 12192000"/>
              <a:gd name="connsiteY3155" fmla="*/ 5482652 h 6048660"/>
              <a:gd name="connsiteX3156" fmla="*/ 9349664 w 12192000"/>
              <a:gd name="connsiteY3156" fmla="*/ 5484432 h 6048660"/>
              <a:gd name="connsiteX3157" fmla="*/ 9348900 w 12192000"/>
              <a:gd name="connsiteY3157" fmla="*/ 5484814 h 6048660"/>
              <a:gd name="connsiteX3158" fmla="*/ 9347883 w 12192000"/>
              <a:gd name="connsiteY3158" fmla="*/ 5486086 h 6048660"/>
              <a:gd name="connsiteX3159" fmla="*/ 9346993 w 12192000"/>
              <a:gd name="connsiteY3159" fmla="*/ 5487485 h 6048660"/>
              <a:gd name="connsiteX3160" fmla="*/ 9346738 w 12192000"/>
              <a:gd name="connsiteY3160" fmla="*/ 5488375 h 6048660"/>
              <a:gd name="connsiteX3161" fmla="*/ 9346229 w 12192000"/>
              <a:gd name="connsiteY3161" fmla="*/ 5489520 h 6048660"/>
              <a:gd name="connsiteX3162" fmla="*/ 9344703 w 12192000"/>
              <a:gd name="connsiteY3162" fmla="*/ 5491682 h 6048660"/>
              <a:gd name="connsiteX3163" fmla="*/ 9340760 w 12192000"/>
              <a:gd name="connsiteY3163" fmla="*/ 5497152 h 6048660"/>
              <a:gd name="connsiteX3164" fmla="*/ 9338725 w 12192000"/>
              <a:gd name="connsiteY3164" fmla="*/ 5501222 h 6048660"/>
              <a:gd name="connsiteX3165" fmla="*/ 9337199 w 12192000"/>
              <a:gd name="connsiteY3165" fmla="*/ 5504147 h 6048660"/>
              <a:gd name="connsiteX3166" fmla="*/ 9335291 w 12192000"/>
              <a:gd name="connsiteY3166" fmla="*/ 5507200 h 6048660"/>
              <a:gd name="connsiteX3167" fmla="*/ 9333637 w 12192000"/>
              <a:gd name="connsiteY3167" fmla="*/ 5509489 h 6048660"/>
              <a:gd name="connsiteX3168" fmla="*/ 9333001 w 12192000"/>
              <a:gd name="connsiteY3168" fmla="*/ 5509744 h 6048660"/>
              <a:gd name="connsiteX3169" fmla="*/ 9333892 w 12192000"/>
              <a:gd name="connsiteY3169" fmla="*/ 5506946 h 6048660"/>
              <a:gd name="connsiteX3170" fmla="*/ 9335672 w 12192000"/>
              <a:gd name="connsiteY3170" fmla="*/ 5503257 h 6048660"/>
              <a:gd name="connsiteX3171" fmla="*/ 9337199 w 12192000"/>
              <a:gd name="connsiteY3171" fmla="*/ 5501095 h 6048660"/>
              <a:gd name="connsiteX3172" fmla="*/ 9337707 w 12192000"/>
              <a:gd name="connsiteY3172" fmla="*/ 5500459 h 6048660"/>
              <a:gd name="connsiteX3173" fmla="*/ 9337962 w 12192000"/>
              <a:gd name="connsiteY3173" fmla="*/ 5499696 h 6048660"/>
              <a:gd name="connsiteX3174" fmla="*/ 9339997 w 12192000"/>
              <a:gd name="connsiteY3174" fmla="*/ 5495498 h 6048660"/>
              <a:gd name="connsiteX3175" fmla="*/ 9344449 w 12192000"/>
              <a:gd name="connsiteY3175" fmla="*/ 5488503 h 6048660"/>
              <a:gd name="connsiteX3176" fmla="*/ 9349537 w 12192000"/>
              <a:gd name="connsiteY3176" fmla="*/ 5481761 h 6048660"/>
              <a:gd name="connsiteX3177" fmla="*/ 9354243 w 12192000"/>
              <a:gd name="connsiteY3177" fmla="*/ 5476674 h 6048660"/>
              <a:gd name="connsiteX3178" fmla="*/ 9359076 w 12192000"/>
              <a:gd name="connsiteY3178" fmla="*/ 5472095 h 6048660"/>
              <a:gd name="connsiteX3179" fmla="*/ 9363782 w 12192000"/>
              <a:gd name="connsiteY3179" fmla="*/ 5468279 h 6048660"/>
              <a:gd name="connsiteX3180" fmla="*/ 9358186 w 12192000"/>
              <a:gd name="connsiteY3180" fmla="*/ 5468024 h 6048660"/>
              <a:gd name="connsiteX3181" fmla="*/ 9358313 w 12192000"/>
              <a:gd name="connsiteY3181" fmla="*/ 5468024 h 6048660"/>
              <a:gd name="connsiteX3182" fmla="*/ 9358949 w 12192000"/>
              <a:gd name="connsiteY3182" fmla="*/ 5468279 h 6048660"/>
              <a:gd name="connsiteX3183" fmla="*/ 9359203 w 12192000"/>
              <a:gd name="connsiteY3183" fmla="*/ 5469042 h 6048660"/>
              <a:gd name="connsiteX3184" fmla="*/ 9358949 w 12192000"/>
              <a:gd name="connsiteY3184" fmla="*/ 5469296 h 6048660"/>
              <a:gd name="connsiteX3185" fmla="*/ 9358313 w 12192000"/>
              <a:gd name="connsiteY3185" fmla="*/ 5469296 h 6048660"/>
              <a:gd name="connsiteX3186" fmla="*/ 9357804 w 12192000"/>
              <a:gd name="connsiteY3186" fmla="*/ 5468915 h 6048660"/>
              <a:gd name="connsiteX3187" fmla="*/ 9357804 w 12192000"/>
              <a:gd name="connsiteY3187" fmla="*/ 5468406 h 6048660"/>
              <a:gd name="connsiteX3188" fmla="*/ 9358186 w 12192000"/>
              <a:gd name="connsiteY3188" fmla="*/ 5468024 h 6048660"/>
              <a:gd name="connsiteX3189" fmla="*/ 10085734 w 12192000"/>
              <a:gd name="connsiteY3189" fmla="*/ 5467897 h 6048660"/>
              <a:gd name="connsiteX3190" fmla="*/ 10085862 w 12192000"/>
              <a:gd name="connsiteY3190" fmla="*/ 5468915 h 6048660"/>
              <a:gd name="connsiteX3191" fmla="*/ 10085226 w 12192000"/>
              <a:gd name="connsiteY3191" fmla="*/ 5471459 h 6048660"/>
              <a:gd name="connsiteX3192" fmla="*/ 10085226 w 12192000"/>
              <a:gd name="connsiteY3192" fmla="*/ 5471586 h 6048660"/>
              <a:gd name="connsiteX3193" fmla="*/ 10083699 w 12192000"/>
              <a:gd name="connsiteY3193" fmla="*/ 5475274 h 6048660"/>
              <a:gd name="connsiteX3194" fmla="*/ 10083699 w 12192000"/>
              <a:gd name="connsiteY3194" fmla="*/ 5473494 h 6048660"/>
              <a:gd name="connsiteX3195" fmla="*/ 10084208 w 12192000"/>
              <a:gd name="connsiteY3195" fmla="*/ 5471713 h 6048660"/>
              <a:gd name="connsiteX3196" fmla="*/ 10084717 w 12192000"/>
              <a:gd name="connsiteY3196" fmla="*/ 5469932 h 6048660"/>
              <a:gd name="connsiteX3197" fmla="*/ 10085226 w 12192000"/>
              <a:gd name="connsiteY3197" fmla="*/ 5468533 h 6048660"/>
              <a:gd name="connsiteX3198" fmla="*/ 10085734 w 12192000"/>
              <a:gd name="connsiteY3198" fmla="*/ 5467897 h 6048660"/>
              <a:gd name="connsiteX3199" fmla="*/ 10185844 w 12192000"/>
              <a:gd name="connsiteY3199" fmla="*/ 5467711 h 6048660"/>
              <a:gd name="connsiteX3200" fmla="*/ 10186472 w 12192000"/>
              <a:gd name="connsiteY3200" fmla="*/ 5468024 h 6048660"/>
              <a:gd name="connsiteX3201" fmla="*/ 10186472 w 12192000"/>
              <a:gd name="connsiteY3201" fmla="*/ 5469169 h 6048660"/>
              <a:gd name="connsiteX3202" fmla="*/ 10186091 w 12192000"/>
              <a:gd name="connsiteY3202" fmla="*/ 5469678 h 6048660"/>
              <a:gd name="connsiteX3203" fmla="*/ 10185709 w 12192000"/>
              <a:gd name="connsiteY3203" fmla="*/ 5467643 h 6048660"/>
              <a:gd name="connsiteX3204" fmla="*/ 10185836 w 12192000"/>
              <a:gd name="connsiteY3204" fmla="*/ 5467643 h 6048660"/>
              <a:gd name="connsiteX3205" fmla="*/ 10185844 w 12192000"/>
              <a:gd name="connsiteY3205" fmla="*/ 5467711 h 6048660"/>
              <a:gd name="connsiteX3206" fmla="*/ 9752868 w 12192000"/>
              <a:gd name="connsiteY3206" fmla="*/ 5467643 h 6048660"/>
              <a:gd name="connsiteX3207" fmla="*/ 9752614 w 12192000"/>
              <a:gd name="connsiteY3207" fmla="*/ 5468533 h 6048660"/>
              <a:gd name="connsiteX3208" fmla="*/ 9751596 w 12192000"/>
              <a:gd name="connsiteY3208" fmla="*/ 5470441 h 6048660"/>
              <a:gd name="connsiteX3209" fmla="*/ 9749943 w 12192000"/>
              <a:gd name="connsiteY3209" fmla="*/ 5472985 h 6048660"/>
              <a:gd name="connsiteX3210" fmla="*/ 9748289 w 12192000"/>
              <a:gd name="connsiteY3210" fmla="*/ 5475910 h 6048660"/>
              <a:gd name="connsiteX3211" fmla="*/ 9746381 w 12192000"/>
              <a:gd name="connsiteY3211" fmla="*/ 5478454 h 6048660"/>
              <a:gd name="connsiteX3212" fmla="*/ 9744219 w 12192000"/>
              <a:gd name="connsiteY3212" fmla="*/ 5480489 h 6048660"/>
              <a:gd name="connsiteX3213" fmla="*/ 9739258 w 12192000"/>
              <a:gd name="connsiteY3213" fmla="*/ 5484814 h 6048660"/>
              <a:gd name="connsiteX3214" fmla="*/ 9734171 w 12192000"/>
              <a:gd name="connsiteY3214" fmla="*/ 5490029 h 6048660"/>
              <a:gd name="connsiteX3215" fmla="*/ 9731245 w 12192000"/>
              <a:gd name="connsiteY3215" fmla="*/ 5493845 h 6048660"/>
              <a:gd name="connsiteX3216" fmla="*/ 9727430 w 12192000"/>
              <a:gd name="connsiteY3216" fmla="*/ 5499696 h 6048660"/>
              <a:gd name="connsiteX3217" fmla="*/ 9727556 w 12192000"/>
              <a:gd name="connsiteY3217" fmla="*/ 5499441 h 6048660"/>
              <a:gd name="connsiteX3218" fmla="*/ 9722215 w 12192000"/>
              <a:gd name="connsiteY3218" fmla="*/ 5506055 h 6048660"/>
              <a:gd name="connsiteX3219" fmla="*/ 9718144 w 12192000"/>
              <a:gd name="connsiteY3219" fmla="*/ 5509871 h 6048660"/>
              <a:gd name="connsiteX3220" fmla="*/ 9717381 w 12192000"/>
              <a:gd name="connsiteY3220" fmla="*/ 5510507 h 6048660"/>
              <a:gd name="connsiteX3221" fmla="*/ 9717127 w 12192000"/>
              <a:gd name="connsiteY3221" fmla="*/ 5511270 h 6048660"/>
              <a:gd name="connsiteX3222" fmla="*/ 9716745 w 12192000"/>
              <a:gd name="connsiteY3222" fmla="*/ 5512288 h 6048660"/>
              <a:gd name="connsiteX3223" fmla="*/ 9715473 w 12192000"/>
              <a:gd name="connsiteY3223" fmla="*/ 5513814 h 6048660"/>
              <a:gd name="connsiteX3224" fmla="*/ 9713947 w 12192000"/>
              <a:gd name="connsiteY3224" fmla="*/ 5515086 h 6048660"/>
              <a:gd name="connsiteX3225" fmla="*/ 9713311 w 12192000"/>
              <a:gd name="connsiteY3225" fmla="*/ 5514577 h 6048660"/>
              <a:gd name="connsiteX3226" fmla="*/ 9713692 w 12192000"/>
              <a:gd name="connsiteY3226" fmla="*/ 5513178 h 6048660"/>
              <a:gd name="connsiteX3227" fmla="*/ 9715092 w 12192000"/>
              <a:gd name="connsiteY3227" fmla="*/ 5511270 h 6048660"/>
              <a:gd name="connsiteX3228" fmla="*/ 9718017 w 12192000"/>
              <a:gd name="connsiteY3228" fmla="*/ 5507454 h 6048660"/>
              <a:gd name="connsiteX3229" fmla="*/ 9722087 w 12192000"/>
              <a:gd name="connsiteY3229" fmla="*/ 5501858 h 6048660"/>
              <a:gd name="connsiteX3230" fmla="*/ 9731500 w 12192000"/>
              <a:gd name="connsiteY3230" fmla="*/ 5488503 h 6048660"/>
              <a:gd name="connsiteX3231" fmla="*/ 9741166 w 12192000"/>
              <a:gd name="connsiteY3231" fmla="*/ 5475274 h 6048660"/>
              <a:gd name="connsiteX3232" fmla="*/ 9746763 w 12192000"/>
              <a:gd name="connsiteY3232" fmla="*/ 5468152 h 6048660"/>
              <a:gd name="connsiteX3233" fmla="*/ 9752868 w 12192000"/>
              <a:gd name="connsiteY3233" fmla="*/ 5467643 h 6048660"/>
              <a:gd name="connsiteX3234" fmla="*/ 9365690 w 12192000"/>
              <a:gd name="connsiteY3234" fmla="*/ 5466625 h 6048660"/>
              <a:gd name="connsiteX3235" fmla="*/ 9366707 w 12192000"/>
              <a:gd name="connsiteY3235" fmla="*/ 5467134 h 6048660"/>
              <a:gd name="connsiteX3236" fmla="*/ 9366707 w 12192000"/>
              <a:gd name="connsiteY3236" fmla="*/ 5468660 h 6048660"/>
              <a:gd name="connsiteX3237" fmla="*/ 9366199 w 12192000"/>
              <a:gd name="connsiteY3237" fmla="*/ 5468660 h 6048660"/>
              <a:gd name="connsiteX3238" fmla="*/ 9365690 w 12192000"/>
              <a:gd name="connsiteY3238" fmla="*/ 5468024 h 6048660"/>
              <a:gd name="connsiteX3239" fmla="*/ 9365690 w 12192000"/>
              <a:gd name="connsiteY3239" fmla="*/ 5466625 h 6048660"/>
              <a:gd name="connsiteX3240" fmla="*/ 9984616 w 12192000"/>
              <a:gd name="connsiteY3240" fmla="*/ 5466244 h 6048660"/>
              <a:gd name="connsiteX3241" fmla="*/ 9985124 w 12192000"/>
              <a:gd name="connsiteY3241" fmla="*/ 5466371 h 6048660"/>
              <a:gd name="connsiteX3242" fmla="*/ 9985379 w 12192000"/>
              <a:gd name="connsiteY3242" fmla="*/ 5466880 h 6048660"/>
              <a:gd name="connsiteX3243" fmla="*/ 9985506 w 12192000"/>
              <a:gd name="connsiteY3243" fmla="*/ 5466880 h 6048660"/>
              <a:gd name="connsiteX3244" fmla="*/ 9985379 w 12192000"/>
              <a:gd name="connsiteY3244" fmla="*/ 5467388 h 6048660"/>
              <a:gd name="connsiteX3245" fmla="*/ 9984870 w 12192000"/>
              <a:gd name="connsiteY3245" fmla="*/ 5468024 h 6048660"/>
              <a:gd name="connsiteX3246" fmla="*/ 9984361 w 12192000"/>
              <a:gd name="connsiteY3246" fmla="*/ 5468024 h 6048660"/>
              <a:gd name="connsiteX3247" fmla="*/ 9984107 w 12192000"/>
              <a:gd name="connsiteY3247" fmla="*/ 5467388 h 6048660"/>
              <a:gd name="connsiteX3248" fmla="*/ 9984234 w 12192000"/>
              <a:gd name="connsiteY3248" fmla="*/ 5466625 h 6048660"/>
              <a:gd name="connsiteX3249" fmla="*/ 9984616 w 12192000"/>
              <a:gd name="connsiteY3249" fmla="*/ 5466244 h 6048660"/>
              <a:gd name="connsiteX3250" fmla="*/ 9821934 w 12192000"/>
              <a:gd name="connsiteY3250" fmla="*/ 5465099 h 6048660"/>
              <a:gd name="connsiteX3251" fmla="*/ 9822316 w 12192000"/>
              <a:gd name="connsiteY3251" fmla="*/ 5465353 h 6048660"/>
              <a:gd name="connsiteX3252" fmla="*/ 9822570 w 12192000"/>
              <a:gd name="connsiteY3252" fmla="*/ 5465353 h 6048660"/>
              <a:gd name="connsiteX3253" fmla="*/ 9822189 w 12192000"/>
              <a:gd name="connsiteY3253" fmla="*/ 5465989 h 6048660"/>
              <a:gd name="connsiteX3254" fmla="*/ 9821299 w 12192000"/>
              <a:gd name="connsiteY3254" fmla="*/ 5467261 h 6048660"/>
              <a:gd name="connsiteX3255" fmla="*/ 9819899 w 12192000"/>
              <a:gd name="connsiteY3255" fmla="*/ 5468915 h 6048660"/>
              <a:gd name="connsiteX3256" fmla="*/ 9820536 w 12192000"/>
              <a:gd name="connsiteY3256" fmla="*/ 5467388 h 6048660"/>
              <a:gd name="connsiteX3257" fmla="*/ 9821171 w 12192000"/>
              <a:gd name="connsiteY3257" fmla="*/ 5465989 h 6048660"/>
              <a:gd name="connsiteX3258" fmla="*/ 9821934 w 12192000"/>
              <a:gd name="connsiteY3258" fmla="*/ 5465099 h 6048660"/>
              <a:gd name="connsiteX3259" fmla="*/ 9369379 w 12192000"/>
              <a:gd name="connsiteY3259" fmla="*/ 5464972 h 6048660"/>
              <a:gd name="connsiteX3260" fmla="*/ 9369633 w 12192000"/>
              <a:gd name="connsiteY3260" fmla="*/ 5464972 h 6048660"/>
              <a:gd name="connsiteX3261" fmla="*/ 9369379 w 12192000"/>
              <a:gd name="connsiteY3261" fmla="*/ 5465481 h 6048660"/>
              <a:gd name="connsiteX3262" fmla="*/ 9368488 w 12192000"/>
              <a:gd name="connsiteY3262" fmla="*/ 5465989 h 6048660"/>
              <a:gd name="connsiteX3263" fmla="*/ 9367725 w 12192000"/>
              <a:gd name="connsiteY3263" fmla="*/ 5466371 h 6048660"/>
              <a:gd name="connsiteX3264" fmla="*/ 9367344 w 12192000"/>
              <a:gd name="connsiteY3264" fmla="*/ 5466244 h 6048660"/>
              <a:gd name="connsiteX3265" fmla="*/ 9367725 w 12192000"/>
              <a:gd name="connsiteY3265" fmla="*/ 5465862 h 6048660"/>
              <a:gd name="connsiteX3266" fmla="*/ 9368488 w 12192000"/>
              <a:gd name="connsiteY3266" fmla="*/ 5465226 h 6048660"/>
              <a:gd name="connsiteX3267" fmla="*/ 9369379 w 12192000"/>
              <a:gd name="connsiteY3267" fmla="*/ 5464972 h 6048660"/>
              <a:gd name="connsiteX3268" fmla="*/ 9397489 w 12192000"/>
              <a:gd name="connsiteY3268" fmla="*/ 5462937 h 6048660"/>
              <a:gd name="connsiteX3269" fmla="*/ 9397743 w 12192000"/>
              <a:gd name="connsiteY3269" fmla="*/ 5462937 h 6048660"/>
              <a:gd name="connsiteX3270" fmla="*/ 9397997 w 12192000"/>
              <a:gd name="connsiteY3270" fmla="*/ 5463827 h 6048660"/>
              <a:gd name="connsiteX3271" fmla="*/ 9396725 w 12192000"/>
              <a:gd name="connsiteY3271" fmla="*/ 5467007 h 6048660"/>
              <a:gd name="connsiteX3272" fmla="*/ 9396725 w 12192000"/>
              <a:gd name="connsiteY3272" fmla="*/ 5467134 h 6048660"/>
              <a:gd name="connsiteX3273" fmla="*/ 9395835 w 12192000"/>
              <a:gd name="connsiteY3273" fmla="*/ 5469296 h 6048660"/>
              <a:gd name="connsiteX3274" fmla="*/ 9394945 w 12192000"/>
              <a:gd name="connsiteY3274" fmla="*/ 5471586 h 6048660"/>
              <a:gd name="connsiteX3275" fmla="*/ 9394436 w 12192000"/>
              <a:gd name="connsiteY3275" fmla="*/ 5473367 h 6048660"/>
              <a:gd name="connsiteX3276" fmla="*/ 9393927 w 12192000"/>
              <a:gd name="connsiteY3276" fmla="*/ 5474384 h 6048660"/>
              <a:gd name="connsiteX3277" fmla="*/ 9393546 w 12192000"/>
              <a:gd name="connsiteY3277" fmla="*/ 5475147 h 6048660"/>
              <a:gd name="connsiteX3278" fmla="*/ 9393546 w 12192000"/>
              <a:gd name="connsiteY3278" fmla="*/ 5476038 h 6048660"/>
              <a:gd name="connsiteX3279" fmla="*/ 9393546 w 12192000"/>
              <a:gd name="connsiteY3279" fmla="*/ 5476801 h 6048660"/>
              <a:gd name="connsiteX3280" fmla="*/ 9393164 w 12192000"/>
              <a:gd name="connsiteY3280" fmla="*/ 5477182 h 6048660"/>
              <a:gd name="connsiteX3281" fmla="*/ 9392782 w 12192000"/>
              <a:gd name="connsiteY3281" fmla="*/ 5477564 h 6048660"/>
              <a:gd name="connsiteX3282" fmla="*/ 9392782 w 12192000"/>
              <a:gd name="connsiteY3282" fmla="*/ 5478200 h 6048660"/>
              <a:gd name="connsiteX3283" fmla="*/ 9392528 w 12192000"/>
              <a:gd name="connsiteY3283" fmla="*/ 5479472 h 6048660"/>
              <a:gd name="connsiteX3284" fmla="*/ 9391765 w 12192000"/>
              <a:gd name="connsiteY3284" fmla="*/ 5481252 h 6048660"/>
              <a:gd name="connsiteX3285" fmla="*/ 9391002 w 12192000"/>
              <a:gd name="connsiteY3285" fmla="*/ 5483033 h 6048660"/>
              <a:gd name="connsiteX3286" fmla="*/ 9390747 w 12192000"/>
              <a:gd name="connsiteY3286" fmla="*/ 5484051 h 6048660"/>
              <a:gd name="connsiteX3287" fmla="*/ 9390747 w 12192000"/>
              <a:gd name="connsiteY3287" fmla="*/ 5484560 h 6048660"/>
              <a:gd name="connsiteX3288" fmla="*/ 9390366 w 12192000"/>
              <a:gd name="connsiteY3288" fmla="*/ 5484941 h 6048660"/>
              <a:gd name="connsiteX3289" fmla="*/ 9389984 w 12192000"/>
              <a:gd name="connsiteY3289" fmla="*/ 5484178 h 6048660"/>
              <a:gd name="connsiteX3290" fmla="*/ 9390620 w 12192000"/>
              <a:gd name="connsiteY3290" fmla="*/ 5481125 h 6048660"/>
              <a:gd name="connsiteX3291" fmla="*/ 9392401 w 12192000"/>
              <a:gd name="connsiteY3291" fmla="*/ 5475020 h 6048660"/>
              <a:gd name="connsiteX3292" fmla="*/ 9393927 w 12192000"/>
              <a:gd name="connsiteY3292" fmla="*/ 5470314 h 6048660"/>
              <a:gd name="connsiteX3293" fmla="*/ 9394818 w 12192000"/>
              <a:gd name="connsiteY3293" fmla="*/ 5468279 h 6048660"/>
              <a:gd name="connsiteX3294" fmla="*/ 9395453 w 12192000"/>
              <a:gd name="connsiteY3294" fmla="*/ 5467388 h 6048660"/>
              <a:gd name="connsiteX3295" fmla="*/ 9396217 w 12192000"/>
              <a:gd name="connsiteY3295" fmla="*/ 5465608 h 6048660"/>
              <a:gd name="connsiteX3296" fmla="*/ 9396980 w 12192000"/>
              <a:gd name="connsiteY3296" fmla="*/ 5463954 h 6048660"/>
              <a:gd name="connsiteX3297" fmla="*/ 9397489 w 12192000"/>
              <a:gd name="connsiteY3297" fmla="*/ 5462937 h 6048660"/>
              <a:gd name="connsiteX3298" fmla="*/ 9373322 w 12192000"/>
              <a:gd name="connsiteY3298" fmla="*/ 5462555 h 6048660"/>
              <a:gd name="connsiteX3299" fmla="*/ 9374212 w 12192000"/>
              <a:gd name="connsiteY3299" fmla="*/ 5462555 h 6048660"/>
              <a:gd name="connsiteX3300" fmla="*/ 9373322 w 12192000"/>
              <a:gd name="connsiteY3300" fmla="*/ 5463445 h 6048660"/>
              <a:gd name="connsiteX3301" fmla="*/ 9371796 w 12192000"/>
              <a:gd name="connsiteY3301" fmla="*/ 5464336 h 6048660"/>
              <a:gd name="connsiteX3302" fmla="*/ 9371922 w 12192000"/>
              <a:gd name="connsiteY3302" fmla="*/ 5464209 h 6048660"/>
              <a:gd name="connsiteX3303" fmla="*/ 9371668 w 12192000"/>
              <a:gd name="connsiteY3303" fmla="*/ 5463445 h 6048660"/>
              <a:gd name="connsiteX3304" fmla="*/ 9372304 w 12192000"/>
              <a:gd name="connsiteY3304" fmla="*/ 5462937 h 6048660"/>
              <a:gd name="connsiteX3305" fmla="*/ 9373322 w 12192000"/>
              <a:gd name="connsiteY3305" fmla="*/ 5462555 h 6048660"/>
              <a:gd name="connsiteX3306" fmla="*/ 9533332 w 12192000"/>
              <a:gd name="connsiteY3306" fmla="*/ 5462428 h 6048660"/>
              <a:gd name="connsiteX3307" fmla="*/ 9538292 w 12192000"/>
              <a:gd name="connsiteY3307" fmla="*/ 5464463 h 6048660"/>
              <a:gd name="connsiteX3308" fmla="*/ 9540073 w 12192000"/>
              <a:gd name="connsiteY3308" fmla="*/ 5466625 h 6048660"/>
              <a:gd name="connsiteX3309" fmla="*/ 9541218 w 12192000"/>
              <a:gd name="connsiteY3309" fmla="*/ 5468533 h 6048660"/>
              <a:gd name="connsiteX3310" fmla="*/ 9530533 w 12192000"/>
              <a:gd name="connsiteY3310" fmla="*/ 5488248 h 6048660"/>
              <a:gd name="connsiteX3311" fmla="*/ 9502932 w 12192000"/>
              <a:gd name="connsiteY3311" fmla="*/ 5527678 h 6048660"/>
              <a:gd name="connsiteX3312" fmla="*/ 9499753 w 12192000"/>
              <a:gd name="connsiteY3312" fmla="*/ 5532257 h 6048660"/>
              <a:gd name="connsiteX3313" fmla="*/ 9498481 w 12192000"/>
              <a:gd name="connsiteY3313" fmla="*/ 5534674 h 6048660"/>
              <a:gd name="connsiteX3314" fmla="*/ 9497865 w 12192000"/>
              <a:gd name="connsiteY3314" fmla="*/ 5536395 h 6048660"/>
              <a:gd name="connsiteX3315" fmla="*/ 9496064 w 12192000"/>
              <a:gd name="connsiteY3315" fmla="*/ 5538871 h 6048660"/>
              <a:gd name="connsiteX3316" fmla="*/ 9494919 w 12192000"/>
              <a:gd name="connsiteY3316" fmla="*/ 5540397 h 6048660"/>
              <a:gd name="connsiteX3317" fmla="*/ 9493266 w 12192000"/>
              <a:gd name="connsiteY3317" fmla="*/ 5542432 h 6048660"/>
              <a:gd name="connsiteX3318" fmla="*/ 9492121 w 12192000"/>
              <a:gd name="connsiteY3318" fmla="*/ 5543832 h 6048660"/>
              <a:gd name="connsiteX3319" fmla="*/ 9489958 w 12192000"/>
              <a:gd name="connsiteY3319" fmla="*/ 5546121 h 6048660"/>
              <a:gd name="connsiteX3320" fmla="*/ 9485888 w 12192000"/>
              <a:gd name="connsiteY3320" fmla="*/ 5549937 h 6048660"/>
              <a:gd name="connsiteX3321" fmla="*/ 9479783 w 12192000"/>
              <a:gd name="connsiteY3321" fmla="*/ 5554516 h 6048660"/>
              <a:gd name="connsiteX3322" fmla="*/ 9477748 w 12192000"/>
              <a:gd name="connsiteY3322" fmla="*/ 5554516 h 6048660"/>
              <a:gd name="connsiteX3323" fmla="*/ 9478257 w 12192000"/>
              <a:gd name="connsiteY3323" fmla="*/ 5551718 h 6048660"/>
              <a:gd name="connsiteX3324" fmla="*/ 9478893 w 12192000"/>
              <a:gd name="connsiteY3324" fmla="*/ 5548538 h 6048660"/>
              <a:gd name="connsiteX3325" fmla="*/ 9479656 w 12192000"/>
              <a:gd name="connsiteY3325" fmla="*/ 5543959 h 6048660"/>
              <a:gd name="connsiteX3326" fmla="*/ 9480292 w 12192000"/>
              <a:gd name="connsiteY3326" fmla="*/ 5540525 h 6048660"/>
              <a:gd name="connsiteX3327" fmla="*/ 9486015 w 12192000"/>
              <a:gd name="connsiteY3327" fmla="*/ 5525516 h 6048660"/>
              <a:gd name="connsiteX3328" fmla="*/ 9497972 w 12192000"/>
              <a:gd name="connsiteY3328" fmla="*/ 5501858 h 6048660"/>
              <a:gd name="connsiteX3329" fmla="*/ 9499879 w 12192000"/>
              <a:gd name="connsiteY3329" fmla="*/ 5498169 h 6048660"/>
              <a:gd name="connsiteX3330" fmla="*/ 9501279 w 12192000"/>
              <a:gd name="connsiteY3330" fmla="*/ 5495117 h 6048660"/>
              <a:gd name="connsiteX3331" fmla="*/ 9503441 w 12192000"/>
              <a:gd name="connsiteY3331" fmla="*/ 5491428 h 6048660"/>
              <a:gd name="connsiteX3332" fmla="*/ 9506875 w 12192000"/>
              <a:gd name="connsiteY3332" fmla="*/ 5486340 h 6048660"/>
              <a:gd name="connsiteX3333" fmla="*/ 9510309 w 12192000"/>
              <a:gd name="connsiteY3333" fmla="*/ 5481888 h 6048660"/>
              <a:gd name="connsiteX3334" fmla="*/ 9512217 w 12192000"/>
              <a:gd name="connsiteY3334" fmla="*/ 5479981 h 6048660"/>
              <a:gd name="connsiteX3335" fmla="*/ 9513617 w 12192000"/>
              <a:gd name="connsiteY3335" fmla="*/ 5479090 h 6048660"/>
              <a:gd name="connsiteX3336" fmla="*/ 9516288 w 12192000"/>
              <a:gd name="connsiteY3336" fmla="*/ 5476801 h 6048660"/>
              <a:gd name="connsiteX3337" fmla="*/ 9518959 w 12192000"/>
              <a:gd name="connsiteY3337" fmla="*/ 5474638 h 6048660"/>
              <a:gd name="connsiteX3338" fmla="*/ 9520231 w 12192000"/>
              <a:gd name="connsiteY3338" fmla="*/ 5473748 h 6048660"/>
              <a:gd name="connsiteX3339" fmla="*/ 9522138 w 12192000"/>
              <a:gd name="connsiteY3339" fmla="*/ 5472095 h 6048660"/>
              <a:gd name="connsiteX3340" fmla="*/ 9526209 w 12192000"/>
              <a:gd name="connsiteY3340" fmla="*/ 5468024 h 6048660"/>
              <a:gd name="connsiteX3341" fmla="*/ 9533332 w 12192000"/>
              <a:gd name="connsiteY3341" fmla="*/ 5462428 h 6048660"/>
              <a:gd name="connsiteX3342" fmla="*/ 10053300 w 12192000"/>
              <a:gd name="connsiteY3342" fmla="*/ 5461029 h 6048660"/>
              <a:gd name="connsiteX3343" fmla="*/ 10053554 w 12192000"/>
              <a:gd name="connsiteY3343" fmla="*/ 5461410 h 6048660"/>
              <a:gd name="connsiteX3344" fmla="*/ 10053554 w 12192000"/>
              <a:gd name="connsiteY3344" fmla="*/ 5461538 h 6048660"/>
              <a:gd name="connsiteX3345" fmla="*/ 10053428 w 12192000"/>
              <a:gd name="connsiteY3345" fmla="*/ 5462173 h 6048660"/>
              <a:gd name="connsiteX3346" fmla="*/ 10053046 w 12192000"/>
              <a:gd name="connsiteY3346" fmla="*/ 5462682 h 6048660"/>
              <a:gd name="connsiteX3347" fmla="*/ 10052537 w 12192000"/>
              <a:gd name="connsiteY3347" fmla="*/ 5462682 h 6048660"/>
              <a:gd name="connsiteX3348" fmla="*/ 10052283 w 12192000"/>
              <a:gd name="connsiteY3348" fmla="*/ 5462301 h 6048660"/>
              <a:gd name="connsiteX3349" fmla="*/ 10052410 w 12192000"/>
              <a:gd name="connsiteY3349" fmla="*/ 5461792 h 6048660"/>
              <a:gd name="connsiteX3350" fmla="*/ 10052919 w 12192000"/>
              <a:gd name="connsiteY3350" fmla="*/ 5461156 h 6048660"/>
              <a:gd name="connsiteX3351" fmla="*/ 10053300 w 12192000"/>
              <a:gd name="connsiteY3351" fmla="*/ 5461029 h 6048660"/>
              <a:gd name="connsiteX3352" fmla="*/ 10187617 w 12192000"/>
              <a:gd name="connsiteY3352" fmla="*/ 5460138 h 6048660"/>
              <a:gd name="connsiteX3353" fmla="*/ 10187235 w 12192000"/>
              <a:gd name="connsiteY3353" fmla="*/ 5461156 h 6048660"/>
              <a:gd name="connsiteX3354" fmla="*/ 10187235 w 12192000"/>
              <a:gd name="connsiteY3354" fmla="*/ 5460902 h 6048660"/>
              <a:gd name="connsiteX3355" fmla="*/ 10187108 w 12192000"/>
              <a:gd name="connsiteY3355" fmla="*/ 5461665 h 6048660"/>
              <a:gd name="connsiteX3356" fmla="*/ 10187363 w 12192000"/>
              <a:gd name="connsiteY3356" fmla="*/ 5462046 h 6048660"/>
              <a:gd name="connsiteX3357" fmla="*/ 10187744 w 12192000"/>
              <a:gd name="connsiteY3357" fmla="*/ 5461919 h 6048660"/>
              <a:gd name="connsiteX3358" fmla="*/ 10188253 w 12192000"/>
              <a:gd name="connsiteY3358" fmla="*/ 5461156 h 6048660"/>
              <a:gd name="connsiteX3359" fmla="*/ 10188380 w 12192000"/>
              <a:gd name="connsiteY3359" fmla="*/ 5460138 h 6048660"/>
              <a:gd name="connsiteX3360" fmla="*/ 10187617 w 12192000"/>
              <a:gd name="connsiteY3360" fmla="*/ 5460138 h 6048660"/>
              <a:gd name="connsiteX3361" fmla="*/ 9835035 w 12192000"/>
              <a:gd name="connsiteY3361" fmla="*/ 5459630 h 6048660"/>
              <a:gd name="connsiteX3362" fmla="*/ 9835544 w 12192000"/>
              <a:gd name="connsiteY3362" fmla="*/ 5460011 h 6048660"/>
              <a:gd name="connsiteX3363" fmla="*/ 9835163 w 12192000"/>
              <a:gd name="connsiteY3363" fmla="*/ 5460902 h 6048660"/>
              <a:gd name="connsiteX3364" fmla="*/ 9834527 w 12192000"/>
              <a:gd name="connsiteY3364" fmla="*/ 5461410 h 6048660"/>
              <a:gd name="connsiteX3365" fmla="*/ 9833891 w 12192000"/>
              <a:gd name="connsiteY3365" fmla="*/ 5460902 h 6048660"/>
              <a:gd name="connsiteX3366" fmla="*/ 9834272 w 12192000"/>
              <a:gd name="connsiteY3366" fmla="*/ 5460138 h 6048660"/>
              <a:gd name="connsiteX3367" fmla="*/ 9835035 w 12192000"/>
              <a:gd name="connsiteY3367" fmla="*/ 5459630 h 6048660"/>
              <a:gd name="connsiteX3368" fmla="*/ 9949128 w 12192000"/>
              <a:gd name="connsiteY3368" fmla="*/ 5458739 h 6048660"/>
              <a:gd name="connsiteX3369" fmla="*/ 9950146 w 12192000"/>
              <a:gd name="connsiteY3369" fmla="*/ 5459121 h 6048660"/>
              <a:gd name="connsiteX3370" fmla="*/ 9950146 w 12192000"/>
              <a:gd name="connsiteY3370" fmla="*/ 5460393 h 6048660"/>
              <a:gd name="connsiteX3371" fmla="*/ 9949764 w 12192000"/>
              <a:gd name="connsiteY3371" fmla="*/ 5461919 h 6048660"/>
              <a:gd name="connsiteX3372" fmla="*/ 9947348 w 12192000"/>
              <a:gd name="connsiteY3372" fmla="*/ 5465608 h 6048660"/>
              <a:gd name="connsiteX3373" fmla="*/ 9943532 w 12192000"/>
              <a:gd name="connsiteY3373" fmla="*/ 5470187 h 6048660"/>
              <a:gd name="connsiteX3374" fmla="*/ 9940988 w 12192000"/>
              <a:gd name="connsiteY3374" fmla="*/ 5472476 h 6048660"/>
              <a:gd name="connsiteX3375" fmla="*/ 9939970 w 12192000"/>
              <a:gd name="connsiteY3375" fmla="*/ 5472985 h 6048660"/>
              <a:gd name="connsiteX3376" fmla="*/ 9938698 w 12192000"/>
              <a:gd name="connsiteY3376" fmla="*/ 5474257 h 6048660"/>
              <a:gd name="connsiteX3377" fmla="*/ 9937299 w 12192000"/>
              <a:gd name="connsiteY3377" fmla="*/ 5475529 h 6048660"/>
              <a:gd name="connsiteX3378" fmla="*/ 9936282 w 12192000"/>
              <a:gd name="connsiteY3378" fmla="*/ 5476038 h 6048660"/>
              <a:gd name="connsiteX3379" fmla="*/ 9935392 w 12192000"/>
              <a:gd name="connsiteY3379" fmla="*/ 5476419 h 6048660"/>
              <a:gd name="connsiteX3380" fmla="*/ 9934628 w 12192000"/>
              <a:gd name="connsiteY3380" fmla="*/ 5477437 h 6048660"/>
              <a:gd name="connsiteX3381" fmla="*/ 9934374 w 12192000"/>
              <a:gd name="connsiteY3381" fmla="*/ 5477055 h 6048660"/>
              <a:gd name="connsiteX3382" fmla="*/ 9934374 w 12192000"/>
              <a:gd name="connsiteY3382" fmla="*/ 5475783 h 6048660"/>
              <a:gd name="connsiteX3383" fmla="*/ 9933738 w 12192000"/>
              <a:gd name="connsiteY3383" fmla="*/ 5476419 h 6048660"/>
              <a:gd name="connsiteX3384" fmla="*/ 9933102 w 12192000"/>
              <a:gd name="connsiteY3384" fmla="*/ 5477310 h 6048660"/>
              <a:gd name="connsiteX3385" fmla="*/ 9933102 w 12192000"/>
              <a:gd name="connsiteY3385" fmla="*/ 5478200 h 6048660"/>
              <a:gd name="connsiteX3386" fmla="*/ 9932720 w 12192000"/>
              <a:gd name="connsiteY3386" fmla="*/ 5479217 h 6048660"/>
              <a:gd name="connsiteX3387" fmla="*/ 9931321 w 12192000"/>
              <a:gd name="connsiteY3387" fmla="*/ 5479726 h 6048660"/>
              <a:gd name="connsiteX3388" fmla="*/ 9930177 w 12192000"/>
              <a:gd name="connsiteY3388" fmla="*/ 5479345 h 6048660"/>
              <a:gd name="connsiteX3389" fmla="*/ 9932848 w 12192000"/>
              <a:gd name="connsiteY3389" fmla="*/ 5475147 h 6048660"/>
              <a:gd name="connsiteX3390" fmla="*/ 9939716 w 12192000"/>
              <a:gd name="connsiteY3390" fmla="*/ 5467388 h 6048660"/>
              <a:gd name="connsiteX3391" fmla="*/ 9946839 w 12192000"/>
              <a:gd name="connsiteY3391" fmla="*/ 5460520 h 6048660"/>
              <a:gd name="connsiteX3392" fmla="*/ 9949128 w 12192000"/>
              <a:gd name="connsiteY3392" fmla="*/ 5458739 h 6048660"/>
              <a:gd name="connsiteX3393" fmla="*/ 9837452 w 12192000"/>
              <a:gd name="connsiteY3393" fmla="*/ 5456704 h 6048660"/>
              <a:gd name="connsiteX3394" fmla="*/ 9838088 w 12192000"/>
              <a:gd name="connsiteY3394" fmla="*/ 5456831 h 6048660"/>
              <a:gd name="connsiteX3395" fmla="*/ 9837579 w 12192000"/>
              <a:gd name="connsiteY3395" fmla="*/ 5457213 h 6048660"/>
              <a:gd name="connsiteX3396" fmla="*/ 9837071 w 12192000"/>
              <a:gd name="connsiteY3396" fmla="*/ 5457467 h 6048660"/>
              <a:gd name="connsiteX3397" fmla="*/ 9836435 w 12192000"/>
              <a:gd name="connsiteY3397" fmla="*/ 5457340 h 6048660"/>
              <a:gd name="connsiteX3398" fmla="*/ 9837452 w 12192000"/>
              <a:gd name="connsiteY3398" fmla="*/ 5456704 h 6048660"/>
              <a:gd name="connsiteX3399" fmla="*/ 9327023 w 12192000"/>
              <a:gd name="connsiteY3399" fmla="*/ 5456323 h 6048660"/>
              <a:gd name="connsiteX3400" fmla="*/ 9326387 w 12192000"/>
              <a:gd name="connsiteY3400" fmla="*/ 5456577 h 6048660"/>
              <a:gd name="connsiteX3401" fmla="*/ 9325751 w 12192000"/>
              <a:gd name="connsiteY3401" fmla="*/ 5457086 h 6048660"/>
              <a:gd name="connsiteX3402" fmla="*/ 9324606 w 12192000"/>
              <a:gd name="connsiteY3402" fmla="*/ 5457340 h 6048660"/>
              <a:gd name="connsiteX3403" fmla="*/ 9323080 w 12192000"/>
              <a:gd name="connsiteY3403" fmla="*/ 5457722 h 6048660"/>
              <a:gd name="connsiteX3404" fmla="*/ 9321681 w 12192000"/>
              <a:gd name="connsiteY3404" fmla="*/ 5458739 h 6048660"/>
              <a:gd name="connsiteX3405" fmla="*/ 9320028 w 12192000"/>
              <a:gd name="connsiteY3405" fmla="*/ 5461792 h 6048660"/>
              <a:gd name="connsiteX3406" fmla="*/ 9317484 w 12192000"/>
              <a:gd name="connsiteY3406" fmla="*/ 5467134 h 6048660"/>
              <a:gd name="connsiteX3407" fmla="*/ 9315194 w 12192000"/>
              <a:gd name="connsiteY3407" fmla="*/ 5464209 h 6048660"/>
              <a:gd name="connsiteX3408" fmla="*/ 9309598 w 12192000"/>
              <a:gd name="connsiteY3408" fmla="*/ 5459502 h 6048660"/>
              <a:gd name="connsiteX3409" fmla="*/ 9303619 w 12192000"/>
              <a:gd name="connsiteY3409" fmla="*/ 5459121 h 6048660"/>
              <a:gd name="connsiteX3410" fmla="*/ 9298532 w 12192000"/>
              <a:gd name="connsiteY3410" fmla="*/ 5461029 h 6048660"/>
              <a:gd name="connsiteX3411" fmla="*/ 9292681 w 12192000"/>
              <a:gd name="connsiteY3411" fmla="*/ 5464081 h 6048660"/>
              <a:gd name="connsiteX3412" fmla="*/ 9289755 w 12192000"/>
              <a:gd name="connsiteY3412" fmla="*/ 5466371 h 6048660"/>
              <a:gd name="connsiteX3413" fmla="*/ 9289246 w 12192000"/>
              <a:gd name="connsiteY3413" fmla="*/ 5466880 h 6048660"/>
              <a:gd name="connsiteX3414" fmla="*/ 9288611 w 12192000"/>
              <a:gd name="connsiteY3414" fmla="*/ 5466880 h 6048660"/>
              <a:gd name="connsiteX3415" fmla="*/ 9287466 w 12192000"/>
              <a:gd name="connsiteY3415" fmla="*/ 5467261 h 6048660"/>
              <a:gd name="connsiteX3416" fmla="*/ 9285431 w 12192000"/>
              <a:gd name="connsiteY3416" fmla="*/ 5469042 h 6048660"/>
              <a:gd name="connsiteX3417" fmla="*/ 9282887 w 12192000"/>
              <a:gd name="connsiteY3417" fmla="*/ 5471840 h 6048660"/>
              <a:gd name="connsiteX3418" fmla="*/ 9280216 w 12192000"/>
              <a:gd name="connsiteY3418" fmla="*/ 5474638 h 6048660"/>
              <a:gd name="connsiteX3419" fmla="*/ 9274238 w 12192000"/>
              <a:gd name="connsiteY3419" fmla="*/ 5481252 h 6048660"/>
              <a:gd name="connsiteX3420" fmla="*/ 9271439 w 12192000"/>
              <a:gd name="connsiteY3420" fmla="*/ 5485323 h 6048660"/>
              <a:gd name="connsiteX3421" fmla="*/ 9272075 w 12192000"/>
              <a:gd name="connsiteY3421" fmla="*/ 5486086 h 6048660"/>
              <a:gd name="connsiteX3422" fmla="*/ 9272966 w 12192000"/>
              <a:gd name="connsiteY3422" fmla="*/ 5484687 h 6048660"/>
              <a:gd name="connsiteX3423" fmla="*/ 9273602 w 12192000"/>
              <a:gd name="connsiteY3423" fmla="*/ 5483542 h 6048660"/>
              <a:gd name="connsiteX3424" fmla="*/ 9274238 w 12192000"/>
              <a:gd name="connsiteY3424" fmla="*/ 5483288 h 6048660"/>
              <a:gd name="connsiteX3425" fmla="*/ 9275255 w 12192000"/>
              <a:gd name="connsiteY3425" fmla="*/ 5482906 h 6048660"/>
              <a:gd name="connsiteX3426" fmla="*/ 9276400 w 12192000"/>
              <a:gd name="connsiteY3426" fmla="*/ 5481888 h 6048660"/>
              <a:gd name="connsiteX3427" fmla="*/ 9277672 w 12192000"/>
              <a:gd name="connsiteY3427" fmla="*/ 5480744 h 6048660"/>
              <a:gd name="connsiteX3428" fmla="*/ 9278690 w 12192000"/>
              <a:gd name="connsiteY3428" fmla="*/ 5480235 h 6048660"/>
              <a:gd name="connsiteX3429" fmla="*/ 9279198 w 12192000"/>
              <a:gd name="connsiteY3429" fmla="*/ 5480617 h 6048660"/>
              <a:gd name="connsiteX3430" fmla="*/ 9278053 w 12192000"/>
              <a:gd name="connsiteY3430" fmla="*/ 5482143 h 6048660"/>
              <a:gd name="connsiteX3431" fmla="*/ 9275764 w 12192000"/>
              <a:gd name="connsiteY3431" fmla="*/ 5484941 h 6048660"/>
              <a:gd name="connsiteX3432" fmla="*/ 9273475 w 12192000"/>
              <a:gd name="connsiteY3432" fmla="*/ 5487485 h 6048660"/>
              <a:gd name="connsiteX3433" fmla="*/ 9272203 w 12192000"/>
              <a:gd name="connsiteY3433" fmla="*/ 5488248 h 6048660"/>
              <a:gd name="connsiteX3434" fmla="*/ 9270676 w 12192000"/>
              <a:gd name="connsiteY3434" fmla="*/ 5488630 h 6048660"/>
              <a:gd name="connsiteX3435" fmla="*/ 9269404 w 12192000"/>
              <a:gd name="connsiteY3435" fmla="*/ 5489011 h 6048660"/>
              <a:gd name="connsiteX3436" fmla="*/ 9268895 w 12192000"/>
              <a:gd name="connsiteY3436" fmla="*/ 5489647 h 6048660"/>
              <a:gd name="connsiteX3437" fmla="*/ 9268260 w 12192000"/>
              <a:gd name="connsiteY3437" fmla="*/ 5490919 h 6048660"/>
              <a:gd name="connsiteX3438" fmla="*/ 9266988 w 12192000"/>
              <a:gd name="connsiteY3438" fmla="*/ 5492827 h 6048660"/>
              <a:gd name="connsiteX3439" fmla="*/ 9265716 w 12192000"/>
              <a:gd name="connsiteY3439" fmla="*/ 5494735 h 6048660"/>
              <a:gd name="connsiteX3440" fmla="*/ 9265207 w 12192000"/>
              <a:gd name="connsiteY3440" fmla="*/ 5496007 h 6048660"/>
              <a:gd name="connsiteX3441" fmla="*/ 9265207 w 12192000"/>
              <a:gd name="connsiteY3441" fmla="*/ 5496516 h 6048660"/>
              <a:gd name="connsiteX3442" fmla="*/ 9264698 w 12192000"/>
              <a:gd name="connsiteY3442" fmla="*/ 5497024 h 6048660"/>
              <a:gd name="connsiteX3443" fmla="*/ 9264189 w 12192000"/>
              <a:gd name="connsiteY3443" fmla="*/ 5497533 h 6048660"/>
              <a:gd name="connsiteX3444" fmla="*/ 9264189 w 12192000"/>
              <a:gd name="connsiteY3444" fmla="*/ 5498296 h 6048660"/>
              <a:gd name="connsiteX3445" fmla="*/ 9264062 w 12192000"/>
              <a:gd name="connsiteY3445" fmla="*/ 5499823 h 6048660"/>
              <a:gd name="connsiteX3446" fmla="*/ 9263172 w 12192000"/>
              <a:gd name="connsiteY3446" fmla="*/ 5502112 h 6048660"/>
              <a:gd name="connsiteX3447" fmla="*/ 9261900 w 12192000"/>
              <a:gd name="connsiteY3447" fmla="*/ 5504783 h 6048660"/>
              <a:gd name="connsiteX3448" fmla="*/ 9261391 w 12192000"/>
              <a:gd name="connsiteY3448" fmla="*/ 5505419 h 6048660"/>
              <a:gd name="connsiteX3449" fmla="*/ 9261009 w 12192000"/>
              <a:gd name="connsiteY3449" fmla="*/ 5504656 h 6048660"/>
              <a:gd name="connsiteX3450" fmla="*/ 9259737 w 12192000"/>
              <a:gd name="connsiteY3450" fmla="*/ 5505292 h 6048660"/>
              <a:gd name="connsiteX3451" fmla="*/ 9259992 w 12192000"/>
              <a:gd name="connsiteY3451" fmla="*/ 5505928 h 6048660"/>
              <a:gd name="connsiteX3452" fmla="*/ 9260628 w 12192000"/>
              <a:gd name="connsiteY3452" fmla="*/ 5506182 h 6048660"/>
              <a:gd name="connsiteX3453" fmla="*/ 9259865 w 12192000"/>
              <a:gd name="connsiteY3453" fmla="*/ 5508090 h 6048660"/>
              <a:gd name="connsiteX3454" fmla="*/ 9258593 w 12192000"/>
              <a:gd name="connsiteY3454" fmla="*/ 5510761 h 6048660"/>
              <a:gd name="connsiteX3455" fmla="*/ 9256431 w 12192000"/>
              <a:gd name="connsiteY3455" fmla="*/ 5512924 h 6048660"/>
              <a:gd name="connsiteX3456" fmla="*/ 9256049 w 12192000"/>
              <a:gd name="connsiteY3456" fmla="*/ 5512160 h 6048660"/>
              <a:gd name="connsiteX3457" fmla="*/ 9255286 w 12192000"/>
              <a:gd name="connsiteY3457" fmla="*/ 5513560 h 6048660"/>
              <a:gd name="connsiteX3458" fmla="*/ 9253887 w 12192000"/>
              <a:gd name="connsiteY3458" fmla="*/ 5517884 h 6048660"/>
              <a:gd name="connsiteX3459" fmla="*/ 9257448 w 12192000"/>
              <a:gd name="connsiteY3459" fmla="*/ 5546630 h 6048660"/>
              <a:gd name="connsiteX3460" fmla="*/ 9277418 w 12192000"/>
              <a:gd name="connsiteY3460" fmla="*/ 5562656 h 6048660"/>
              <a:gd name="connsiteX3461" fmla="*/ 9280725 w 12192000"/>
              <a:gd name="connsiteY3461" fmla="*/ 5563292 h 6048660"/>
              <a:gd name="connsiteX3462" fmla="*/ 9283141 w 12192000"/>
              <a:gd name="connsiteY3462" fmla="*/ 5564437 h 6048660"/>
              <a:gd name="connsiteX3463" fmla="*/ 9286321 w 12192000"/>
              <a:gd name="connsiteY3463" fmla="*/ 5565582 h 6048660"/>
              <a:gd name="connsiteX3464" fmla="*/ 9291917 w 12192000"/>
              <a:gd name="connsiteY3464" fmla="*/ 5566218 h 6048660"/>
              <a:gd name="connsiteX3465" fmla="*/ 9296878 w 12192000"/>
              <a:gd name="connsiteY3465" fmla="*/ 5566599 h 6048660"/>
              <a:gd name="connsiteX3466" fmla="*/ 9299041 w 12192000"/>
              <a:gd name="connsiteY3466" fmla="*/ 5566981 h 6048660"/>
              <a:gd name="connsiteX3467" fmla="*/ 9298023 w 12192000"/>
              <a:gd name="connsiteY3467" fmla="*/ 5568507 h 6048660"/>
              <a:gd name="connsiteX3468" fmla="*/ 9295097 w 12192000"/>
              <a:gd name="connsiteY3468" fmla="*/ 5570288 h 6048660"/>
              <a:gd name="connsiteX3469" fmla="*/ 9293698 w 12192000"/>
              <a:gd name="connsiteY3469" fmla="*/ 5571178 h 6048660"/>
              <a:gd name="connsiteX3470" fmla="*/ 9292554 w 12192000"/>
              <a:gd name="connsiteY3470" fmla="*/ 5572196 h 6048660"/>
              <a:gd name="connsiteX3471" fmla="*/ 9291154 w 12192000"/>
              <a:gd name="connsiteY3471" fmla="*/ 5573340 h 6048660"/>
              <a:gd name="connsiteX3472" fmla="*/ 9289246 w 12192000"/>
              <a:gd name="connsiteY3472" fmla="*/ 5574612 h 6048660"/>
              <a:gd name="connsiteX3473" fmla="*/ 9286575 w 12192000"/>
              <a:gd name="connsiteY3473" fmla="*/ 5576520 h 6048660"/>
              <a:gd name="connsiteX3474" fmla="*/ 9287593 w 12192000"/>
              <a:gd name="connsiteY3474" fmla="*/ 5576902 h 6048660"/>
              <a:gd name="connsiteX3475" fmla="*/ 9289501 w 12192000"/>
              <a:gd name="connsiteY3475" fmla="*/ 5576012 h 6048660"/>
              <a:gd name="connsiteX3476" fmla="*/ 9292045 w 12192000"/>
              <a:gd name="connsiteY3476" fmla="*/ 5574612 h 6048660"/>
              <a:gd name="connsiteX3477" fmla="*/ 9294334 w 12192000"/>
              <a:gd name="connsiteY3477" fmla="*/ 5573595 h 6048660"/>
              <a:gd name="connsiteX3478" fmla="*/ 9295479 w 12192000"/>
              <a:gd name="connsiteY3478" fmla="*/ 5573595 h 6048660"/>
              <a:gd name="connsiteX3479" fmla="*/ 9295225 w 12192000"/>
              <a:gd name="connsiteY3479" fmla="*/ 5574104 h 6048660"/>
              <a:gd name="connsiteX3480" fmla="*/ 9294334 w 12192000"/>
              <a:gd name="connsiteY3480" fmla="*/ 5574740 h 6048660"/>
              <a:gd name="connsiteX3481" fmla="*/ 9292808 w 12192000"/>
              <a:gd name="connsiteY3481" fmla="*/ 5575503 h 6048660"/>
              <a:gd name="connsiteX3482" fmla="*/ 9290900 w 12192000"/>
              <a:gd name="connsiteY3482" fmla="*/ 5576648 h 6048660"/>
              <a:gd name="connsiteX3483" fmla="*/ 9288611 w 12192000"/>
              <a:gd name="connsiteY3483" fmla="*/ 5578174 h 6048660"/>
              <a:gd name="connsiteX3484" fmla="*/ 9285812 w 12192000"/>
              <a:gd name="connsiteY3484" fmla="*/ 5579955 h 6048660"/>
              <a:gd name="connsiteX3485" fmla="*/ 9284031 w 12192000"/>
              <a:gd name="connsiteY3485" fmla="*/ 5581226 h 6048660"/>
              <a:gd name="connsiteX3486" fmla="*/ 9283905 w 12192000"/>
              <a:gd name="connsiteY3486" fmla="*/ 5581862 h 6048660"/>
              <a:gd name="connsiteX3487" fmla="*/ 9284668 w 12192000"/>
              <a:gd name="connsiteY3487" fmla="*/ 5581862 h 6048660"/>
              <a:gd name="connsiteX3488" fmla="*/ 9285176 w 12192000"/>
              <a:gd name="connsiteY3488" fmla="*/ 5581481 h 6048660"/>
              <a:gd name="connsiteX3489" fmla="*/ 9286448 w 12192000"/>
              <a:gd name="connsiteY3489" fmla="*/ 5580718 h 6048660"/>
              <a:gd name="connsiteX3490" fmla="*/ 9288992 w 12192000"/>
              <a:gd name="connsiteY3490" fmla="*/ 5579955 h 6048660"/>
              <a:gd name="connsiteX3491" fmla="*/ 9291917 w 12192000"/>
              <a:gd name="connsiteY3491" fmla="*/ 5579064 h 6048660"/>
              <a:gd name="connsiteX3492" fmla="*/ 9293698 w 12192000"/>
              <a:gd name="connsiteY3492" fmla="*/ 5578174 h 6048660"/>
              <a:gd name="connsiteX3493" fmla="*/ 9294716 w 12192000"/>
              <a:gd name="connsiteY3493" fmla="*/ 5577538 h 6048660"/>
              <a:gd name="connsiteX3494" fmla="*/ 9295733 w 12192000"/>
              <a:gd name="connsiteY3494" fmla="*/ 5577538 h 6048660"/>
              <a:gd name="connsiteX3495" fmla="*/ 9295988 w 12192000"/>
              <a:gd name="connsiteY3495" fmla="*/ 5578047 h 6048660"/>
              <a:gd name="connsiteX3496" fmla="*/ 9295097 w 12192000"/>
              <a:gd name="connsiteY3496" fmla="*/ 5578555 h 6048660"/>
              <a:gd name="connsiteX3497" fmla="*/ 9294207 w 12192000"/>
              <a:gd name="connsiteY3497" fmla="*/ 5579446 h 6048660"/>
              <a:gd name="connsiteX3498" fmla="*/ 9293317 w 12192000"/>
              <a:gd name="connsiteY3498" fmla="*/ 5580082 h 6048660"/>
              <a:gd name="connsiteX3499" fmla="*/ 9292426 w 12192000"/>
              <a:gd name="connsiteY3499" fmla="*/ 5580209 h 6048660"/>
              <a:gd name="connsiteX3500" fmla="*/ 9291409 w 12192000"/>
              <a:gd name="connsiteY3500" fmla="*/ 5580463 h 6048660"/>
              <a:gd name="connsiteX3501" fmla="*/ 9290646 w 12192000"/>
              <a:gd name="connsiteY3501" fmla="*/ 5581354 h 6048660"/>
              <a:gd name="connsiteX3502" fmla="*/ 9288738 w 12192000"/>
              <a:gd name="connsiteY3502" fmla="*/ 5583007 h 6048660"/>
              <a:gd name="connsiteX3503" fmla="*/ 9285176 w 12192000"/>
              <a:gd name="connsiteY3503" fmla="*/ 5585042 h 6048660"/>
              <a:gd name="connsiteX3504" fmla="*/ 9271058 w 12192000"/>
              <a:gd name="connsiteY3504" fmla="*/ 5591020 h 6048660"/>
              <a:gd name="connsiteX3505" fmla="*/ 9260501 w 12192000"/>
              <a:gd name="connsiteY3505" fmla="*/ 5591529 h 6048660"/>
              <a:gd name="connsiteX3506" fmla="*/ 9257321 w 12192000"/>
              <a:gd name="connsiteY3506" fmla="*/ 5590639 h 6048660"/>
              <a:gd name="connsiteX3507" fmla="*/ 9255794 w 12192000"/>
              <a:gd name="connsiteY3507" fmla="*/ 5589748 h 6048660"/>
              <a:gd name="connsiteX3508" fmla="*/ 9257703 w 12192000"/>
              <a:gd name="connsiteY3508" fmla="*/ 5587205 h 6048660"/>
              <a:gd name="connsiteX3509" fmla="*/ 9257448 w 12192000"/>
              <a:gd name="connsiteY3509" fmla="*/ 5586696 h 6048660"/>
              <a:gd name="connsiteX3510" fmla="*/ 9256049 w 12192000"/>
              <a:gd name="connsiteY3510" fmla="*/ 5586060 h 6048660"/>
              <a:gd name="connsiteX3511" fmla="*/ 9255540 w 12192000"/>
              <a:gd name="connsiteY3511" fmla="*/ 5585424 h 6048660"/>
              <a:gd name="connsiteX3512" fmla="*/ 9256558 w 12192000"/>
              <a:gd name="connsiteY3512" fmla="*/ 5584661 h 6048660"/>
              <a:gd name="connsiteX3513" fmla="*/ 9258720 w 12192000"/>
              <a:gd name="connsiteY3513" fmla="*/ 5584279 h 6048660"/>
              <a:gd name="connsiteX3514" fmla="*/ 9260628 w 12192000"/>
              <a:gd name="connsiteY3514" fmla="*/ 5584534 h 6048660"/>
              <a:gd name="connsiteX3515" fmla="*/ 9261391 w 12192000"/>
              <a:gd name="connsiteY3515" fmla="*/ 5584279 h 6048660"/>
              <a:gd name="connsiteX3516" fmla="*/ 9262536 w 12192000"/>
              <a:gd name="connsiteY3516" fmla="*/ 5583389 h 6048660"/>
              <a:gd name="connsiteX3517" fmla="*/ 9263172 w 12192000"/>
              <a:gd name="connsiteY3517" fmla="*/ 5581990 h 6048660"/>
              <a:gd name="connsiteX3518" fmla="*/ 9261518 w 12192000"/>
              <a:gd name="connsiteY3518" fmla="*/ 5581990 h 6048660"/>
              <a:gd name="connsiteX3519" fmla="*/ 9260119 w 12192000"/>
              <a:gd name="connsiteY3519" fmla="*/ 5581862 h 6048660"/>
              <a:gd name="connsiteX3520" fmla="*/ 9259483 w 12192000"/>
              <a:gd name="connsiteY3520" fmla="*/ 5581226 h 6048660"/>
              <a:gd name="connsiteX3521" fmla="*/ 9258720 w 12192000"/>
              <a:gd name="connsiteY3521" fmla="*/ 5580590 h 6048660"/>
              <a:gd name="connsiteX3522" fmla="*/ 9256685 w 12192000"/>
              <a:gd name="connsiteY3522" fmla="*/ 5580209 h 6048660"/>
              <a:gd name="connsiteX3523" fmla="*/ 9254268 w 12192000"/>
              <a:gd name="connsiteY3523" fmla="*/ 5579700 h 6048660"/>
              <a:gd name="connsiteX3524" fmla="*/ 9252742 w 12192000"/>
              <a:gd name="connsiteY3524" fmla="*/ 5578047 h 6048660"/>
              <a:gd name="connsiteX3525" fmla="*/ 9252106 w 12192000"/>
              <a:gd name="connsiteY3525" fmla="*/ 5576266 h 6048660"/>
              <a:gd name="connsiteX3526" fmla="*/ 9252106 w 12192000"/>
              <a:gd name="connsiteY3526" fmla="*/ 5574867 h 6048660"/>
              <a:gd name="connsiteX3527" fmla="*/ 9252106 w 12192000"/>
              <a:gd name="connsiteY3527" fmla="*/ 5573849 h 6048660"/>
              <a:gd name="connsiteX3528" fmla="*/ 9251597 w 12192000"/>
              <a:gd name="connsiteY3528" fmla="*/ 5572832 h 6048660"/>
              <a:gd name="connsiteX3529" fmla="*/ 9251088 w 12192000"/>
              <a:gd name="connsiteY3529" fmla="*/ 5571560 h 6048660"/>
              <a:gd name="connsiteX3530" fmla="*/ 9251597 w 12192000"/>
              <a:gd name="connsiteY3530" fmla="*/ 5569525 h 6048660"/>
              <a:gd name="connsiteX3531" fmla="*/ 9252742 w 12192000"/>
              <a:gd name="connsiteY3531" fmla="*/ 5566472 h 6048660"/>
              <a:gd name="connsiteX3532" fmla="*/ 9251724 w 12192000"/>
              <a:gd name="connsiteY3532" fmla="*/ 5567235 h 6048660"/>
              <a:gd name="connsiteX3533" fmla="*/ 9250198 w 12192000"/>
              <a:gd name="connsiteY3533" fmla="*/ 5567998 h 6048660"/>
              <a:gd name="connsiteX3534" fmla="*/ 9250961 w 12192000"/>
              <a:gd name="connsiteY3534" fmla="*/ 5565327 h 6048660"/>
              <a:gd name="connsiteX3535" fmla="*/ 9252106 w 12192000"/>
              <a:gd name="connsiteY3535" fmla="*/ 5563419 h 6048660"/>
              <a:gd name="connsiteX3536" fmla="*/ 9250707 w 12192000"/>
              <a:gd name="connsiteY3536" fmla="*/ 5563674 h 6048660"/>
              <a:gd name="connsiteX3537" fmla="*/ 9249816 w 12192000"/>
              <a:gd name="connsiteY3537" fmla="*/ 5563674 h 6048660"/>
              <a:gd name="connsiteX3538" fmla="*/ 9251216 w 12192000"/>
              <a:gd name="connsiteY3538" fmla="*/ 5561766 h 6048660"/>
              <a:gd name="connsiteX3539" fmla="*/ 9253123 w 12192000"/>
              <a:gd name="connsiteY3539" fmla="*/ 5558713 h 6048660"/>
              <a:gd name="connsiteX3540" fmla="*/ 9251216 w 12192000"/>
              <a:gd name="connsiteY3540" fmla="*/ 5559731 h 6048660"/>
              <a:gd name="connsiteX3541" fmla="*/ 9248036 w 12192000"/>
              <a:gd name="connsiteY3541" fmla="*/ 5563292 h 6048660"/>
              <a:gd name="connsiteX3542" fmla="*/ 9245492 w 12192000"/>
              <a:gd name="connsiteY3542" fmla="*/ 5567617 h 6048660"/>
              <a:gd name="connsiteX3543" fmla="*/ 9244856 w 12192000"/>
              <a:gd name="connsiteY3543" fmla="*/ 5570033 h 6048660"/>
              <a:gd name="connsiteX3544" fmla="*/ 9245619 w 12192000"/>
              <a:gd name="connsiteY3544" fmla="*/ 5571814 h 6048660"/>
              <a:gd name="connsiteX3545" fmla="*/ 9246128 w 12192000"/>
              <a:gd name="connsiteY3545" fmla="*/ 5575121 h 6048660"/>
              <a:gd name="connsiteX3546" fmla="*/ 9246764 w 12192000"/>
              <a:gd name="connsiteY3546" fmla="*/ 5579191 h 6048660"/>
              <a:gd name="connsiteX3547" fmla="*/ 9247527 w 12192000"/>
              <a:gd name="connsiteY3547" fmla="*/ 5582498 h 6048660"/>
              <a:gd name="connsiteX3548" fmla="*/ 9252233 w 12192000"/>
              <a:gd name="connsiteY3548" fmla="*/ 5592674 h 6048660"/>
              <a:gd name="connsiteX3549" fmla="*/ 9259483 w 12192000"/>
              <a:gd name="connsiteY3549" fmla="*/ 5599415 h 6048660"/>
              <a:gd name="connsiteX3550" fmla="*/ 9262281 w 12192000"/>
              <a:gd name="connsiteY3550" fmla="*/ 5600433 h 6048660"/>
              <a:gd name="connsiteX3551" fmla="*/ 9265461 w 12192000"/>
              <a:gd name="connsiteY3551" fmla="*/ 5600941 h 6048660"/>
              <a:gd name="connsiteX3552" fmla="*/ 9275764 w 12192000"/>
              <a:gd name="connsiteY3552" fmla="*/ 5599924 h 6048660"/>
              <a:gd name="connsiteX3553" fmla="*/ 9285303 w 12192000"/>
              <a:gd name="connsiteY3553" fmla="*/ 5597507 h 6048660"/>
              <a:gd name="connsiteX3554" fmla="*/ 9288102 w 12192000"/>
              <a:gd name="connsiteY3554" fmla="*/ 5596235 h 6048660"/>
              <a:gd name="connsiteX3555" fmla="*/ 9290518 w 12192000"/>
              <a:gd name="connsiteY3555" fmla="*/ 5595472 h 6048660"/>
              <a:gd name="connsiteX3556" fmla="*/ 9292299 w 12192000"/>
              <a:gd name="connsiteY3556" fmla="*/ 5594836 h 6048660"/>
              <a:gd name="connsiteX3557" fmla="*/ 9293444 w 12192000"/>
              <a:gd name="connsiteY3557" fmla="*/ 5594200 h 6048660"/>
              <a:gd name="connsiteX3558" fmla="*/ 9294970 w 12192000"/>
              <a:gd name="connsiteY3558" fmla="*/ 5593183 h 6048660"/>
              <a:gd name="connsiteX3559" fmla="*/ 9297641 w 12192000"/>
              <a:gd name="connsiteY3559" fmla="*/ 5591911 h 6048660"/>
              <a:gd name="connsiteX3560" fmla="*/ 9300440 w 12192000"/>
              <a:gd name="connsiteY3560" fmla="*/ 5590766 h 6048660"/>
              <a:gd name="connsiteX3561" fmla="*/ 9302093 w 12192000"/>
              <a:gd name="connsiteY3561" fmla="*/ 5589621 h 6048660"/>
              <a:gd name="connsiteX3562" fmla="*/ 9302984 w 12192000"/>
              <a:gd name="connsiteY3562" fmla="*/ 5588985 h 6048660"/>
              <a:gd name="connsiteX3563" fmla="*/ 9303747 w 12192000"/>
              <a:gd name="connsiteY3563" fmla="*/ 5588858 h 6048660"/>
              <a:gd name="connsiteX3564" fmla="*/ 9304637 w 12192000"/>
              <a:gd name="connsiteY3564" fmla="*/ 5588349 h 6048660"/>
              <a:gd name="connsiteX3565" fmla="*/ 9305909 w 12192000"/>
              <a:gd name="connsiteY3565" fmla="*/ 5587077 h 6048660"/>
              <a:gd name="connsiteX3566" fmla="*/ 9307054 w 12192000"/>
              <a:gd name="connsiteY3566" fmla="*/ 5585805 h 6048660"/>
              <a:gd name="connsiteX3567" fmla="*/ 9307690 w 12192000"/>
              <a:gd name="connsiteY3567" fmla="*/ 5585297 h 6048660"/>
              <a:gd name="connsiteX3568" fmla="*/ 9308834 w 12192000"/>
              <a:gd name="connsiteY3568" fmla="*/ 5585042 h 6048660"/>
              <a:gd name="connsiteX3569" fmla="*/ 9310615 w 12192000"/>
              <a:gd name="connsiteY3569" fmla="*/ 5583898 h 6048660"/>
              <a:gd name="connsiteX3570" fmla="*/ 9312142 w 12192000"/>
              <a:gd name="connsiteY3570" fmla="*/ 5582371 h 6048660"/>
              <a:gd name="connsiteX3571" fmla="*/ 9313286 w 12192000"/>
              <a:gd name="connsiteY3571" fmla="*/ 5580972 h 6048660"/>
              <a:gd name="connsiteX3572" fmla="*/ 9314049 w 12192000"/>
              <a:gd name="connsiteY3572" fmla="*/ 5580463 h 6048660"/>
              <a:gd name="connsiteX3573" fmla="*/ 9315576 w 12192000"/>
              <a:gd name="connsiteY3573" fmla="*/ 5579191 h 6048660"/>
              <a:gd name="connsiteX3574" fmla="*/ 9317484 w 12192000"/>
              <a:gd name="connsiteY3574" fmla="*/ 5576139 h 6048660"/>
              <a:gd name="connsiteX3575" fmla="*/ 9318883 w 12192000"/>
              <a:gd name="connsiteY3575" fmla="*/ 5572959 h 6048660"/>
              <a:gd name="connsiteX3576" fmla="*/ 9318501 w 12192000"/>
              <a:gd name="connsiteY3576" fmla="*/ 5567235 h 6048660"/>
              <a:gd name="connsiteX3577" fmla="*/ 9312905 w 12192000"/>
              <a:gd name="connsiteY3577" fmla="*/ 5560494 h 6048660"/>
              <a:gd name="connsiteX3578" fmla="*/ 9298150 w 12192000"/>
              <a:gd name="connsiteY3578" fmla="*/ 5552354 h 6048660"/>
              <a:gd name="connsiteX3579" fmla="*/ 9293062 w 12192000"/>
              <a:gd name="connsiteY3579" fmla="*/ 5551209 h 6048660"/>
              <a:gd name="connsiteX3580" fmla="*/ 9283141 w 12192000"/>
              <a:gd name="connsiteY3580" fmla="*/ 5548792 h 6048660"/>
              <a:gd name="connsiteX3581" fmla="*/ 9271567 w 12192000"/>
              <a:gd name="connsiteY3581" fmla="*/ 5545740 h 6048660"/>
              <a:gd name="connsiteX3582" fmla="*/ 9265716 w 12192000"/>
              <a:gd name="connsiteY3582" fmla="*/ 5543068 h 6048660"/>
              <a:gd name="connsiteX3583" fmla="*/ 9261646 w 12192000"/>
              <a:gd name="connsiteY3583" fmla="*/ 5540525 h 6048660"/>
              <a:gd name="connsiteX3584" fmla="*/ 9261900 w 12192000"/>
              <a:gd name="connsiteY3584" fmla="*/ 5537090 h 6048660"/>
              <a:gd name="connsiteX3585" fmla="*/ 9263045 w 12192000"/>
              <a:gd name="connsiteY3585" fmla="*/ 5530731 h 6048660"/>
              <a:gd name="connsiteX3586" fmla="*/ 9266988 w 12192000"/>
              <a:gd name="connsiteY3586" fmla="*/ 5521954 h 6048660"/>
              <a:gd name="connsiteX3587" fmla="*/ 9285049 w 12192000"/>
              <a:gd name="connsiteY3587" fmla="*/ 5497533 h 6048660"/>
              <a:gd name="connsiteX3588" fmla="*/ 9305273 w 12192000"/>
              <a:gd name="connsiteY3588" fmla="*/ 5482016 h 6048660"/>
              <a:gd name="connsiteX3589" fmla="*/ 9309470 w 12192000"/>
              <a:gd name="connsiteY3589" fmla="*/ 5480744 h 6048660"/>
              <a:gd name="connsiteX3590" fmla="*/ 9310615 w 12192000"/>
              <a:gd name="connsiteY3590" fmla="*/ 5482906 h 6048660"/>
              <a:gd name="connsiteX3591" fmla="*/ 9309852 w 12192000"/>
              <a:gd name="connsiteY3591" fmla="*/ 5490538 h 6048660"/>
              <a:gd name="connsiteX3592" fmla="*/ 9309598 w 12192000"/>
              <a:gd name="connsiteY3592" fmla="*/ 5493209 h 6048660"/>
              <a:gd name="connsiteX3593" fmla="*/ 9310233 w 12192000"/>
              <a:gd name="connsiteY3593" fmla="*/ 5507200 h 6048660"/>
              <a:gd name="connsiteX3594" fmla="*/ 9311378 w 12192000"/>
              <a:gd name="connsiteY3594" fmla="*/ 5512033 h 6048660"/>
              <a:gd name="connsiteX3595" fmla="*/ 9312650 w 12192000"/>
              <a:gd name="connsiteY3595" fmla="*/ 5514959 h 6048660"/>
              <a:gd name="connsiteX3596" fmla="*/ 9315194 w 12192000"/>
              <a:gd name="connsiteY3596" fmla="*/ 5518266 h 6048660"/>
              <a:gd name="connsiteX3597" fmla="*/ 9325751 w 12192000"/>
              <a:gd name="connsiteY3597" fmla="*/ 5524498 h 6048660"/>
              <a:gd name="connsiteX3598" fmla="*/ 9328422 w 12192000"/>
              <a:gd name="connsiteY3598" fmla="*/ 5523481 h 6048660"/>
              <a:gd name="connsiteX3599" fmla="*/ 9326769 w 12192000"/>
              <a:gd name="connsiteY3599" fmla="*/ 5520682 h 6048660"/>
              <a:gd name="connsiteX3600" fmla="*/ 9325243 w 12192000"/>
              <a:gd name="connsiteY3600" fmla="*/ 5518647 h 6048660"/>
              <a:gd name="connsiteX3601" fmla="*/ 9324352 w 12192000"/>
              <a:gd name="connsiteY3601" fmla="*/ 5516231 h 6048660"/>
              <a:gd name="connsiteX3602" fmla="*/ 9323462 w 12192000"/>
              <a:gd name="connsiteY3602" fmla="*/ 5512033 h 6048660"/>
              <a:gd name="connsiteX3603" fmla="*/ 9324988 w 12192000"/>
              <a:gd name="connsiteY3603" fmla="*/ 5493336 h 6048660"/>
              <a:gd name="connsiteX3604" fmla="*/ 9325878 w 12192000"/>
              <a:gd name="connsiteY3604" fmla="*/ 5491046 h 6048660"/>
              <a:gd name="connsiteX3605" fmla="*/ 9326896 w 12192000"/>
              <a:gd name="connsiteY3605" fmla="*/ 5487739 h 6048660"/>
              <a:gd name="connsiteX3606" fmla="*/ 9333383 w 12192000"/>
              <a:gd name="connsiteY3606" fmla="*/ 5476165 h 6048660"/>
              <a:gd name="connsiteX3607" fmla="*/ 9343177 w 12192000"/>
              <a:gd name="connsiteY3607" fmla="*/ 5465862 h 6048660"/>
              <a:gd name="connsiteX3608" fmla="*/ 9338598 w 12192000"/>
              <a:gd name="connsiteY3608" fmla="*/ 5459375 h 6048660"/>
              <a:gd name="connsiteX3609" fmla="*/ 9336054 w 12192000"/>
              <a:gd name="connsiteY3609" fmla="*/ 5458612 h 6048660"/>
              <a:gd name="connsiteX3610" fmla="*/ 9335545 w 12192000"/>
              <a:gd name="connsiteY3610" fmla="*/ 5458994 h 6048660"/>
              <a:gd name="connsiteX3611" fmla="*/ 9334401 w 12192000"/>
              <a:gd name="connsiteY3611" fmla="*/ 5458358 h 6048660"/>
              <a:gd name="connsiteX3612" fmla="*/ 9333764 w 12192000"/>
              <a:gd name="connsiteY3612" fmla="*/ 5457849 h 6048660"/>
              <a:gd name="connsiteX3613" fmla="*/ 9332365 w 12192000"/>
              <a:gd name="connsiteY3613" fmla="*/ 5457467 h 6048660"/>
              <a:gd name="connsiteX3614" fmla="*/ 9330458 w 12192000"/>
              <a:gd name="connsiteY3614" fmla="*/ 5456959 h 6048660"/>
              <a:gd name="connsiteX3615" fmla="*/ 9328422 w 12192000"/>
              <a:gd name="connsiteY3615" fmla="*/ 5456577 h 6048660"/>
              <a:gd name="connsiteX3616" fmla="*/ 9327023 w 12192000"/>
              <a:gd name="connsiteY3616" fmla="*/ 5456323 h 6048660"/>
              <a:gd name="connsiteX3617" fmla="*/ 10088914 w 12192000"/>
              <a:gd name="connsiteY3617" fmla="*/ 5456195 h 6048660"/>
              <a:gd name="connsiteX3618" fmla="*/ 10089423 w 12192000"/>
              <a:gd name="connsiteY3618" fmla="*/ 5456323 h 6048660"/>
              <a:gd name="connsiteX3619" fmla="*/ 10089042 w 12192000"/>
              <a:gd name="connsiteY3619" fmla="*/ 5458231 h 6048660"/>
              <a:gd name="connsiteX3620" fmla="*/ 10088151 w 12192000"/>
              <a:gd name="connsiteY3620" fmla="*/ 5461410 h 6048660"/>
              <a:gd name="connsiteX3621" fmla="*/ 10088279 w 12192000"/>
              <a:gd name="connsiteY3621" fmla="*/ 5461538 h 6048660"/>
              <a:gd name="connsiteX3622" fmla="*/ 10087134 w 12192000"/>
              <a:gd name="connsiteY3622" fmla="*/ 5464717 h 6048660"/>
              <a:gd name="connsiteX3623" fmla="*/ 10086243 w 12192000"/>
              <a:gd name="connsiteY3623" fmla="*/ 5466498 h 6048660"/>
              <a:gd name="connsiteX3624" fmla="*/ 10086116 w 12192000"/>
              <a:gd name="connsiteY3624" fmla="*/ 5465862 h 6048660"/>
              <a:gd name="connsiteX3625" fmla="*/ 10086752 w 12192000"/>
              <a:gd name="connsiteY3625" fmla="*/ 5463573 h 6048660"/>
              <a:gd name="connsiteX3626" fmla="*/ 10087643 w 12192000"/>
              <a:gd name="connsiteY3626" fmla="*/ 5460266 h 6048660"/>
              <a:gd name="connsiteX3627" fmla="*/ 10088914 w 12192000"/>
              <a:gd name="connsiteY3627" fmla="*/ 5456195 h 6048660"/>
              <a:gd name="connsiteX3628" fmla="*/ 10149840 w 12192000"/>
              <a:gd name="connsiteY3628" fmla="*/ 5454923 h 6048660"/>
              <a:gd name="connsiteX3629" fmla="*/ 10148568 w 12192000"/>
              <a:gd name="connsiteY3629" fmla="*/ 5455178 h 6048660"/>
              <a:gd name="connsiteX3630" fmla="*/ 10147932 w 12192000"/>
              <a:gd name="connsiteY3630" fmla="*/ 5455814 h 6048660"/>
              <a:gd name="connsiteX3631" fmla="*/ 10148060 w 12192000"/>
              <a:gd name="connsiteY3631" fmla="*/ 5455814 h 6048660"/>
              <a:gd name="connsiteX3632" fmla="*/ 10148568 w 12192000"/>
              <a:gd name="connsiteY3632" fmla="*/ 5456068 h 6048660"/>
              <a:gd name="connsiteX3633" fmla="*/ 10149713 w 12192000"/>
              <a:gd name="connsiteY3633" fmla="*/ 5456068 h 6048660"/>
              <a:gd name="connsiteX3634" fmla="*/ 10150603 w 12192000"/>
              <a:gd name="connsiteY3634" fmla="*/ 5455814 h 6048660"/>
              <a:gd name="connsiteX3635" fmla="*/ 10150731 w 12192000"/>
              <a:gd name="connsiteY3635" fmla="*/ 5455305 h 6048660"/>
              <a:gd name="connsiteX3636" fmla="*/ 10149840 w 12192000"/>
              <a:gd name="connsiteY3636" fmla="*/ 5454923 h 6048660"/>
              <a:gd name="connsiteX3637" fmla="*/ 10146660 w 12192000"/>
              <a:gd name="connsiteY3637" fmla="*/ 5452507 h 6048660"/>
              <a:gd name="connsiteX3638" fmla="*/ 10147042 w 12192000"/>
              <a:gd name="connsiteY3638" fmla="*/ 5453270 h 6048660"/>
              <a:gd name="connsiteX3639" fmla="*/ 10147169 w 12192000"/>
              <a:gd name="connsiteY3639" fmla="*/ 5453270 h 6048660"/>
              <a:gd name="connsiteX3640" fmla="*/ 10146660 w 12192000"/>
              <a:gd name="connsiteY3640" fmla="*/ 5453906 h 6048660"/>
              <a:gd name="connsiteX3641" fmla="*/ 10146279 w 12192000"/>
              <a:gd name="connsiteY3641" fmla="*/ 5454160 h 6048660"/>
              <a:gd name="connsiteX3642" fmla="*/ 10146025 w 12192000"/>
              <a:gd name="connsiteY3642" fmla="*/ 5453906 h 6048660"/>
              <a:gd name="connsiteX3643" fmla="*/ 10146025 w 12192000"/>
              <a:gd name="connsiteY3643" fmla="*/ 5453397 h 6048660"/>
              <a:gd name="connsiteX3644" fmla="*/ 10146152 w 12192000"/>
              <a:gd name="connsiteY3644" fmla="*/ 5452761 h 6048660"/>
              <a:gd name="connsiteX3645" fmla="*/ 10146660 w 12192000"/>
              <a:gd name="connsiteY3645" fmla="*/ 5452507 h 6048660"/>
              <a:gd name="connsiteX3646" fmla="*/ 9774618 w 12192000"/>
              <a:gd name="connsiteY3646" fmla="*/ 5450726 h 6048660"/>
              <a:gd name="connsiteX3647" fmla="*/ 9772456 w 12192000"/>
              <a:gd name="connsiteY3647" fmla="*/ 5456831 h 6048660"/>
              <a:gd name="connsiteX3648" fmla="*/ 9770930 w 12192000"/>
              <a:gd name="connsiteY3648" fmla="*/ 5460647 h 6048660"/>
              <a:gd name="connsiteX3649" fmla="*/ 9770040 w 12192000"/>
              <a:gd name="connsiteY3649" fmla="*/ 5462937 h 6048660"/>
              <a:gd name="connsiteX3650" fmla="*/ 9770294 w 12192000"/>
              <a:gd name="connsiteY3650" fmla="*/ 5462809 h 6048660"/>
              <a:gd name="connsiteX3651" fmla="*/ 9769403 w 12192000"/>
              <a:gd name="connsiteY3651" fmla="*/ 5465481 h 6048660"/>
              <a:gd name="connsiteX3652" fmla="*/ 9768768 w 12192000"/>
              <a:gd name="connsiteY3652" fmla="*/ 5467770 h 6048660"/>
              <a:gd name="connsiteX3653" fmla="*/ 9768259 w 12192000"/>
              <a:gd name="connsiteY3653" fmla="*/ 5469042 h 6048660"/>
              <a:gd name="connsiteX3654" fmla="*/ 9767114 w 12192000"/>
              <a:gd name="connsiteY3654" fmla="*/ 5471840 h 6048660"/>
              <a:gd name="connsiteX3655" fmla="*/ 9765715 w 12192000"/>
              <a:gd name="connsiteY3655" fmla="*/ 5475656 h 6048660"/>
              <a:gd name="connsiteX3656" fmla="*/ 9765079 w 12192000"/>
              <a:gd name="connsiteY3656" fmla="*/ 5477945 h 6048660"/>
              <a:gd name="connsiteX3657" fmla="*/ 9764825 w 12192000"/>
              <a:gd name="connsiteY3657" fmla="*/ 5478836 h 6048660"/>
              <a:gd name="connsiteX3658" fmla="*/ 9764061 w 12192000"/>
              <a:gd name="connsiteY3658" fmla="*/ 5479217 h 6048660"/>
              <a:gd name="connsiteX3659" fmla="*/ 9763553 w 12192000"/>
              <a:gd name="connsiteY3659" fmla="*/ 5478836 h 6048660"/>
              <a:gd name="connsiteX3660" fmla="*/ 9763807 w 12192000"/>
              <a:gd name="connsiteY3660" fmla="*/ 5477055 h 6048660"/>
              <a:gd name="connsiteX3661" fmla="*/ 9764951 w 12192000"/>
              <a:gd name="connsiteY3661" fmla="*/ 5473621 h 6048660"/>
              <a:gd name="connsiteX3662" fmla="*/ 9765969 w 12192000"/>
              <a:gd name="connsiteY3662" fmla="*/ 5470314 h 6048660"/>
              <a:gd name="connsiteX3663" fmla="*/ 9766351 w 12192000"/>
              <a:gd name="connsiteY3663" fmla="*/ 5468660 h 6048660"/>
              <a:gd name="connsiteX3664" fmla="*/ 9766351 w 12192000"/>
              <a:gd name="connsiteY3664" fmla="*/ 5468024 h 6048660"/>
              <a:gd name="connsiteX3665" fmla="*/ 9766860 w 12192000"/>
              <a:gd name="connsiteY3665" fmla="*/ 5467261 h 6048660"/>
              <a:gd name="connsiteX3666" fmla="*/ 9767877 w 12192000"/>
              <a:gd name="connsiteY3666" fmla="*/ 5464845 h 6048660"/>
              <a:gd name="connsiteX3667" fmla="*/ 9769403 w 12192000"/>
              <a:gd name="connsiteY3667" fmla="*/ 5460647 h 6048660"/>
              <a:gd name="connsiteX3668" fmla="*/ 9769785 w 12192000"/>
              <a:gd name="connsiteY3668" fmla="*/ 5459502 h 6048660"/>
              <a:gd name="connsiteX3669" fmla="*/ 9770294 w 12192000"/>
              <a:gd name="connsiteY3669" fmla="*/ 5458103 h 6048660"/>
              <a:gd name="connsiteX3670" fmla="*/ 9772074 w 12192000"/>
              <a:gd name="connsiteY3670" fmla="*/ 5455178 h 6048660"/>
              <a:gd name="connsiteX3671" fmla="*/ 9774618 w 12192000"/>
              <a:gd name="connsiteY3671" fmla="*/ 5450726 h 6048660"/>
              <a:gd name="connsiteX3672" fmla="*/ 10084081 w 12192000"/>
              <a:gd name="connsiteY3672" fmla="*/ 5450345 h 6048660"/>
              <a:gd name="connsiteX3673" fmla="*/ 10084081 w 12192000"/>
              <a:gd name="connsiteY3673" fmla="*/ 5453524 h 6048660"/>
              <a:gd name="connsiteX3674" fmla="*/ 10083572 w 12192000"/>
              <a:gd name="connsiteY3674" fmla="*/ 5456323 h 6048660"/>
              <a:gd name="connsiteX3675" fmla="*/ 10082682 w 12192000"/>
              <a:gd name="connsiteY3675" fmla="*/ 5458485 h 6048660"/>
              <a:gd name="connsiteX3676" fmla="*/ 10081919 w 12192000"/>
              <a:gd name="connsiteY3676" fmla="*/ 5460393 h 6048660"/>
              <a:gd name="connsiteX3677" fmla="*/ 10081410 w 12192000"/>
              <a:gd name="connsiteY3677" fmla="*/ 5462555 h 6048660"/>
              <a:gd name="connsiteX3678" fmla="*/ 10080901 w 12192000"/>
              <a:gd name="connsiteY3678" fmla="*/ 5464590 h 6048660"/>
              <a:gd name="connsiteX3679" fmla="*/ 10080265 w 12192000"/>
              <a:gd name="connsiteY3679" fmla="*/ 5466752 h 6048660"/>
              <a:gd name="connsiteX3680" fmla="*/ 10079756 w 12192000"/>
              <a:gd name="connsiteY3680" fmla="*/ 5468279 h 6048660"/>
              <a:gd name="connsiteX3681" fmla="*/ 10079502 w 12192000"/>
              <a:gd name="connsiteY3681" fmla="*/ 5468279 h 6048660"/>
              <a:gd name="connsiteX3682" fmla="*/ 10079502 w 12192000"/>
              <a:gd name="connsiteY3682" fmla="*/ 5468152 h 6048660"/>
              <a:gd name="connsiteX3683" fmla="*/ 10079121 w 12192000"/>
              <a:gd name="connsiteY3683" fmla="*/ 5468024 h 6048660"/>
              <a:gd name="connsiteX3684" fmla="*/ 10078357 w 12192000"/>
              <a:gd name="connsiteY3684" fmla="*/ 5468533 h 6048660"/>
              <a:gd name="connsiteX3685" fmla="*/ 10078357 w 12192000"/>
              <a:gd name="connsiteY3685" fmla="*/ 5465608 h 6048660"/>
              <a:gd name="connsiteX3686" fmla="*/ 10078866 w 12192000"/>
              <a:gd name="connsiteY3686" fmla="*/ 5464463 h 6048660"/>
              <a:gd name="connsiteX3687" fmla="*/ 10079502 w 12192000"/>
              <a:gd name="connsiteY3687" fmla="*/ 5462809 h 6048660"/>
              <a:gd name="connsiteX3688" fmla="*/ 10079884 w 12192000"/>
              <a:gd name="connsiteY3688" fmla="*/ 5462046 h 6048660"/>
              <a:gd name="connsiteX3689" fmla="*/ 10080138 w 12192000"/>
              <a:gd name="connsiteY3689" fmla="*/ 5461410 h 6048660"/>
              <a:gd name="connsiteX3690" fmla="*/ 10080647 w 12192000"/>
              <a:gd name="connsiteY3690" fmla="*/ 5460138 h 6048660"/>
              <a:gd name="connsiteX3691" fmla="*/ 10080901 w 12192000"/>
              <a:gd name="connsiteY3691" fmla="*/ 5459375 h 6048660"/>
              <a:gd name="connsiteX3692" fmla="*/ 10081537 w 12192000"/>
              <a:gd name="connsiteY3692" fmla="*/ 5457595 h 6048660"/>
              <a:gd name="connsiteX3693" fmla="*/ 10081792 w 12192000"/>
              <a:gd name="connsiteY3693" fmla="*/ 5456450 h 6048660"/>
              <a:gd name="connsiteX3694" fmla="*/ 10082046 w 12192000"/>
              <a:gd name="connsiteY3694" fmla="*/ 5455305 h 6048660"/>
              <a:gd name="connsiteX3695" fmla="*/ 10082936 w 12192000"/>
              <a:gd name="connsiteY3695" fmla="*/ 5453143 h 6048660"/>
              <a:gd name="connsiteX3696" fmla="*/ 9403594 w 12192000"/>
              <a:gd name="connsiteY3696" fmla="*/ 5448818 h 6048660"/>
              <a:gd name="connsiteX3697" fmla="*/ 9402958 w 12192000"/>
              <a:gd name="connsiteY3697" fmla="*/ 5449073 h 6048660"/>
              <a:gd name="connsiteX3698" fmla="*/ 9402322 w 12192000"/>
              <a:gd name="connsiteY3698" fmla="*/ 5449581 h 6048660"/>
              <a:gd name="connsiteX3699" fmla="*/ 9401177 w 12192000"/>
              <a:gd name="connsiteY3699" fmla="*/ 5449836 h 6048660"/>
              <a:gd name="connsiteX3700" fmla="*/ 9399651 w 12192000"/>
              <a:gd name="connsiteY3700" fmla="*/ 5450217 h 6048660"/>
              <a:gd name="connsiteX3701" fmla="*/ 9398252 w 12192000"/>
              <a:gd name="connsiteY3701" fmla="*/ 5451235 h 6048660"/>
              <a:gd name="connsiteX3702" fmla="*/ 9396598 w 12192000"/>
              <a:gd name="connsiteY3702" fmla="*/ 5454288 h 6048660"/>
              <a:gd name="connsiteX3703" fmla="*/ 9394054 w 12192000"/>
              <a:gd name="connsiteY3703" fmla="*/ 5459630 h 6048660"/>
              <a:gd name="connsiteX3704" fmla="*/ 9391765 w 12192000"/>
              <a:gd name="connsiteY3704" fmla="*/ 5456704 h 6048660"/>
              <a:gd name="connsiteX3705" fmla="*/ 9386168 w 12192000"/>
              <a:gd name="connsiteY3705" fmla="*/ 5451998 h 6048660"/>
              <a:gd name="connsiteX3706" fmla="*/ 9380190 w 12192000"/>
              <a:gd name="connsiteY3706" fmla="*/ 5451616 h 6048660"/>
              <a:gd name="connsiteX3707" fmla="*/ 9375102 w 12192000"/>
              <a:gd name="connsiteY3707" fmla="*/ 5453524 h 6048660"/>
              <a:gd name="connsiteX3708" fmla="*/ 9369252 w 12192000"/>
              <a:gd name="connsiteY3708" fmla="*/ 5456577 h 6048660"/>
              <a:gd name="connsiteX3709" fmla="*/ 9366326 w 12192000"/>
              <a:gd name="connsiteY3709" fmla="*/ 5458866 h 6048660"/>
              <a:gd name="connsiteX3710" fmla="*/ 9365817 w 12192000"/>
              <a:gd name="connsiteY3710" fmla="*/ 5459375 h 6048660"/>
              <a:gd name="connsiteX3711" fmla="*/ 9365181 w 12192000"/>
              <a:gd name="connsiteY3711" fmla="*/ 5459375 h 6048660"/>
              <a:gd name="connsiteX3712" fmla="*/ 9364037 w 12192000"/>
              <a:gd name="connsiteY3712" fmla="*/ 5459757 h 6048660"/>
              <a:gd name="connsiteX3713" fmla="*/ 9362001 w 12192000"/>
              <a:gd name="connsiteY3713" fmla="*/ 5461538 h 6048660"/>
              <a:gd name="connsiteX3714" fmla="*/ 9359458 w 12192000"/>
              <a:gd name="connsiteY3714" fmla="*/ 5464336 h 6048660"/>
              <a:gd name="connsiteX3715" fmla="*/ 9356786 w 12192000"/>
              <a:gd name="connsiteY3715" fmla="*/ 5467134 h 6048660"/>
              <a:gd name="connsiteX3716" fmla="*/ 9350808 w 12192000"/>
              <a:gd name="connsiteY3716" fmla="*/ 5473621 h 6048660"/>
              <a:gd name="connsiteX3717" fmla="*/ 9348010 w 12192000"/>
              <a:gd name="connsiteY3717" fmla="*/ 5477691 h 6048660"/>
              <a:gd name="connsiteX3718" fmla="*/ 9348646 w 12192000"/>
              <a:gd name="connsiteY3718" fmla="*/ 5478454 h 6048660"/>
              <a:gd name="connsiteX3719" fmla="*/ 9349537 w 12192000"/>
              <a:gd name="connsiteY3719" fmla="*/ 5477055 h 6048660"/>
              <a:gd name="connsiteX3720" fmla="*/ 9350172 w 12192000"/>
              <a:gd name="connsiteY3720" fmla="*/ 5475910 h 6048660"/>
              <a:gd name="connsiteX3721" fmla="*/ 9350808 w 12192000"/>
              <a:gd name="connsiteY3721" fmla="*/ 5475656 h 6048660"/>
              <a:gd name="connsiteX3722" fmla="*/ 9351826 w 12192000"/>
              <a:gd name="connsiteY3722" fmla="*/ 5475274 h 6048660"/>
              <a:gd name="connsiteX3723" fmla="*/ 9352971 w 12192000"/>
              <a:gd name="connsiteY3723" fmla="*/ 5474257 h 6048660"/>
              <a:gd name="connsiteX3724" fmla="*/ 9354243 w 12192000"/>
              <a:gd name="connsiteY3724" fmla="*/ 5473112 h 6048660"/>
              <a:gd name="connsiteX3725" fmla="*/ 9355260 w 12192000"/>
              <a:gd name="connsiteY3725" fmla="*/ 5472603 h 6048660"/>
              <a:gd name="connsiteX3726" fmla="*/ 9355769 w 12192000"/>
              <a:gd name="connsiteY3726" fmla="*/ 5472985 h 6048660"/>
              <a:gd name="connsiteX3727" fmla="*/ 9354624 w 12192000"/>
              <a:gd name="connsiteY3727" fmla="*/ 5474511 h 6048660"/>
              <a:gd name="connsiteX3728" fmla="*/ 9352208 w 12192000"/>
              <a:gd name="connsiteY3728" fmla="*/ 5477182 h 6048660"/>
              <a:gd name="connsiteX3729" fmla="*/ 9349918 w 12192000"/>
              <a:gd name="connsiteY3729" fmla="*/ 5479726 h 6048660"/>
              <a:gd name="connsiteX3730" fmla="*/ 9348646 w 12192000"/>
              <a:gd name="connsiteY3730" fmla="*/ 5480489 h 6048660"/>
              <a:gd name="connsiteX3731" fmla="*/ 9347120 w 12192000"/>
              <a:gd name="connsiteY3731" fmla="*/ 5480871 h 6048660"/>
              <a:gd name="connsiteX3732" fmla="*/ 9345848 w 12192000"/>
              <a:gd name="connsiteY3732" fmla="*/ 5481252 h 6048660"/>
              <a:gd name="connsiteX3733" fmla="*/ 9345212 w 12192000"/>
              <a:gd name="connsiteY3733" fmla="*/ 5481888 h 6048660"/>
              <a:gd name="connsiteX3734" fmla="*/ 9344703 w 12192000"/>
              <a:gd name="connsiteY3734" fmla="*/ 5483160 h 6048660"/>
              <a:gd name="connsiteX3735" fmla="*/ 9343431 w 12192000"/>
              <a:gd name="connsiteY3735" fmla="*/ 5485068 h 6048660"/>
              <a:gd name="connsiteX3736" fmla="*/ 9342159 w 12192000"/>
              <a:gd name="connsiteY3736" fmla="*/ 5486976 h 6048660"/>
              <a:gd name="connsiteX3737" fmla="*/ 9341650 w 12192000"/>
              <a:gd name="connsiteY3737" fmla="*/ 5488248 h 6048660"/>
              <a:gd name="connsiteX3738" fmla="*/ 9341650 w 12192000"/>
              <a:gd name="connsiteY3738" fmla="*/ 5488757 h 6048660"/>
              <a:gd name="connsiteX3739" fmla="*/ 9341142 w 12192000"/>
              <a:gd name="connsiteY3739" fmla="*/ 5489266 h 6048660"/>
              <a:gd name="connsiteX3740" fmla="*/ 9340633 w 12192000"/>
              <a:gd name="connsiteY3740" fmla="*/ 5489774 h 6048660"/>
              <a:gd name="connsiteX3741" fmla="*/ 9340633 w 12192000"/>
              <a:gd name="connsiteY3741" fmla="*/ 5490538 h 6048660"/>
              <a:gd name="connsiteX3742" fmla="*/ 9340506 w 12192000"/>
              <a:gd name="connsiteY3742" fmla="*/ 5492064 h 6048660"/>
              <a:gd name="connsiteX3743" fmla="*/ 9339615 w 12192000"/>
              <a:gd name="connsiteY3743" fmla="*/ 5494353 h 6048660"/>
              <a:gd name="connsiteX3744" fmla="*/ 9338343 w 12192000"/>
              <a:gd name="connsiteY3744" fmla="*/ 5497024 h 6048660"/>
              <a:gd name="connsiteX3745" fmla="*/ 9337707 w 12192000"/>
              <a:gd name="connsiteY3745" fmla="*/ 5497660 h 6048660"/>
              <a:gd name="connsiteX3746" fmla="*/ 9337326 w 12192000"/>
              <a:gd name="connsiteY3746" fmla="*/ 5496897 h 6048660"/>
              <a:gd name="connsiteX3747" fmla="*/ 9336054 w 12192000"/>
              <a:gd name="connsiteY3747" fmla="*/ 5497533 h 6048660"/>
              <a:gd name="connsiteX3748" fmla="*/ 9336308 w 12192000"/>
              <a:gd name="connsiteY3748" fmla="*/ 5498169 h 6048660"/>
              <a:gd name="connsiteX3749" fmla="*/ 9336944 w 12192000"/>
              <a:gd name="connsiteY3749" fmla="*/ 5498424 h 6048660"/>
              <a:gd name="connsiteX3750" fmla="*/ 9336181 w 12192000"/>
              <a:gd name="connsiteY3750" fmla="*/ 5500331 h 6048660"/>
              <a:gd name="connsiteX3751" fmla="*/ 9334909 w 12192000"/>
              <a:gd name="connsiteY3751" fmla="*/ 5503003 h 6048660"/>
              <a:gd name="connsiteX3752" fmla="*/ 9332747 w 12192000"/>
              <a:gd name="connsiteY3752" fmla="*/ 5505165 h 6048660"/>
              <a:gd name="connsiteX3753" fmla="*/ 9332365 w 12192000"/>
              <a:gd name="connsiteY3753" fmla="*/ 5504402 h 6048660"/>
              <a:gd name="connsiteX3754" fmla="*/ 9331602 w 12192000"/>
              <a:gd name="connsiteY3754" fmla="*/ 5505801 h 6048660"/>
              <a:gd name="connsiteX3755" fmla="*/ 9330203 w 12192000"/>
              <a:gd name="connsiteY3755" fmla="*/ 5510125 h 6048660"/>
              <a:gd name="connsiteX3756" fmla="*/ 9333764 w 12192000"/>
              <a:gd name="connsiteY3756" fmla="*/ 5538871 h 6048660"/>
              <a:gd name="connsiteX3757" fmla="*/ 9353734 w 12192000"/>
              <a:gd name="connsiteY3757" fmla="*/ 5554897 h 6048660"/>
              <a:gd name="connsiteX3758" fmla="*/ 9357041 w 12192000"/>
              <a:gd name="connsiteY3758" fmla="*/ 5555533 h 6048660"/>
              <a:gd name="connsiteX3759" fmla="*/ 9359585 w 12192000"/>
              <a:gd name="connsiteY3759" fmla="*/ 5556678 h 6048660"/>
              <a:gd name="connsiteX3760" fmla="*/ 9362764 w 12192000"/>
              <a:gd name="connsiteY3760" fmla="*/ 5557823 h 6048660"/>
              <a:gd name="connsiteX3761" fmla="*/ 9368361 w 12192000"/>
              <a:gd name="connsiteY3761" fmla="*/ 5558459 h 6048660"/>
              <a:gd name="connsiteX3762" fmla="*/ 9373322 w 12192000"/>
              <a:gd name="connsiteY3762" fmla="*/ 5558840 h 6048660"/>
              <a:gd name="connsiteX3763" fmla="*/ 9375484 w 12192000"/>
              <a:gd name="connsiteY3763" fmla="*/ 5559222 h 6048660"/>
              <a:gd name="connsiteX3764" fmla="*/ 9374467 w 12192000"/>
              <a:gd name="connsiteY3764" fmla="*/ 5560748 h 6048660"/>
              <a:gd name="connsiteX3765" fmla="*/ 9371668 w 12192000"/>
              <a:gd name="connsiteY3765" fmla="*/ 5562529 h 6048660"/>
              <a:gd name="connsiteX3766" fmla="*/ 9370269 w 12192000"/>
              <a:gd name="connsiteY3766" fmla="*/ 5563419 h 6048660"/>
              <a:gd name="connsiteX3767" fmla="*/ 9369124 w 12192000"/>
              <a:gd name="connsiteY3767" fmla="*/ 5564437 h 6048660"/>
              <a:gd name="connsiteX3768" fmla="*/ 9367725 w 12192000"/>
              <a:gd name="connsiteY3768" fmla="*/ 5565582 h 6048660"/>
              <a:gd name="connsiteX3769" fmla="*/ 9365817 w 12192000"/>
              <a:gd name="connsiteY3769" fmla="*/ 5566854 h 6048660"/>
              <a:gd name="connsiteX3770" fmla="*/ 9363146 w 12192000"/>
              <a:gd name="connsiteY3770" fmla="*/ 5568762 h 6048660"/>
              <a:gd name="connsiteX3771" fmla="*/ 9364164 w 12192000"/>
              <a:gd name="connsiteY3771" fmla="*/ 5569016 h 6048660"/>
              <a:gd name="connsiteX3772" fmla="*/ 9366072 w 12192000"/>
              <a:gd name="connsiteY3772" fmla="*/ 5568253 h 6048660"/>
              <a:gd name="connsiteX3773" fmla="*/ 9368616 w 12192000"/>
              <a:gd name="connsiteY3773" fmla="*/ 5566854 h 6048660"/>
              <a:gd name="connsiteX3774" fmla="*/ 9370778 w 12192000"/>
              <a:gd name="connsiteY3774" fmla="*/ 5565836 h 6048660"/>
              <a:gd name="connsiteX3775" fmla="*/ 9371922 w 12192000"/>
              <a:gd name="connsiteY3775" fmla="*/ 5565836 h 6048660"/>
              <a:gd name="connsiteX3776" fmla="*/ 9371668 w 12192000"/>
              <a:gd name="connsiteY3776" fmla="*/ 5566345 h 6048660"/>
              <a:gd name="connsiteX3777" fmla="*/ 9370778 w 12192000"/>
              <a:gd name="connsiteY3777" fmla="*/ 5566981 h 6048660"/>
              <a:gd name="connsiteX3778" fmla="*/ 9369252 w 12192000"/>
              <a:gd name="connsiteY3778" fmla="*/ 5567744 h 6048660"/>
              <a:gd name="connsiteX3779" fmla="*/ 9367344 w 12192000"/>
              <a:gd name="connsiteY3779" fmla="*/ 5568889 h 6048660"/>
              <a:gd name="connsiteX3780" fmla="*/ 9365054 w 12192000"/>
              <a:gd name="connsiteY3780" fmla="*/ 5570415 h 6048660"/>
              <a:gd name="connsiteX3781" fmla="*/ 9362256 w 12192000"/>
              <a:gd name="connsiteY3781" fmla="*/ 5572069 h 6048660"/>
              <a:gd name="connsiteX3782" fmla="*/ 9360475 w 12192000"/>
              <a:gd name="connsiteY3782" fmla="*/ 5573340 h 6048660"/>
              <a:gd name="connsiteX3783" fmla="*/ 9360348 w 12192000"/>
              <a:gd name="connsiteY3783" fmla="*/ 5573976 h 6048660"/>
              <a:gd name="connsiteX3784" fmla="*/ 9361111 w 12192000"/>
              <a:gd name="connsiteY3784" fmla="*/ 5573976 h 6048660"/>
              <a:gd name="connsiteX3785" fmla="*/ 9361620 w 12192000"/>
              <a:gd name="connsiteY3785" fmla="*/ 5573595 h 6048660"/>
              <a:gd name="connsiteX3786" fmla="*/ 9362892 w 12192000"/>
              <a:gd name="connsiteY3786" fmla="*/ 5572832 h 6048660"/>
              <a:gd name="connsiteX3787" fmla="*/ 9365436 w 12192000"/>
              <a:gd name="connsiteY3787" fmla="*/ 5572069 h 6048660"/>
              <a:gd name="connsiteX3788" fmla="*/ 9368361 w 12192000"/>
              <a:gd name="connsiteY3788" fmla="*/ 5571178 h 6048660"/>
              <a:gd name="connsiteX3789" fmla="*/ 9370142 w 12192000"/>
              <a:gd name="connsiteY3789" fmla="*/ 5570288 h 6048660"/>
              <a:gd name="connsiteX3790" fmla="*/ 9371159 w 12192000"/>
              <a:gd name="connsiteY3790" fmla="*/ 5569652 h 6048660"/>
              <a:gd name="connsiteX3791" fmla="*/ 9372177 w 12192000"/>
              <a:gd name="connsiteY3791" fmla="*/ 5569652 h 6048660"/>
              <a:gd name="connsiteX3792" fmla="*/ 9372431 w 12192000"/>
              <a:gd name="connsiteY3792" fmla="*/ 5570161 h 6048660"/>
              <a:gd name="connsiteX3793" fmla="*/ 9371541 w 12192000"/>
              <a:gd name="connsiteY3793" fmla="*/ 5570669 h 6048660"/>
              <a:gd name="connsiteX3794" fmla="*/ 9370650 w 12192000"/>
              <a:gd name="connsiteY3794" fmla="*/ 5571433 h 6048660"/>
              <a:gd name="connsiteX3795" fmla="*/ 9369760 w 12192000"/>
              <a:gd name="connsiteY3795" fmla="*/ 5572069 h 6048660"/>
              <a:gd name="connsiteX3796" fmla="*/ 9368870 w 12192000"/>
              <a:gd name="connsiteY3796" fmla="*/ 5572196 h 6048660"/>
              <a:gd name="connsiteX3797" fmla="*/ 9367980 w 12192000"/>
              <a:gd name="connsiteY3797" fmla="*/ 5572450 h 6048660"/>
              <a:gd name="connsiteX3798" fmla="*/ 9367216 w 12192000"/>
              <a:gd name="connsiteY3798" fmla="*/ 5573340 h 6048660"/>
              <a:gd name="connsiteX3799" fmla="*/ 9365309 w 12192000"/>
              <a:gd name="connsiteY3799" fmla="*/ 5574994 h 6048660"/>
              <a:gd name="connsiteX3800" fmla="*/ 9361747 w 12192000"/>
              <a:gd name="connsiteY3800" fmla="*/ 5577029 h 6048660"/>
              <a:gd name="connsiteX3801" fmla="*/ 9347628 w 12192000"/>
              <a:gd name="connsiteY3801" fmla="*/ 5583007 h 6048660"/>
              <a:gd name="connsiteX3802" fmla="*/ 9337071 w 12192000"/>
              <a:gd name="connsiteY3802" fmla="*/ 5583516 h 6048660"/>
              <a:gd name="connsiteX3803" fmla="*/ 9333892 w 12192000"/>
              <a:gd name="connsiteY3803" fmla="*/ 5582626 h 6048660"/>
              <a:gd name="connsiteX3804" fmla="*/ 9332365 w 12192000"/>
              <a:gd name="connsiteY3804" fmla="*/ 5581735 h 6048660"/>
              <a:gd name="connsiteX3805" fmla="*/ 9334146 w 12192000"/>
              <a:gd name="connsiteY3805" fmla="*/ 5579191 h 6048660"/>
              <a:gd name="connsiteX3806" fmla="*/ 9333892 w 12192000"/>
              <a:gd name="connsiteY3806" fmla="*/ 5578683 h 6048660"/>
              <a:gd name="connsiteX3807" fmla="*/ 9332620 w 12192000"/>
              <a:gd name="connsiteY3807" fmla="*/ 5578047 h 6048660"/>
              <a:gd name="connsiteX3808" fmla="*/ 9332111 w 12192000"/>
              <a:gd name="connsiteY3808" fmla="*/ 5577411 h 6048660"/>
              <a:gd name="connsiteX3809" fmla="*/ 9333128 w 12192000"/>
              <a:gd name="connsiteY3809" fmla="*/ 5576648 h 6048660"/>
              <a:gd name="connsiteX3810" fmla="*/ 9335291 w 12192000"/>
              <a:gd name="connsiteY3810" fmla="*/ 5576266 h 6048660"/>
              <a:gd name="connsiteX3811" fmla="*/ 9337199 w 12192000"/>
              <a:gd name="connsiteY3811" fmla="*/ 5576520 h 6048660"/>
              <a:gd name="connsiteX3812" fmla="*/ 9337962 w 12192000"/>
              <a:gd name="connsiteY3812" fmla="*/ 5576266 h 6048660"/>
              <a:gd name="connsiteX3813" fmla="*/ 9338979 w 12192000"/>
              <a:gd name="connsiteY3813" fmla="*/ 5575376 h 6048660"/>
              <a:gd name="connsiteX3814" fmla="*/ 9339615 w 12192000"/>
              <a:gd name="connsiteY3814" fmla="*/ 5573976 h 6048660"/>
              <a:gd name="connsiteX3815" fmla="*/ 9337962 w 12192000"/>
              <a:gd name="connsiteY3815" fmla="*/ 5573976 h 6048660"/>
              <a:gd name="connsiteX3816" fmla="*/ 9336563 w 12192000"/>
              <a:gd name="connsiteY3816" fmla="*/ 5573849 h 6048660"/>
              <a:gd name="connsiteX3817" fmla="*/ 9336054 w 12192000"/>
              <a:gd name="connsiteY3817" fmla="*/ 5573213 h 6048660"/>
              <a:gd name="connsiteX3818" fmla="*/ 9335291 w 12192000"/>
              <a:gd name="connsiteY3818" fmla="*/ 5572577 h 6048660"/>
              <a:gd name="connsiteX3819" fmla="*/ 9333255 w 12192000"/>
              <a:gd name="connsiteY3819" fmla="*/ 5572196 h 6048660"/>
              <a:gd name="connsiteX3820" fmla="*/ 9330839 w 12192000"/>
              <a:gd name="connsiteY3820" fmla="*/ 5571687 h 6048660"/>
              <a:gd name="connsiteX3821" fmla="*/ 9329312 w 12192000"/>
              <a:gd name="connsiteY3821" fmla="*/ 5570033 h 6048660"/>
              <a:gd name="connsiteX3822" fmla="*/ 9328677 w 12192000"/>
              <a:gd name="connsiteY3822" fmla="*/ 5568253 h 6048660"/>
              <a:gd name="connsiteX3823" fmla="*/ 9328677 w 12192000"/>
              <a:gd name="connsiteY3823" fmla="*/ 5566854 h 6048660"/>
              <a:gd name="connsiteX3824" fmla="*/ 9328677 w 12192000"/>
              <a:gd name="connsiteY3824" fmla="*/ 5565836 h 6048660"/>
              <a:gd name="connsiteX3825" fmla="*/ 9328168 w 12192000"/>
              <a:gd name="connsiteY3825" fmla="*/ 5564819 h 6048660"/>
              <a:gd name="connsiteX3826" fmla="*/ 9327659 w 12192000"/>
              <a:gd name="connsiteY3826" fmla="*/ 5563547 h 6048660"/>
              <a:gd name="connsiteX3827" fmla="*/ 9328168 w 12192000"/>
              <a:gd name="connsiteY3827" fmla="*/ 5561511 h 6048660"/>
              <a:gd name="connsiteX3828" fmla="*/ 9329312 w 12192000"/>
              <a:gd name="connsiteY3828" fmla="*/ 5558459 h 6048660"/>
              <a:gd name="connsiteX3829" fmla="*/ 9328295 w 12192000"/>
              <a:gd name="connsiteY3829" fmla="*/ 5559222 h 6048660"/>
              <a:gd name="connsiteX3830" fmla="*/ 9326769 w 12192000"/>
              <a:gd name="connsiteY3830" fmla="*/ 5559985 h 6048660"/>
              <a:gd name="connsiteX3831" fmla="*/ 9327532 w 12192000"/>
              <a:gd name="connsiteY3831" fmla="*/ 5557314 h 6048660"/>
              <a:gd name="connsiteX3832" fmla="*/ 9328549 w 12192000"/>
              <a:gd name="connsiteY3832" fmla="*/ 5555406 h 6048660"/>
              <a:gd name="connsiteX3833" fmla="*/ 9327150 w 12192000"/>
              <a:gd name="connsiteY3833" fmla="*/ 5555661 h 6048660"/>
              <a:gd name="connsiteX3834" fmla="*/ 9326260 w 12192000"/>
              <a:gd name="connsiteY3834" fmla="*/ 5555661 h 6048660"/>
              <a:gd name="connsiteX3835" fmla="*/ 9327659 w 12192000"/>
              <a:gd name="connsiteY3835" fmla="*/ 5553753 h 6048660"/>
              <a:gd name="connsiteX3836" fmla="*/ 9329567 w 12192000"/>
              <a:gd name="connsiteY3836" fmla="*/ 5550700 h 6048660"/>
              <a:gd name="connsiteX3837" fmla="*/ 9327659 w 12192000"/>
              <a:gd name="connsiteY3837" fmla="*/ 5551718 h 6048660"/>
              <a:gd name="connsiteX3838" fmla="*/ 9324479 w 12192000"/>
              <a:gd name="connsiteY3838" fmla="*/ 5555279 h 6048660"/>
              <a:gd name="connsiteX3839" fmla="*/ 9321935 w 12192000"/>
              <a:gd name="connsiteY3839" fmla="*/ 5559604 h 6048660"/>
              <a:gd name="connsiteX3840" fmla="*/ 9321426 w 12192000"/>
              <a:gd name="connsiteY3840" fmla="*/ 5562020 h 6048660"/>
              <a:gd name="connsiteX3841" fmla="*/ 9322190 w 12192000"/>
              <a:gd name="connsiteY3841" fmla="*/ 5563801 h 6048660"/>
              <a:gd name="connsiteX3842" fmla="*/ 9322699 w 12192000"/>
              <a:gd name="connsiteY3842" fmla="*/ 5567108 h 6048660"/>
              <a:gd name="connsiteX3843" fmla="*/ 9323334 w 12192000"/>
              <a:gd name="connsiteY3843" fmla="*/ 5571178 h 6048660"/>
              <a:gd name="connsiteX3844" fmla="*/ 9324098 w 12192000"/>
              <a:gd name="connsiteY3844" fmla="*/ 5574485 h 6048660"/>
              <a:gd name="connsiteX3845" fmla="*/ 9328804 w 12192000"/>
              <a:gd name="connsiteY3845" fmla="*/ 5584661 h 6048660"/>
              <a:gd name="connsiteX3846" fmla="*/ 9336054 w 12192000"/>
              <a:gd name="connsiteY3846" fmla="*/ 5591402 h 6048660"/>
              <a:gd name="connsiteX3847" fmla="*/ 9338852 w 12192000"/>
              <a:gd name="connsiteY3847" fmla="*/ 5592419 h 6048660"/>
              <a:gd name="connsiteX3848" fmla="*/ 9342159 w 12192000"/>
              <a:gd name="connsiteY3848" fmla="*/ 5592928 h 6048660"/>
              <a:gd name="connsiteX3849" fmla="*/ 9352462 w 12192000"/>
              <a:gd name="connsiteY3849" fmla="*/ 5591911 h 6048660"/>
              <a:gd name="connsiteX3850" fmla="*/ 9362129 w 12192000"/>
              <a:gd name="connsiteY3850" fmla="*/ 5589494 h 6048660"/>
              <a:gd name="connsiteX3851" fmla="*/ 9364927 w 12192000"/>
              <a:gd name="connsiteY3851" fmla="*/ 5588222 h 6048660"/>
              <a:gd name="connsiteX3852" fmla="*/ 9367344 w 12192000"/>
              <a:gd name="connsiteY3852" fmla="*/ 5587459 h 6048660"/>
              <a:gd name="connsiteX3853" fmla="*/ 9369124 w 12192000"/>
              <a:gd name="connsiteY3853" fmla="*/ 5586823 h 6048660"/>
              <a:gd name="connsiteX3854" fmla="*/ 9370269 w 12192000"/>
              <a:gd name="connsiteY3854" fmla="*/ 5586187 h 6048660"/>
              <a:gd name="connsiteX3855" fmla="*/ 9371796 w 12192000"/>
              <a:gd name="connsiteY3855" fmla="*/ 5585169 h 6048660"/>
              <a:gd name="connsiteX3856" fmla="*/ 9374467 w 12192000"/>
              <a:gd name="connsiteY3856" fmla="*/ 5583898 h 6048660"/>
              <a:gd name="connsiteX3857" fmla="*/ 9377265 w 12192000"/>
              <a:gd name="connsiteY3857" fmla="*/ 5582753 h 6048660"/>
              <a:gd name="connsiteX3858" fmla="*/ 9378918 w 12192000"/>
              <a:gd name="connsiteY3858" fmla="*/ 5581608 h 6048660"/>
              <a:gd name="connsiteX3859" fmla="*/ 9379808 w 12192000"/>
              <a:gd name="connsiteY3859" fmla="*/ 5580972 h 6048660"/>
              <a:gd name="connsiteX3860" fmla="*/ 9380572 w 12192000"/>
              <a:gd name="connsiteY3860" fmla="*/ 5580845 h 6048660"/>
              <a:gd name="connsiteX3861" fmla="*/ 9381462 w 12192000"/>
              <a:gd name="connsiteY3861" fmla="*/ 5580336 h 6048660"/>
              <a:gd name="connsiteX3862" fmla="*/ 9382734 w 12192000"/>
              <a:gd name="connsiteY3862" fmla="*/ 5579064 h 6048660"/>
              <a:gd name="connsiteX3863" fmla="*/ 9383879 w 12192000"/>
              <a:gd name="connsiteY3863" fmla="*/ 5577919 h 6048660"/>
              <a:gd name="connsiteX3864" fmla="*/ 9384515 w 12192000"/>
              <a:gd name="connsiteY3864" fmla="*/ 5577411 h 6048660"/>
              <a:gd name="connsiteX3865" fmla="*/ 9385660 w 12192000"/>
              <a:gd name="connsiteY3865" fmla="*/ 5577156 h 6048660"/>
              <a:gd name="connsiteX3866" fmla="*/ 9387440 w 12192000"/>
              <a:gd name="connsiteY3866" fmla="*/ 5576012 h 6048660"/>
              <a:gd name="connsiteX3867" fmla="*/ 9388966 w 12192000"/>
              <a:gd name="connsiteY3867" fmla="*/ 5574485 h 6048660"/>
              <a:gd name="connsiteX3868" fmla="*/ 9390111 w 12192000"/>
              <a:gd name="connsiteY3868" fmla="*/ 5573086 h 6048660"/>
              <a:gd name="connsiteX3869" fmla="*/ 9390875 w 12192000"/>
              <a:gd name="connsiteY3869" fmla="*/ 5572577 h 6048660"/>
              <a:gd name="connsiteX3870" fmla="*/ 9392401 w 12192000"/>
              <a:gd name="connsiteY3870" fmla="*/ 5571305 h 6048660"/>
              <a:gd name="connsiteX3871" fmla="*/ 9394309 w 12192000"/>
              <a:gd name="connsiteY3871" fmla="*/ 5568253 h 6048660"/>
              <a:gd name="connsiteX3872" fmla="*/ 9395708 w 12192000"/>
              <a:gd name="connsiteY3872" fmla="*/ 5565073 h 6048660"/>
              <a:gd name="connsiteX3873" fmla="*/ 9395199 w 12192000"/>
              <a:gd name="connsiteY3873" fmla="*/ 5559349 h 6048660"/>
              <a:gd name="connsiteX3874" fmla="*/ 9389603 w 12192000"/>
              <a:gd name="connsiteY3874" fmla="*/ 5552608 h 6048660"/>
              <a:gd name="connsiteX3875" fmla="*/ 9374848 w 12192000"/>
              <a:gd name="connsiteY3875" fmla="*/ 5544468 h 6048660"/>
              <a:gd name="connsiteX3876" fmla="*/ 9369760 w 12192000"/>
              <a:gd name="connsiteY3876" fmla="*/ 5543323 h 6048660"/>
              <a:gd name="connsiteX3877" fmla="*/ 9359839 w 12192000"/>
              <a:gd name="connsiteY3877" fmla="*/ 5540906 h 6048660"/>
              <a:gd name="connsiteX3878" fmla="*/ 9348265 w 12192000"/>
              <a:gd name="connsiteY3878" fmla="*/ 5537854 h 6048660"/>
              <a:gd name="connsiteX3879" fmla="*/ 9342413 w 12192000"/>
              <a:gd name="connsiteY3879" fmla="*/ 5535182 h 6048660"/>
              <a:gd name="connsiteX3880" fmla="*/ 9338343 w 12192000"/>
              <a:gd name="connsiteY3880" fmla="*/ 5532639 h 6048660"/>
              <a:gd name="connsiteX3881" fmla="*/ 9338598 w 12192000"/>
              <a:gd name="connsiteY3881" fmla="*/ 5529204 h 6048660"/>
              <a:gd name="connsiteX3882" fmla="*/ 9339742 w 12192000"/>
              <a:gd name="connsiteY3882" fmla="*/ 5522845 h 6048660"/>
              <a:gd name="connsiteX3883" fmla="*/ 9343685 w 12192000"/>
              <a:gd name="connsiteY3883" fmla="*/ 5514068 h 6048660"/>
              <a:gd name="connsiteX3884" fmla="*/ 9361747 w 12192000"/>
              <a:gd name="connsiteY3884" fmla="*/ 5489647 h 6048660"/>
              <a:gd name="connsiteX3885" fmla="*/ 9381971 w 12192000"/>
              <a:gd name="connsiteY3885" fmla="*/ 5474130 h 6048660"/>
              <a:gd name="connsiteX3886" fmla="*/ 9386168 w 12192000"/>
              <a:gd name="connsiteY3886" fmla="*/ 5472858 h 6048660"/>
              <a:gd name="connsiteX3887" fmla="*/ 9387313 w 12192000"/>
              <a:gd name="connsiteY3887" fmla="*/ 5475020 h 6048660"/>
              <a:gd name="connsiteX3888" fmla="*/ 9386550 w 12192000"/>
              <a:gd name="connsiteY3888" fmla="*/ 5482652 h 6048660"/>
              <a:gd name="connsiteX3889" fmla="*/ 9386295 w 12192000"/>
              <a:gd name="connsiteY3889" fmla="*/ 5485323 h 6048660"/>
              <a:gd name="connsiteX3890" fmla="*/ 9386931 w 12192000"/>
              <a:gd name="connsiteY3890" fmla="*/ 5499314 h 6048660"/>
              <a:gd name="connsiteX3891" fmla="*/ 9388076 w 12192000"/>
              <a:gd name="connsiteY3891" fmla="*/ 5504147 h 6048660"/>
              <a:gd name="connsiteX3892" fmla="*/ 9389348 w 12192000"/>
              <a:gd name="connsiteY3892" fmla="*/ 5507073 h 6048660"/>
              <a:gd name="connsiteX3893" fmla="*/ 9391892 w 12192000"/>
              <a:gd name="connsiteY3893" fmla="*/ 5510380 h 6048660"/>
              <a:gd name="connsiteX3894" fmla="*/ 9402449 w 12192000"/>
              <a:gd name="connsiteY3894" fmla="*/ 5516612 h 6048660"/>
              <a:gd name="connsiteX3895" fmla="*/ 9405120 w 12192000"/>
              <a:gd name="connsiteY3895" fmla="*/ 5515595 h 6048660"/>
              <a:gd name="connsiteX3896" fmla="*/ 9403467 w 12192000"/>
              <a:gd name="connsiteY3896" fmla="*/ 5512796 h 6048660"/>
              <a:gd name="connsiteX3897" fmla="*/ 9401940 w 12192000"/>
              <a:gd name="connsiteY3897" fmla="*/ 5510761 h 6048660"/>
              <a:gd name="connsiteX3898" fmla="*/ 9401050 w 12192000"/>
              <a:gd name="connsiteY3898" fmla="*/ 5508345 h 6048660"/>
              <a:gd name="connsiteX3899" fmla="*/ 9400160 w 12192000"/>
              <a:gd name="connsiteY3899" fmla="*/ 5504147 h 6048660"/>
              <a:gd name="connsiteX3900" fmla="*/ 9401686 w 12192000"/>
              <a:gd name="connsiteY3900" fmla="*/ 5485450 h 6048660"/>
              <a:gd name="connsiteX3901" fmla="*/ 9402449 w 12192000"/>
              <a:gd name="connsiteY3901" fmla="*/ 5483160 h 6048660"/>
              <a:gd name="connsiteX3902" fmla="*/ 9403467 w 12192000"/>
              <a:gd name="connsiteY3902" fmla="*/ 5479853 h 6048660"/>
              <a:gd name="connsiteX3903" fmla="*/ 9409954 w 12192000"/>
              <a:gd name="connsiteY3903" fmla="*/ 5468279 h 6048660"/>
              <a:gd name="connsiteX3904" fmla="*/ 9419748 w 12192000"/>
              <a:gd name="connsiteY3904" fmla="*/ 5457976 h 6048660"/>
              <a:gd name="connsiteX3905" fmla="*/ 9415168 w 12192000"/>
              <a:gd name="connsiteY3905" fmla="*/ 5451616 h 6048660"/>
              <a:gd name="connsiteX3906" fmla="*/ 9412625 w 12192000"/>
              <a:gd name="connsiteY3906" fmla="*/ 5450853 h 6048660"/>
              <a:gd name="connsiteX3907" fmla="*/ 9411988 w 12192000"/>
              <a:gd name="connsiteY3907" fmla="*/ 5451489 h 6048660"/>
              <a:gd name="connsiteX3908" fmla="*/ 9410844 w 12192000"/>
              <a:gd name="connsiteY3908" fmla="*/ 5450853 h 6048660"/>
              <a:gd name="connsiteX3909" fmla="*/ 9410335 w 12192000"/>
              <a:gd name="connsiteY3909" fmla="*/ 5450345 h 6048660"/>
              <a:gd name="connsiteX3910" fmla="*/ 9408936 w 12192000"/>
              <a:gd name="connsiteY3910" fmla="*/ 5449963 h 6048660"/>
              <a:gd name="connsiteX3911" fmla="*/ 9407028 w 12192000"/>
              <a:gd name="connsiteY3911" fmla="*/ 5449454 h 6048660"/>
              <a:gd name="connsiteX3912" fmla="*/ 9404993 w 12192000"/>
              <a:gd name="connsiteY3912" fmla="*/ 5449073 h 6048660"/>
              <a:gd name="connsiteX3913" fmla="*/ 9403594 w 12192000"/>
              <a:gd name="connsiteY3913" fmla="*/ 5448818 h 6048660"/>
              <a:gd name="connsiteX3914" fmla="*/ 10186345 w 12192000"/>
              <a:gd name="connsiteY3914" fmla="*/ 5448182 h 6048660"/>
              <a:gd name="connsiteX3915" fmla="*/ 10185709 w 12192000"/>
              <a:gd name="connsiteY3915" fmla="*/ 5448564 h 6048660"/>
              <a:gd name="connsiteX3916" fmla="*/ 10185328 w 12192000"/>
              <a:gd name="connsiteY3916" fmla="*/ 5449581 h 6048660"/>
              <a:gd name="connsiteX3917" fmla="*/ 10185454 w 12192000"/>
              <a:gd name="connsiteY3917" fmla="*/ 5449709 h 6048660"/>
              <a:gd name="connsiteX3918" fmla="*/ 10185328 w 12192000"/>
              <a:gd name="connsiteY3918" fmla="*/ 5450599 h 6048660"/>
              <a:gd name="connsiteX3919" fmla="*/ 10185582 w 12192000"/>
              <a:gd name="connsiteY3919" fmla="*/ 5450599 h 6048660"/>
              <a:gd name="connsiteX3920" fmla="*/ 10185963 w 12192000"/>
              <a:gd name="connsiteY3920" fmla="*/ 5450090 h 6048660"/>
              <a:gd name="connsiteX3921" fmla="*/ 10186345 w 12192000"/>
              <a:gd name="connsiteY3921" fmla="*/ 5449073 h 6048660"/>
              <a:gd name="connsiteX3922" fmla="*/ 10186345 w 12192000"/>
              <a:gd name="connsiteY3922" fmla="*/ 5448182 h 6048660"/>
              <a:gd name="connsiteX3923" fmla="*/ 10187235 w 12192000"/>
              <a:gd name="connsiteY3923" fmla="*/ 5444621 h 6048660"/>
              <a:gd name="connsiteX3924" fmla="*/ 10187235 w 12192000"/>
              <a:gd name="connsiteY3924" fmla="*/ 5444748 h 6048660"/>
              <a:gd name="connsiteX3925" fmla="*/ 10186854 w 12192000"/>
              <a:gd name="connsiteY3925" fmla="*/ 5445257 h 6048660"/>
              <a:gd name="connsiteX3926" fmla="*/ 10186981 w 12192000"/>
              <a:gd name="connsiteY3926" fmla="*/ 5446020 h 6048660"/>
              <a:gd name="connsiteX3927" fmla="*/ 10187363 w 12192000"/>
              <a:gd name="connsiteY3927" fmla="*/ 5446020 h 6048660"/>
              <a:gd name="connsiteX3928" fmla="*/ 10187363 w 12192000"/>
              <a:gd name="connsiteY3928" fmla="*/ 5445384 h 6048660"/>
              <a:gd name="connsiteX3929" fmla="*/ 10187235 w 12192000"/>
              <a:gd name="connsiteY3929" fmla="*/ 5444621 h 6048660"/>
              <a:gd name="connsiteX3930" fmla="*/ 9744346 w 12192000"/>
              <a:gd name="connsiteY3930" fmla="*/ 5443476 h 6048660"/>
              <a:gd name="connsiteX3931" fmla="*/ 9749307 w 12192000"/>
              <a:gd name="connsiteY3931" fmla="*/ 5445511 h 6048660"/>
              <a:gd name="connsiteX3932" fmla="*/ 9751087 w 12192000"/>
              <a:gd name="connsiteY3932" fmla="*/ 5447546 h 6048660"/>
              <a:gd name="connsiteX3933" fmla="*/ 9752232 w 12192000"/>
              <a:gd name="connsiteY3933" fmla="*/ 5449454 h 6048660"/>
              <a:gd name="connsiteX3934" fmla="*/ 9741548 w 12192000"/>
              <a:gd name="connsiteY3934" fmla="*/ 5469169 h 6048660"/>
              <a:gd name="connsiteX3935" fmla="*/ 9713947 w 12192000"/>
              <a:gd name="connsiteY3935" fmla="*/ 5508599 h 6048660"/>
              <a:gd name="connsiteX3936" fmla="*/ 9710767 w 12192000"/>
              <a:gd name="connsiteY3936" fmla="*/ 5513178 h 6048660"/>
              <a:gd name="connsiteX3937" fmla="*/ 9709495 w 12192000"/>
              <a:gd name="connsiteY3937" fmla="*/ 5515595 h 6048660"/>
              <a:gd name="connsiteX3938" fmla="*/ 9708859 w 12192000"/>
              <a:gd name="connsiteY3938" fmla="*/ 5517375 h 6048660"/>
              <a:gd name="connsiteX3939" fmla="*/ 9709241 w 12192000"/>
              <a:gd name="connsiteY3939" fmla="*/ 5516994 h 6048660"/>
              <a:gd name="connsiteX3940" fmla="*/ 9707206 w 12192000"/>
              <a:gd name="connsiteY3940" fmla="*/ 5519792 h 6048660"/>
              <a:gd name="connsiteX3941" fmla="*/ 9706061 w 12192000"/>
              <a:gd name="connsiteY3941" fmla="*/ 5521318 h 6048660"/>
              <a:gd name="connsiteX3942" fmla="*/ 9704407 w 12192000"/>
              <a:gd name="connsiteY3942" fmla="*/ 5523353 h 6048660"/>
              <a:gd name="connsiteX3943" fmla="*/ 9703263 w 12192000"/>
              <a:gd name="connsiteY3943" fmla="*/ 5524753 h 6048660"/>
              <a:gd name="connsiteX3944" fmla="*/ 9701100 w 12192000"/>
              <a:gd name="connsiteY3944" fmla="*/ 5527042 h 6048660"/>
              <a:gd name="connsiteX3945" fmla="*/ 9697030 w 12192000"/>
              <a:gd name="connsiteY3945" fmla="*/ 5530858 h 6048660"/>
              <a:gd name="connsiteX3946" fmla="*/ 9690925 w 12192000"/>
              <a:gd name="connsiteY3946" fmla="*/ 5535437 h 6048660"/>
              <a:gd name="connsiteX3947" fmla="*/ 9688890 w 12192000"/>
              <a:gd name="connsiteY3947" fmla="*/ 5535437 h 6048660"/>
              <a:gd name="connsiteX3948" fmla="*/ 9689398 w 12192000"/>
              <a:gd name="connsiteY3948" fmla="*/ 5532766 h 6048660"/>
              <a:gd name="connsiteX3949" fmla="*/ 9690034 w 12192000"/>
              <a:gd name="connsiteY3949" fmla="*/ 5529586 h 6048660"/>
              <a:gd name="connsiteX3950" fmla="*/ 9690798 w 12192000"/>
              <a:gd name="connsiteY3950" fmla="*/ 5525007 h 6048660"/>
              <a:gd name="connsiteX3951" fmla="*/ 9691433 w 12192000"/>
              <a:gd name="connsiteY3951" fmla="*/ 5521573 h 6048660"/>
              <a:gd name="connsiteX3952" fmla="*/ 9697157 w 12192000"/>
              <a:gd name="connsiteY3952" fmla="*/ 5506564 h 6048660"/>
              <a:gd name="connsiteX3953" fmla="*/ 9709114 w 12192000"/>
              <a:gd name="connsiteY3953" fmla="*/ 5482906 h 6048660"/>
              <a:gd name="connsiteX3954" fmla="*/ 9711021 w 12192000"/>
              <a:gd name="connsiteY3954" fmla="*/ 5479217 h 6048660"/>
              <a:gd name="connsiteX3955" fmla="*/ 9712421 w 12192000"/>
              <a:gd name="connsiteY3955" fmla="*/ 5476292 h 6048660"/>
              <a:gd name="connsiteX3956" fmla="*/ 9714583 w 12192000"/>
              <a:gd name="connsiteY3956" fmla="*/ 5472603 h 6048660"/>
              <a:gd name="connsiteX3957" fmla="*/ 9718017 w 12192000"/>
              <a:gd name="connsiteY3957" fmla="*/ 5467516 h 6048660"/>
              <a:gd name="connsiteX3958" fmla="*/ 9721451 w 12192000"/>
              <a:gd name="connsiteY3958" fmla="*/ 5463064 h 6048660"/>
              <a:gd name="connsiteX3959" fmla="*/ 9723232 w 12192000"/>
              <a:gd name="connsiteY3959" fmla="*/ 5461156 h 6048660"/>
              <a:gd name="connsiteX3960" fmla="*/ 9724631 w 12192000"/>
              <a:gd name="connsiteY3960" fmla="*/ 5460266 h 6048660"/>
              <a:gd name="connsiteX3961" fmla="*/ 9727302 w 12192000"/>
              <a:gd name="connsiteY3961" fmla="*/ 5457976 h 6048660"/>
              <a:gd name="connsiteX3962" fmla="*/ 9729973 w 12192000"/>
              <a:gd name="connsiteY3962" fmla="*/ 5455687 h 6048660"/>
              <a:gd name="connsiteX3963" fmla="*/ 9731245 w 12192000"/>
              <a:gd name="connsiteY3963" fmla="*/ 5454796 h 6048660"/>
              <a:gd name="connsiteX3964" fmla="*/ 9733153 w 12192000"/>
              <a:gd name="connsiteY3964" fmla="*/ 5453143 h 6048660"/>
              <a:gd name="connsiteX3965" fmla="*/ 9737223 w 12192000"/>
              <a:gd name="connsiteY3965" fmla="*/ 5449073 h 6048660"/>
              <a:gd name="connsiteX3966" fmla="*/ 9744346 w 12192000"/>
              <a:gd name="connsiteY3966" fmla="*/ 5443476 h 6048660"/>
              <a:gd name="connsiteX3967" fmla="*/ 10163196 w 12192000"/>
              <a:gd name="connsiteY3967" fmla="*/ 5442840 h 6048660"/>
              <a:gd name="connsiteX3968" fmla="*/ 10166121 w 12192000"/>
              <a:gd name="connsiteY3968" fmla="*/ 5443603 h 6048660"/>
              <a:gd name="connsiteX3969" fmla="*/ 10166121 w 12192000"/>
              <a:gd name="connsiteY3969" fmla="*/ 5445257 h 6048660"/>
              <a:gd name="connsiteX3970" fmla="*/ 10163704 w 12192000"/>
              <a:gd name="connsiteY3970" fmla="*/ 5448055 h 6048660"/>
              <a:gd name="connsiteX3971" fmla="*/ 10160779 w 12192000"/>
              <a:gd name="connsiteY3971" fmla="*/ 5451108 h 6048660"/>
              <a:gd name="connsiteX3972" fmla="*/ 10158489 w 12192000"/>
              <a:gd name="connsiteY3972" fmla="*/ 5453524 h 6048660"/>
              <a:gd name="connsiteX3973" fmla="*/ 10154546 w 12192000"/>
              <a:gd name="connsiteY3973" fmla="*/ 5454542 h 6048660"/>
              <a:gd name="connsiteX3974" fmla="*/ 10154038 w 12192000"/>
              <a:gd name="connsiteY3974" fmla="*/ 5453779 h 6048660"/>
              <a:gd name="connsiteX3975" fmla="*/ 10153274 w 12192000"/>
              <a:gd name="connsiteY3975" fmla="*/ 5453524 h 6048660"/>
              <a:gd name="connsiteX3976" fmla="*/ 10153274 w 12192000"/>
              <a:gd name="connsiteY3976" fmla="*/ 5454415 h 6048660"/>
              <a:gd name="connsiteX3977" fmla="*/ 10153783 w 12192000"/>
              <a:gd name="connsiteY3977" fmla="*/ 5455559 h 6048660"/>
              <a:gd name="connsiteX3978" fmla="*/ 10153529 w 12192000"/>
              <a:gd name="connsiteY3978" fmla="*/ 5456959 h 6048660"/>
              <a:gd name="connsiteX3979" fmla="*/ 10152766 w 12192000"/>
              <a:gd name="connsiteY3979" fmla="*/ 5457849 h 6048660"/>
              <a:gd name="connsiteX3980" fmla="*/ 10152384 w 12192000"/>
              <a:gd name="connsiteY3980" fmla="*/ 5457849 h 6048660"/>
              <a:gd name="connsiteX3981" fmla="*/ 10151621 w 12192000"/>
              <a:gd name="connsiteY3981" fmla="*/ 5459121 h 6048660"/>
              <a:gd name="connsiteX3982" fmla="*/ 10150603 w 12192000"/>
              <a:gd name="connsiteY3982" fmla="*/ 5460520 h 6048660"/>
              <a:gd name="connsiteX3983" fmla="*/ 10149586 w 12192000"/>
              <a:gd name="connsiteY3983" fmla="*/ 5461029 h 6048660"/>
              <a:gd name="connsiteX3984" fmla="*/ 10148060 w 12192000"/>
              <a:gd name="connsiteY3984" fmla="*/ 5460774 h 6048660"/>
              <a:gd name="connsiteX3985" fmla="*/ 10145897 w 12192000"/>
              <a:gd name="connsiteY3985" fmla="*/ 5460647 h 6048660"/>
              <a:gd name="connsiteX3986" fmla="*/ 10143862 w 12192000"/>
              <a:gd name="connsiteY3986" fmla="*/ 5460647 h 6048660"/>
              <a:gd name="connsiteX3987" fmla="*/ 10143862 w 12192000"/>
              <a:gd name="connsiteY3987" fmla="*/ 5461665 h 6048660"/>
              <a:gd name="connsiteX3988" fmla="*/ 10143735 w 12192000"/>
              <a:gd name="connsiteY3988" fmla="*/ 5461538 h 6048660"/>
              <a:gd name="connsiteX3989" fmla="*/ 10142717 w 12192000"/>
              <a:gd name="connsiteY3989" fmla="*/ 5462937 h 6048660"/>
              <a:gd name="connsiteX3990" fmla="*/ 10140173 w 12192000"/>
              <a:gd name="connsiteY3990" fmla="*/ 5462173 h 6048660"/>
              <a:gd name="connsiteX3991" fmla="*/ 10142336 w 12192000"/>
              <a:gd name="connsiteY3991" fmla="*/ 5460393 h 6048660"/>
              <a:gd name="connsiteX3992" fmla="*/ 10144625 w 12192000"/>
              <a:gd name="connsiteY3992" fmla="*/ 5458994 h 6048660"/>
              <a:gd name="connsiteX3993" fmla="*/ 10146788 w 12192000"/>
              <a:gd name="connsiteY3993" fmla="*/ 5456704 h 6048660"/>
              <a:gd name="connsiteX3994" fmla="*/ 10148950 w 12192000"/>
              <a:gd name="connsiteY3994" fmla="*/ 5454160 h 6048660"/>
              <a:gd name="connsiteX3995" fmla="*/ 10151112 w 12192000"/>
              <a:gd name="connsiteY3995" fmla="*/ 5452380 h 6048660"/>
              <a:gd name="connsiteX3996" fmla="*/ 10153402 w 12192000"/>
              <a:gd name="connsiteY3996" fmla="*/ 5450853 h 6048660"/>
              <a:gd name="connsiteX3997" fmla="*/ 10155437 w 12192000"/>
              <a:gd name="connsiteY3997" fmla="*/ 5448818 h 6048660"/>
              <a:gd name="connsiteX3998" fmla="*/ 10157472 w 12192000"/>
              <a:gd name="connsiteY3998" fmla="*/ 5446783 h 6048660"/>
              <a:gd name="connsiteX3999" fmla="*/ 10159380 w 12192000"/>
              <a:gd name="connsiteY3999" fmla="*/ 5445002 h 6048660"/>
              <a:gd name="connsiteX4000" fmla="*/ 10163196 w 12192000"/>
              <a:gd name="connsiteY4000" fmla="*/ 5442840 h 6048660"/>
              <a:gd name="connsiteX4001" fmla="*/ 10093693 w 12192000"/>
              <a:gd name="connsiteY4001" fmla="*/ 5442567 h 6048660"/>
              <a:gd name="connsiteX4002" fmla="*/ 10093756 w 12192000"/>
              <a:gd name="connsiteY4002" fmla="*/ 5442880 h 6048660"/>
              <a:gd name="connsiteX4003" fmla="*/ 10093494 w 12192000"/>
              <a:gd name="connsiteY4003" fmla="*/ 5444366 h 6048660"/>
              <a:gd name="connsiteX4004" fmla="*/ 10093748 w 12192000"/>
              <a:gd name="connsiteY4004" fmla="*/ 5444112 h 6048660"/>
              <a:gd name="connsiteX4005" fmla="*/ 10092985 w 12192000"/>
              <a:gd name="connsiteY4005" fmla="*/ 5446656 h 6048660"/>
              <a:gd name="connsiteX4006" fmla="*/ 10091713 w 12192000"/>
              <a:gd name="connsiteY4006" fmla="*/ 5449836 h 6048660"/>
              <a:gd name="connsiteX4007" fmla="*/ 10090695 w 12192000"/>
              <a:gd name="connsiteY4007" fmla="*/ 5451998 h 6048660"/>
              <a:gd name="connsiteX4008" fmla="*/ 10090441 w 12192000"/>
              <a:gd name="connsiteY4008" fmla="*/ 5451998 h 6048660"/>
              <a:gd name="connsiteX4009" fmla="*/ 10090949 w 12192000"/>
              <a:gd name="connsiteY4009" fmla="*/ 5450345 h 6048660"/>
              <a:gd name="connsiteX4010" fmla="*/ 10091331 w 12192000"/>
              <a:gd name="connsiteY4010" fmla="*/ 5448437 h 6048660"/>
              <a:gd name="connsiteX4011" fmla="*/ 10091967 w 12192000"/>
              <a:gd name="connsiteY4011" fmla="*/ 5446402 h 6048660"/>
              <a:gd name="connsiteX4012" fmla="*/ 10092857 w 12192000"/>
              <a:gd name="connsiteY4012" fmla="*/ 5444239 h 6048660"/>
              <a:gd name="connsiteX4013" fmla="*/ 10094384 w 12192000"/>
              <a:gd name="connsiteY4013" fmla="*/ 5442331 h 6048660"/>
              <a:gd name="connsiteX4014" fmla="*/ 10094384 w 12192000"/>
              <a:gd name="connsiteY4014" fmla="*/ 5442459 h 6048660"/>
              <a:gd name="connsiteX4015" fmla="*/ 10094373 w 12192000"/>
              <a:gd name="connsiteY4015" fmla="*/ 5442356 h 6048660"/>
              <a:gd name="connsiteX4016" fmla="*/ 9618552 w 12192000"/>
              <a:gd name="connsiteY4016" fmla="*/ 5441695 h 6048660"/>
              <a:gd name="connsiteX4017" fmla="*/ 9616135 w 12192000"/>
              <a:gd name="connsiteY4017" fmla="*/ 5442204 h 6048660"/>
              <a:gd name="connsiteX4018" fmla="*/ 9612828 w 12192000"/>
              <a:gd name="connsiteY4018" fmla="*/ 5442586 h 6048660"/>
              <a:gd name="connsiteX4019" fmla="*/ 9601762 w 12192000"/>
              <a:gd name="connsiteY4019" fmla="*/ 5451362 h 6048660"/>
              <a:gd name="connsiteX4020" fmla="*/ 9600999 w 12192000"/>
              <a:gd name="connsiteY4020" fmla="*/ 5453270 h 6048660"/>
              <a:gd name="connsiteX4021" fmla="*/ 9600236 w 12192000"/>
              <a:gd name="connsiteY4021" fmla="*/ 5454415 h 6048660"/>
              <a:gd name="connsiteX4022" fmla="*/ 9598836 w 12192000"/>
              <a:gd name="connsiteY4022" fmla="*/ 5456704 h 6048660"/>
              <a:gd name="connsiteX4023" fmla="*/ 9597310 w 12192000"/>
              <a:gd name="connsiteY4023" fmla="*/ 5460138 h 6048660"/>
              <a:gd name="connsiteX4024" fmla="*/ 9596801 w 12192000"/>
              <a:gd name="connsiteY4024" fmla="*/ 5462301 h 6048660"/>
              <a:gd name="connsiteX4025" fmla="*/ 9596801 w 12192000"/>
              <a:gd name="connsiteY4025" fmla="*/ 5462937 h 6048660"/>
              <a:gd name="connsiteX4026" fmla="*/ 9596165 w 12192000"/>
              <a:gd name="connsiteY4026" fmla="*/ 5463445 h 6048660"/>
              <a:gd name="connsiteX4027" fmla="*/ 9595530 w 12192000"/>
              <a:gd name="connsiteY4027" fmla="*/ 5464336 h 6048660"/>
              <a:gd name="connsiteX4028" fmla="*/ 9595021 w 12192000"/>
              <a:gd name="connsiteY4028" fmla="*/ 5465608 h 6048660"/>
              <a:gd name="connsiteX4029" fmla="*/ 9594003 w 12192000"/>
              <a:gd name="connsiteY4029" fmla="*/ 5468915 h 6048660"/>
              <a:gd name="connsiteX4030" fmla="*/ 9592477 w 12192000"/>
              <a:gd name="connsiteY4030" fmla="*/ 5472985 h 6048660"/>
              <a:gd name="connsiteX4031" fmla="*/ 9591078 w 12192000"/>
              <a:gd name="connsiteY4031" fmla="*/ 5475910 h 6048660"/>
              <a:gd name="connsiteX4032" fmla="*/ 9590187 w 12192000"/>
              <a:gd name="connsiteY4032" fmla="*/ 5478200 h 6048660"/>
              <a:gd name="connsiteX4033" fmla="*/ 9589806 w 12192000"/>
              <a:gd name="connsiteY4033" fmla="*/ 5481125 h 6048660"/>
              <a:gd name="connsiteX4034" fmla="*/ 9589933 w 12192000"/>
              <a:gd name="connsiteY4034" fmla="*/ 5482652 h 6048660"/>
              <a:gd name="connsiteX4035" fmla="*/ 9590187 w 12192000"/>
              <a:gd name="connsiteY4035" fmla="*/ 5482524 h 6048660"/>
              <a:gd name="connsiteX4036" fmla="*/ 9590315 w 12192000"/>
              <a:gd name="connsiteY4036" fmla="*/ 5481761 h 6048660"/>
              <a:gd name="connsiteX4037" fmla="*/ 9591205 w 12192000"/>
              <a:gd name="connsiteY4037" fmla="*/ 5479472 h 6048660"/>
              <a:gd name="connsiteX4038" fmla="*/ 9591841 w 12192000"/>
              <a:gd name="connsiteY4038" fmla="*/ 5478709 h 6048660"/>
              <a:gd name="connsiteX4039" fmla="*/ 9592731 w 12192000"/>
              <a:gd name="connsiteY4039" fmla="*/ 5477182 h 6048660"/>
              <a:gd name="connsiteX4040" fmla="*/ 9593240 w 12192000"/>
              <a:gd name="connsiteY4040" fmla="*/ 5475910 h 6048660"/>
              <a:gd name="connsiteX4041" fmla="*/ 9595784 w 12192000"/>
              <a:gd name="connsiteY4041" fmla="*/ 5470314 h 6048660"/>
              <a:gd name="connsiteX4042" fmla="*/ 9600745 w 12192000"/>
              <a:gd name="connsiteY4042" fmla="*/ 5460138 h 6048660"/>
              <a:gd name="connsiteX4043" fmla="*/ 9602779 w 12192000"/>
              <a:gd name="connsiteY4043" fmla="*/ 5454923 h 6048660"/>
              <a:gd name="connsiteX4044" fmla="*/ 9603415 w 12192000"/>
              <a:gd name="connsiteY4044" fmla="*/ 5453143 h 6048660"/>
              <a:gd name="connsiteX4045" fmla="*/ 9604179 w 12192000"/>
              <a:gd name="connsiteY4045" fmla="*/ 5452507 h 6048660"/>
              <a:gd name="connsiteX4046" fmla="*/ 9604306 w 12192000"/>
              <a:gd name="connsiteY4046" fmla="*/ 5456704 h 6048660"/>
              <a:gd name="connsiteX4047" fmla="*/ 9600490 w 12192000"/>
              <a:gd name="connsiteY4047" fmla="*/ 5465608 h 6048660"/>
              <a:gd name="connsiteX4048" fmla="*/ 9599345 w 12192000"/>
              <a:gd name="connsiteY4048" fmla="*/ 5467643 h 6048660"/>
              <a:gd name="connsiteX4049" fmla="*/ 9598073 w 12192000"/>
              <a:gd name="connsiteY4049" fmla="*/ 5469805 h 6048660"/>
              <a:gd name="connsiteX4050" fmla="*/ 9595911 w 12192000"/>
              <a:gd name="connsiteY4050" fmla="*/ 5475656 h 6048660"/>
              <a:gd name="connsiteX4051" fmla="*/ 9594258 w 12192000"/>
              <a:gd name="connsiteY4051" fmla="*/ 5479981 h 6048660"/>
              <a:gd name="connsiteX4052" fmla="*/ 9592477 w 12192000"/>
              <a:gd name="connsiteY4052" fmla="*/ 5484305 h 6048660"/>
              <a:gd name="connsiteX4053" fmla="*/ 9589933 w 12192000"/>
              <a:gd name="connsiteY4053" fmla="*/ 5492318 h 6048660"/>
              <a:gd name="connsiteX4054" fmla="*/ 9589933 w 12192000"/>
              <a:gd name="connsiteY4054" fmla="*/ 5492573 h 6048660"/>
              <a:gd name="connsiteX4055" fmla="*/ 9588915 w 12192000"/>
              <a:gd name="connsiteY4055" fmla="*/ 5496389 h 6048660"/>
              <a:gd name="connsiteX4056" fmla="*/ 9588152 w 12192000"/>
              <a:gd name="connsiteY4056" fmla="*/ 5497915 h 6048660"/>
              <a:gd name="connsiteX4057" fmla="*/ 9587898 w 12192000"/>
              <a:gd name="connsiteY4057" fmla="*/ 5497024 h 6048660"/>
              <a:gd name="connsiteX4058" fmla="*/ 9588407 w 12192000"/>
              <a:gd name="connsiteY4058" fmla="*/ 5495117 h 6048660"/>
              <a:gd name="connsiteX4059" fmla="*/ 9589170 w 12192000"/>
              <a:gd name="connsiteY4059" fmla="*/ 5491937 h 6048660"/>
              <a:gd name="connsiteX4060" fmla="*/ 9589424 w 12192000"/>
              <a:gd name="connsiteY4060" fmla="*/ 5489011 h 6048660"/>
              <a:gd name="connsiteX4061" fmla="*/ 9589424 w 12192000"/>
              <a:gd name="connsiteY4061" fmla="*/ 5487485 h 6048660"/>
              <a:gd name="connsiteX4062" fmla="*/ 9589170 w 12192000"/>
              <a:gd name="connsiteY4062" fmla="*/ 5486722 h 6048660"/>
              <a:gd name="connsiteX4063" fmla="*/ 9588915 w 12192000"/>
              <a:gd name="connsiteY4063" fmla="*/ 5486595 h 6048660"/>
              <a:gd name="connsiteX4064" fmla="*/ 9588152 w 12192000"/>
              <a:gd name="connsiteY4064" fmla="*/ 5487485 h 6048660"/>
              <a:gd name="connsiteX4065" fmla="*/ 9587389 w 12192000"/>
              <a:gd name="connsiteY4065" fmla="*/ 5490410 h 6048660"/>
              <a:gd name="connsiteX4066" fmla="*/ 9586753 w 12192000"/>
              <a:gd name="connsiteY4066" fmla="*/ 5493590 h 6048660"/>
              <a:gd name="connsiteX4067" fmla="*/ 9585990 w 12192000"/>
              <a:gd name="connsiteY4067" fmla="*/ 5496770 h 6048660"/>
              <a:gd name="connsiteX4068" fmla="*/ 9585481 w 12192000"/>
              <a:gd name="connsiteY4068" fmla="*/ 5498296 h 6048660"/>
              <a:gd name="connsiteX4069" fmla="*/ 9583828 w 12192000"/>
              <a:gd name="connsiteY4069" fmla="*/ 5501858 h 6048660"/>
              <a:gd name="connsiteX4070" fmla="*/ 9582174 w 12192000"/>
              <a:gd name="connsiteY4070" fmla="*/ 5508090 h 6048660"/>
              <a:gd name="connsiteX4071" fmla="*/ 9580902 w 12192000"/>
              <a:gd name="connsiteY4071" fmla="*/ 5513687 h 6048660"/>
              <a:gd name="connsiteX4072" fmla="*/ 9580520 w 12192000"/>
              <a:gd name="connsiteY4072" fmla="*/ 5515722 h 6048660"/>
              <a:gd name="connsiteX4073" fmla="*/ 9579757 w 12192000"/>
              <a:gd name="connsiteY4073" fmla="*/ 5517884 h 6048660"/>
              <a:gd name="connsiteX4074" fmla="*/ 9578613 w 12192000"/>
              <a:gd name="connsiteY4074" fmla="*/ 5522590 h 6048660"/>
              <a:gd name="connsiteX4075" fmla="*/ 9576196 w 12192000"/>
              <a:gd name="connsiteY4075" fmla="*/ 5530095 h 6048660"/>
              <a:gd name="connsiteX4076" fmla="*/ 9575942 w 12192000"/>
              <a:gd name="connsiteY4076" fmla="*/ 5530985 h 6048660"/>
              <a:gd name="connsiteX4077" fmla="*/ 9575942 w 12192000"/>
              <a:gd name="connsiteY4077" fmla="*/ 5532257 h 6048660"/>
              <a:gd name="connsiteX4078" fmla="*/ 9576196 w 12192000"/>
              <a:gd name="connsiteY4078" fmla="*/ 5534038 h 6048660"/>
              <a:gd name="connsiteX4079" fmla="*/ 9575814 w 12192000"/>
              <a:gd name="connsiteY4079" fmla="*/ 5537854 h 6048660"/>
              <a:gd name="connsiteX4080" fmla="*/ 9574924 w 12192000"/>
              <a:gd name="connsiteY4080" fmla="*/ 5543832 h 6048660"/>
              <a:gd name="connsiteX4081" fmla="*/ 9573906 w 12192000"/>
              <a:gd name="connsiteY4081" fmla="*/ 5553117 h 6048660"/>
              <a:gd name="connsiteX4082" fmla="*/ 9574924 w 12192000"/>
              <a:gd name="connsiteY4082" fmla="*/ 5557060 h 6048660"/>
              <a:gd name="connsiteX4083" fmla="*/ 9575306 w 12192000"/>
              <a:gd name="connsiteY4083" fmla="*/ 5556805 h 6048660"/>
              <a:gd name="connsiteX4084" fmla="*/ 9575560 w 12192000"/>
              <a:gd name="connsiteY4084" fmla="*/ 5556297 h 6048660"/>
              <a:gd name="connsiteX4085" fmla="*/ 9576196 w 12192000"/>
              <a:gd name="connsiteY4085" fmla="*/ 5556805 h 6048660"/>
              <a:gd name="connsiteX4086" fmla="*/ 9576323 w 12192000"/>
              <a:gd name="connsiteY4086" fmla="*/ 5558077 h 6048660"/>
              <a:gd name="connsiteX4087" fmla="*/ 9576196 w 12192000"/>
              <a:gd name="connsiteY4087" fmla="*/ 5559476 h 6048660"/>
              <a:gd name="connsiteX4088" fmla="*/ 9575942 w 12192000"/>
              <a:gd name="connsiteY4088" fmla="*/ 5560621 h 6048660"/>
              <a:gd name="connsiteX4089" fmla="*/ 9575942 w 12192000"/>
              <a:gd name="connsiteY4089" fmla="*/ 5561257 h 6048660"/>
              <a:gd name="connsiteX4090" fmla="*/ 9576832 w 12192000"/>
              <a:gd name="connsiteY4090" fmla="*/ 5562147 h 6048660"/>
              <a:gd name="connsiteX4091" fmla="*/ 9578486 w 12192000"/>
              <a:gd name="connsiteY4091" fmla="*/ 5563801 h 6048660"/>
              <a:gd name="connsiteX4092" fmla="*/ 9582556 w 12192000"/>
              <a:gd name="connsiteY4092" fmla="*/ 5567108 h 6048660"/>
              <a:gd name="connsiteX4093" fmla="*/ 9587771 w 12192000"/>
              <a:gd name="connsiteY4093" fmla="*/ 5570161 h 6048660"/>
              <a:gd name="connsiteX4094" fmla="*/ 9590696 w 12192000"/>
              <a:gd name="connsiteY4094" fmla="*/ 5571051 h 6048660"/>
              <a:gd name="connsiteX4095" fmla="*/ 9591841 w 12192000"/>
              <a:gd name="connsiteY4095" fmla="*/ 5570797 h 6048660"/>
              <a:gd name="connsiteX4096" fmla="*/ 9594003 w 12192000"/>
              <a:gd name="connsiteY4096" fmla="*/ 5570797 h 6048660"/>
              <a:gd name="connsiteX4097" fmla="*/ 9595784 w 12192000"/>
              <a:gd name="connsiteY4097" fmla="*/ 5570288 h 6048660"/>
              <a:gd name="connsiteX4098" fmla="*/ 9596801 w 12192000"/>
              <a:gd name="connsiteY4098" fmla="*/ 5568889 h 6048660"/>
              <a:gd name="connsiteX4099" fmla="*/ 9597183 w 12192000"/>
              <a:gd name="connsiteY4099" fmla="*/ 5567617 h 6048660"/>
              <a:gd name="connsiteX4100" fmla="*/ 9596547 w 12192000"/>
              <a:gd name="connsiteY4100" fmla="*/ 5565327 h 6048660"/>
              <a:gd name="connsiteX4101" fmla="*/ 9594258 w 12192000"/>
              <a:gd name="connsiteY4101" fmla="*/ 5564564 h 6048660"/>
              <a:gd name="connsiteX4102" fmla="*/ 9590315 w 12192000"/>
              <a:gd name="connsiteY4102" fmla="*/ 5556678 h 6048660"/>
              <a:gd name="connsiteX4103" fmla="*/ 9591968 w 12192000"/>
              <a:gd name="connsiteY4103" fmla="*/ 5534801 h 6048660"/>
              <a:gd name="connsiteX4104" fmla="*/ 9596928 w 12192000"/>
              <a:gd name="connsiteY4104" fmla="*/ 5512415 h 6048660"/>
              <a:gd name="connsiteX4105" fmla="*/ 9602779 w 12192000"/>
              <a:gd name="connsiteY4105" fmla="*/ 5495498 h 6048660"/>
              <a:gd name="connsiteX4106" fmla="*/ 9603924 w 12192000"/>
              <a:gd name="connsiteY4106" fmla="*/ 5492954 h 6048660"/>
              <a:gd name="connsiteX4107" fmla="*/ 9604560 w 12192000"/>
              <a:gd name="connsiteY4107" fmla="*/ 5491046 h 6048660"/>
              <a:gd name="connsiteX4108" fmla="*/ 9605832 w 12192000"/>
              <a:gd name="connsiteY4108" fmla="*/ 5489647 h 6048660"/>
              <a:gd name="connsiteX4109" fmla="*/ 9606214 w 12192000"/>
              <a:gd name="connsiteY4109" fmla="*/ 5489266 h 6048660"/>
              <a:gd name="connsiteX4110" fmla="*/ 9605705 w 12192000"/>
              <a:gd name="connsiteY4110" fmla="*/ 5488630 h 6048660"/>
              <a:gd name="connsiteX4111" fmla="*/ 9605705 w 12192000"/>
              <a:gd name="connsiteY4111" fmla="*/ 5487739 h 6048660"/>
              <a:gd name="connsiteX4112" fmla="*/ 9606850 w 12192000"/>
              <a:gd name="connsiteY4112" fmla="*/ 5484432 h 6048660"/>
              <a:gd name="connsiteX4113" fmla="*/ 9609266 w 12192000"/>
              <a:gd name="connsiteY4113" fmla="*/ 5479599 h 6048660"/>
              <a:gd name="connsiteX4114" fmla="*/ 9611810 w 12192000"/>
              <a:gd name="connsiteY4114" fmla="*/ 5475274 h 6048660"/>
              <a:gd name="connsiteX4115" fmla="*/ 9613337 w 12192000"/>
              <a:gd name="connsiteY4115" fmla="*/ 5472858 h 6048660"/>
              <a:gd name="connsiteX4116" fmla="*/ 9614100 w 12192000"/>
              <a:gd name="connsiteY4116" fmla="*/ 5470823 h 6048660"/>
              <a:gd name="connsiteX4117" fmla="*/ 9617280 w 12192000"/>
              <a:gd name="connsiteY4117" fmla="*/ 5466116 h 6048660"/>
              <a:gd name="connsiteX4118" fmla="*/ 9620587 w 12192000"/>
              <a:gd name="connsiteY4118" fmla="*/ 5462301 h 6048660"/>
              <a:gd name="connsiteX4119" fmla="*/ 9622749 w 12192000"/>
              <a:gd name="connsiteY4119" fmla="*/ 5457722 h 6048660"/>
              <a:gd name="connsiteX4120" fmla="*/ 9625166 w 12192000"/>
              <a:gd name="connsiteY4120" fmla="*/ 5450472 h 6048660"/>
              <a:gd name="connsiteX4121" fmla="*/ 9625674 w 12192000"/>
              <a:gd name="connsiteY4121" fmla="*/ 5445511 h 6048660"/>
              <a:gd name="connsiteX4122" fmla="*/ 9622495 w 12192000"/>
              <a:gd name="connsiteY4122" fmla="*/ 5442586 h 6048660"/>
              <a:gd name="connsiteX4123" fmla="*/ 9622876 w 12192000"/>
              <a:gd name="connsiteY4123" fmla="*/ 5442459 h 6048660"/>
              <a:gd name="connsiteX4124" fmla="*/ 9618552 w 12192000"/>
              <a:gd name="connsiteY4124" fmla="*/ 5441695 h 6048660"/>
              <a:gd name="connsiteX4125" fmla="*/ 10091840 w 12192000"/>
              <a:gd name="connsiteY4125" fmla="*/ 5440423 h 6048660"/>
              <a:gd name="connsiteX4126" fmla="*/ 10092349 w 12192000"/>
              <a:gd name="connsiteY4126" fmla="*/ 5440678 h 6048660"/>
              <a:gd name="connsiteX4127" fmla="*/ 10092603 w 12192000"/>
              <a:gd name="connsiteY4127" fmla="*/ 5441187 h 6048660"/>
              <a:gd name="connsiteX4128" fmla="*/ 10092349 w 12192000"/>
              <a:gd name="connsiteY4128" fmla="*/ 5441823 h 6048660"/>
              <a:gd name="connsiteX4129" fmla="*/ 10091458 w 12192000"/>
              <a:gd name="connsiteY4129" fmla="*/ 5442204 h 6048660"/>
              <a:gd name="connsiteX4130" fmla="*/ 10090695 w 12192000"/>
              <a:gd name="connsiteY4130" fmla="*/ 5442077 h 6048660"/>
              <a:gd name="connsiteX4131" fmla="*/ 10090695 w 12192000"/>
              <a:gd name="connsiteY4131" fmla="*/ 5441441 h 6048660"/>
              <a:gd name="connsiteX4132" fmla="*/ 10091204 w 12192000"/>
              <a:gd name="connsiteY4132" fmla="*/ 5440805 h 6048660"/>
              <a:gd name="connsiteX4133" fmla="*/ 10091840 w 12192000"/>
              <a:gd name="connsiteY4133" fmla="*/ 5440423 h 6048660"/>
              <a:gd name="connsiteX4134" fmla="*/ 10050120 w 12192000"/>
              <a:gd name="connsiteY4134" fmla="*/ 5440296 h 6048660"/>
              <a:gd name="connsiteX4135" fmla="*/ 10049357 w 12192000"/>
              <a:gd name="connsiteY4135" fmla="*/ 5442459 h 6048660"/>
              <a:gd name="connsiteX4136" fmla="*/ 10048467 w 12192000"/>
              <a:gd name="connsiteY4136" fmla="*/ 5444494 h 6048660"/>
              <a:gd name="connsiteX4137" fmla="*/ 10047449 w 12192000"/>
              <a:gd name="connsiteY4137" fmla="*/ 5446656 h 6048660"/>
              <a:gd name="connsiteX4138" fmla="*/ 10046050 w 12192000"/>
              <a:gd name="connsiteY4138" fmla="*/ 5449454 h 6048660"/>
              <a:gd name="connsiteX4139" fmla="*/ 10044651 w 12192000"/>
              <a:gd name="connsiteY4139" fmla="*/ 5453016 h 6048660"/>
              <a:gd name="connsiteX4140" fmla="*/ 10041980 w 12192000"/>
              <a:gd name="connsiteY4140" fmla="*/ 5457213 h 6048660"/>
              <a:gd name="connsiteX4141" fmla="*/ 10040962 w 12192000"/>
              <a:gd name="connsiteY4141" fmla="*/ 5457467 h 6048660"/>
              <a:gd name="connsiteX4142" fmla="*/ 10040454 w 12192000"/>
              <a:gd name="connsiteY4142" fmla="*/ 5458103 h 6048660"/>
              <a:gd name="connsiteX4143" fmla="*/ 10040454 w 12192000"/>
              <a:gd name="connsiteY4143" fmla="*/ 5458485 h 6048660"/>
              <a:gd name="connsiteX4144" fmla="*/ 10041090 w 12192000"/>
              <a:gd name="connsiteY4144" fmla="*/ 5458485 h 6048660"/>
              <a:gd name="connsiteX4145" fmla="*/ 10040199 w 12192000"/>
              <a:gd name="connsiteY4145" fmla="*/ 5460774 h 6048660"/>
              <a:gd name="connsiteX4146" fmla="*/ 10038673 w 12192000"/>
              <a:gd name="connsiteY4146" fmla="*/ 5462301 h 6048660"/>
              <a:gd name="connsiteX4147" fmla="*/ 10037274 w 12192000"/>
              <a:gd name="connsiteY4147" fmla="*/ 5462937 h 6048660"/>
              <a:gd name="connsiteX4148" fmla="*/ 10034094 w 12192000"/>
              <a:gd name="connsiteY4148" fmla="*/ 5465989 h 6048660"/>
              <a:gd name="connsiteX4149" fmla="*/ 10034221 w 12192000"/>
              <a:gd name="connsiteY4149" fmla="*/ 5466116 h 6048660"/>
              <a:gd name="connsiteX4150" fmla="*/ 10032059 w 12192000"/>
              <a:gd name="connsiteY4150" fmla="*/ 5469042 h 6048660"/>
              <a:gd name="connsiteX4151" fmla="*/ 10029897 w 12192000"/>
              <a:gd name="connsiteY4151" fmla="*/ 5471331 h 6048660"/>
              <a:gd name="connsiteX4152" fmla="*/ 10027607 w 12192000"/>
              <a:gd name="connsiteY4152" fmla="*/ 5473112 h 6048660"/>
              <a:gd name="connsiteX4153" fmla="*/ 10028625 w 12192000"/>
              <a:gd name="connsiteY4153" fmla="*/ 5471077 h 6048660"/>
              <a:gd name="connsiteX4154" fmla="*/ 10029769 w 12192000"/>
              <a:gd name="connsiteY4154" fmla="*/ 5469169 h 6048660"/>
              <a:gd name="connsiteX4155" fmla="*/ 10030914 w 12192000"/>
              <a:gd name="connsiteY4155" fmla="*/ 5467388 h 6048660"/>
              <a:gd name="connsiteX4156" fmla="*/ 10032186 w 12192000"/>
              <a:gd name="connsiteY4156" fmla="*/ 5465735 h 6048660"/>
              <a:gd name="connsiteX4157" fmla="*/ 10033585 w 12192000"/>
              <a:gd name="connsiteY4157" fmla="*/ 5463827 h 6048660"/>
              <a:gd name="connsiteX4158" fmla="*/ 10035239 w 12192000"/>
              <a:gd name="connsiteY4158" fmla="*/ 5461410 h 6048660"/>
              <a:gd name="connsiteX4159" fmla="*/ 10037147 w 12192000"/>
              <a:gd name="connsiteY4159" fmla="*/ 5458739 h 6048660"/>
              <a:gd name="connsiteX4160" fmla="*/ 10039945 w 12192000"/>
              <a:gd name="connsiteY4160" fmla="*/ 5454796 h 6048660"/>
              <a:gd name="connsiteX4161" fmla="*/ 10043379 w 12192000"/>
              <a:gd name="connsiteY4161" fmla="*/ 5449581 h 6048660"/>
              <a:gd name="connsiteX4162" fmla="*/ 10046559 w 12192000"/>
              <a:gd name="connsiteY4162" fmla="*/ 5444621 h 6048660"/>
              <a:gd name="connsiteX4163" fmla="*/ 10048721 w 12192000"/>
              <a:gd name="connsiteY4163" fmla="*/ 5441823 h 6048660"/>
              <a:gd name="connsiteX4164" fmla="*/ 10094049 w 12192000"/>
              <a:gd name="connsiteY4164" fmla="*/ 5440183 h 6048660"/>
              <a:gd name="connsiteX4165" fmla="*/ 10094129 w 12192000"/>
              <a:gd name="connsiteY4165" fmla="*/ 5440423 h 6048660"/>
              <a:gd name="connsiteX4166" fmla="*/ 10094169 w 12192000"/>
              <a:gd name="connsiteY4166" fmla="*/ 5440423 h 6048660"/>
              <a:gd name="connsiteX4167" fmla="*/ 10094373 w 12192000"/>
              <a:gd name="connsiteY4167" fmla="*/ 5442356 h 6048660"/>
              <a:gd name="connsiteX4168" fmla="*/ 10093875 w 12192000"/>
              <a:gd name="connsiteY4168" fmla="*/ 5443476 h 6048660"/>
              <a:gd name="connsiteX4169" fmla="*/ 10093756 w 12192000"/>
              <a:gd name="connsiteY4169" fmla="*/ 5442880 h 6048660"/>
              <a:gd name="connsiteX4170" fmla="*/ 10093875 w 12192000"/>
              <a:gd name="connsiteY4170" fmla="*/ 5442204 h 6048660"/>
              <a:gd name="connsiteX4171" fmla="*/ 10093693 w 12192000"/>
              <a:gd name="connsiteY4171" fmla="*/ 5442567 h 6048660"/>
              <a:gd name="connsiteX4172" fmla="*/ 10093621 w 12192000"/>
              <a:gd name="connsiteY4172" fmla="*/ 5442204 h 6048660"/>
              <a:gd name="connsiteX4173" fmla="*/ 10093621 w 12192000"/>
              <a:gd name="connsiteY4173" fmla="*/ 5440932 h 6048660"/>
              <a:gd name="connsiteX4174" fmla="*/ 10169810 w 12192000"/>
              <a:gd name="connsiteY4174" fmla="*/ 5439787 h 6048660"/>
              <a:gd name="connsiteX4175" fmla="*/ 10170319 w 12192000"/>
              <a:gd name="connsiteY4175" fmla="*/ 5439915 h 6048660"/>
              <a:gd name="connsiteX4176" fmla="*/ 10170319 w 12192000"/>
              <a:gd name="connsiteY4176" fmla="*/ 5440551 h 6048660"/>
              <a:gd name="connsiteX4177" fmla="*/ 10170191 w 12192000"/>
              <a:gd name="connsiteY4177" fmla="*/ 5440551 h 6048660"/>
              <a:gd name="connsiteX4178" fmla="*/ 10169683 w 12192000"/>
              <a:gd name="connsiteY4178" fmla="*/ 5441187 h 6048660"/>
              <a:gd name="connsiteX4179" fmla="*/ 10169301 w 12192000"/>
              <a:gd name="connsiteY4179" fmla="*/ 5441441 h 6048660"/>
              <a:gd name="connsiteX4180" fmla="*/ 10169047 w 12192000"/>
              <a:gd name="connsiteY4180" fmla="*/ 5441187 h 6048660"/>
              <a:gd name="connsiteX4181" fmla="*/ 10169047 w 12192000"/>
              <a:gd name="connsiteY4181" fmla="*/ 5440678 h 6048660"/>
              <a:gd name="connsiteX4182" fmla="*/ 10169301 w 12192000"/>
              <a:gd name="connsiteY4182" fmla="*/ 5440042 h 6048660"/>
              <a:gd name="connsiteX4183" fmla="*/ 10169810 w 12192000"/>
              <a:gd name="connsiteY4183" fmla="*/ 5439787 h 6048660"/>
              <a:gd name="connsiteX4184" fmla="*/ 10195376 w 12192000"/>
              <a:gd name="connsiteY4184" fmla="*/ 5439406 h 6048660"/>
              <a:gd name="connsiteX4185" fmla="*/ 10195376 w 12192000"/>
              <a:gd name="connsiteY4185" fmla="*/ 5440042 h 6048660"/>
              <a:gd name="connsiteX4186" fmla="*/ 10194867 w 12192000"/>
              <a:gd name="connsiteY4186" fmla="*/ 5440932 h 6048660"/>
              <a:gd name="connsiteX4187" fmla="*/ 10194485 w 12192000"/>
              <a:gd name="connsiteY4187" fmla="*/ 5440551 h 6048660"/>
              <a:gd name="connsiteX4188" fmla="*/ 10194867 w 12192000"/>
              <a:gd name="connsiteY4188" fmla="*/ 5439660 h 6048660"/>
              <a:gd name="connsiteX4189" fmla="*/ 10194867 w 12192000"/>
              <a:gd name="connsiteY4189" fmla="*/ 5439533 h 6048660"/>
              <a:gd name="connsiteX4190" fmla="*/ 10195376 w 12192000"/>
              <a:gd name="connsiteY4190" fmla="*/ 5439406 h 6048660"/>
              <a:gd name="connsiteX4191" fmla="*/ 10162178 w 12192000"/>
              <a:gd name="connsiteY4191" fmla="*/ 5439279 h 6048660"/>
              <a:gd name="connsiteX4192" fmla="*/ 10161161 w 12192000"/>
              <a:gd name="connsiteY4192" fmla="*/ 5440678 h 6048660"/>
              <a:gd name="connsiteX4193" fmla="*/ 10159889 w 12192000"/>
              <a:gd name="connsiteY4193" fmla="*/ 5442077 h 6048660"/>
              <a:gd name="connsiteX4194" fmla="*/ 10158744 w 12192000"/>
              <a:gd name="connsiteY4194" fmla="*/ 5442713 h 6048660"/>
              <a:gd name="connsiteX4195" fmla="*/ 10157599 w 12192000"/>
              <a:gd name="connsiteY4195" fmla="*/ 5443349 h 6048660"/>
              <a:gd name="connsiteX4196" fmla="*/ 10156200 w 12192000"/>
              <a:gd name="connsiteY4196" fmla="*/ 5444875 h 6048660"/>
              <a:gd name="connsiteX4197" fmla="*/ 10154928 w 12192000"/>
              <a:gd name="connsiteY4197" fmla="*/ 5446402 h 6048660"/>
              <a:gd name="connsiteX4198" fmla="*/ 10154165 w 12192000"/>
              <a:gd name="connsiteY4198" fmla="*/ 5447037 h 6048660"/>
              <a:gd name="connsiteX4199" fmla="*/ 10153274 w 12192000"/>
              <a:gd name="connsiteY4199" fmla="*/ 5447673 h 6048660"/>
              <a:gd name="connsiteX4200" fmla="*/ 10151621 w 12192000"/>
              <a:gd name="connsiteY4200" fmla="*/ 5449200 h 6048660"/>
              <a:gd name="connsiteX4201" fmla="*/ 10151494 w 12192000"/>
              <a:gd name="connsiteY4201" fmla="*/ 5449073 h 6048660"/>
              <a:gd name="connsiteX4202" fmla="*/ 10149840 w 12192000"/>
              <a:gd name="connsiteY4202" fmla="*/ 5450726 h 6048660"/>
              <a:gd name="connsiteX4203" fmla="*/ 10148823 w 12192000"/>
              <a:gd name="connsiteY4203" fmla="*/ 5451362 h 6048660"/>
              <a:gd name="connsiteX4204" fmla="*/ 10148950 w 12192000"/>
              <a:gd name="connsiteY4204" fmla="*/ 5450472 h 6048660"/>
              <a:gd name="connsiteX4205" fmla="*/ 10150603 w 12192000"/>
              <a:gd name="connsiteY4205" fmla="*/ 5448055 h 6048660"/>
              <a:gd name="connsiteX4206" fmla="*/ 10152893 w 12192000"/>
              <a:gd name="connsiteY4206" fmla="*/ 5445511 h 6048660"/>
              <a:gd name="connsiteX4207" fmla="*/ 10154392 w 12192000"/>
              <a:gd name="connsiteY4207" fmla="*/ 5444333 h 6048660"/>
              <a:gd name="connsiteX4208" fmla="*/ 10154674 w 12192000"/>
              <a:gd name="connsiteY4208" fmla="*/ 5444239 h 6048660"/>
              <a:gd name="connsiteX4209" fmla="*/ 10154843 w 12192000"/>
              <a:gd name="connsiteY4209" fmla="*/ 5444014 h 6048660"/>
              <a:gd name="connsiteX4210" fmla="*/ 10156200 w 12192000"/>
              <a:gd name="connsiteY4210" fmla="*/ 5443222 h 6048660"/>
              <a:gd name="connsiteX4211" fmla="*/ 10157472 w 12192000"/>
              <a:gd name="connsiteY4211" fmla="*/ 5441823 h 6048660"/>
              <a:gd name="connsiteX4212" fmla="*/ 10158871 w 12192000"/>
              <a:gd name="connsiteY4212" fmla="*/ 5440551 h 6048660"/>
              <a:gd name="connsiteX4213" fmla="*/ 10160652 w 12192000"/>
              <a:gd name="connsiteY4213" fmla="*/ 5439660 h 6048660"/>
              <a:gd name="connsiteX4214" fmla="*/ 10162178 w 12192000"/>
              <a:gd name="connsiteY4214" fmla="*/ 5439279 h 6048660"/>
              <a:gd name="connsiteX4215" fmla="*/ 10085734 w 12192000"/>
              <a:gd name="connsiteY4215" fmla="*/ 5438643 h 6048660"/>
              <a:gd name="connsiteX4216" fmla="*/ 10085480 w 12192000"/>
              <a:gd name="connsiteY4216" fmla="*/ 5439406 h 6048660"/>
              <a:gd name="connsiteX4217" fmla="*/ 10085608 w 12192000"/>
              <a:gd name="connsiteY4217" fmla="*/ 5439279 h 6048660"/>
              <a:gd name="connsiteX4218" fmla="*/ 10085989 w 12192000"/>
              <a:gd name="connsiteY4218" fmla="*/ 5439787 h 6048660"/>
              <a:gd name="connsiteX4219" fmla="*/ 10086371 w 12192000"/>
              <a:gd name="connsiteY4219" fmla="*/ 5440042 h 6048660"/>
              <a:gd name="connsiteX4220" fmla="*/ 10086625 w 12192000"/>
              <a:gd name="connsiteY4220" fmla="*/ 5439787 h 6048660"/>
              <a:gd name="connsiteX4221" fmla="*/ 10086625 w 12192000"/>
              <a:gd name="connsiteY4221" fmla="*/ 5439152 h 6048660"/>
              <a:gd name="connsiteX4222" fmla="*/ 10086371 w 12192000"/>
              <a:gd name="connsiteY4222" fmla="*/ 5438770 h 6048660"/>
              <a:gd name="connsiteX4223" fmla="*/ 10085734 w 12192000"/>
              <a:gd name="connsiteY4223" fmla="*/ 5438643 h 6048660"/>
              <a:gd name="connsiteX4224" fmla="*/ 10095001 w 12192000"/>
              <a:gd name="connsiteY4224" fmla="*/ 5437880 h 6048660"/>
              <a:gd name="connsiteX4225" fmla="*/ 10095274 w 12192000"/>
              <a:gd name="connsiteY4225" fmla="*/ 5437880 h 6048660"/>
              <a:gd name="connsiteX4226" fmla="*/ 10095401 w 12192000"/>
              <a:gd name="connsiteY4226" fmla="*/ 5438516 h 6048660"/>
              <a:gd name="connsiteX4227" fmla="*/ 10095401 w 12192000"/>
              <a:gd name="connsiteY4227" fmla="*/ 5438643 h 6048660"/>
              <a:gd name="connsiteX4228" fmla="*/ 10095274 w 12192000"/>
              <a:gd name="connsiteY4228" fmla="*/ 5439660 h 6048660"/>
              <a:gd name="connsiteX4229" fmla="*/ 10094638 w 12192000"/>
              <a:gd name="connsiteY4229" fmla="*/ 5440423 h 6048660"/>
              <a:gd name="connsiteX4230" fmla="*/ 10094169 w 12192000"/>
              <a:gd name="connsiteY4230" fmla="*/ 5440423 h 6048660"/>
              <a:gd name="connsiteX4231" fmla="*/ 10094129 w 12192000"/>
              <a:gd name="connsiteY4231" fmla="*/ 5440042 h 6048660"/>
              <a:gd name="connsiteX4232" fmla="*/ 10094049 w 12192000"/>
              <a:gd name="connsiteY4232" fmla="*/ 5440183 h 6048660"/>
              <a:gd name="connsiteX4233" fmla="*/ 10093875 w 12192000"/>
              <a:gd name="connsiteY4233" fmla="*/ 5439660 h 6048660"/>
              <a:gd name="connsiteX4234" fmla="*/ 10094129 w 12192000"/>
              <a:gd name="connsiteY4234" fmla="*/ 5438643 h 6048660"/>
              <a:gd name="connsiteX4235" fmla="*/ 10094469 w 12192000"/>
              <a:gd name="connsiteY4235" fmla="*/ 5438134 h 6048660"/>
              <a:gd name="connsiteX4236" fmla="*/ 10094638 w 12192000"/>
              <a:gd name="connsiteY4236" fmla="*/ 5438134 h 6048660"/>
              <a:gd name="connsiteX4237" fmla="*/ 10188126 w 12192000"/>
              <a:gd name="connsiteY4237" fmla="*/ 5436608 h 6048660"/>
              <a:gd name="connsiteX4238" fmla="*/ 10187617 w 12192000"/>
              <a:gd name="connsiteY4238" fmla="*/ 5436862 h 6048660"/>
              <a:gd name="connsiteX4239" fmla="*/ 10187490 w 12192000"/>
              <a:gd name="connsiteY4239" fmla="*/ 5437498 h 6048660"/>
              <a:gd name="connsiteX4240" fmla="*/ 10187744 w 12192000"/>
              <a:gd name="connsiteY4240" fmla="*/ 5437880 h 6048660"/>
              <a:gd name="connsiteX4241" fmla="*/ 10188380 w 12192000"/>
              <a:gd name="connsiteY4241" fmla="*/ 5438007 h 6048660"/>
              <a:gd name="connsiteX4242" fmla="*/ 10188762 w 12192000"/>
              <a:gd name="connsiteY4242" fmla="*/ 5437752 h 6048660"/>
              <a:gd name="connsiteX4243" fmla="*/ 10188889 w 12192000"/>
              <a:gd name="connsiteY4243" fmla="*/ 5437244 h 6048660"/>
              <a:gd name="connsiteX4244" fmla="*/ 10188634 w 12192000"/>
              <a:gd name="connsiteY4244" fmla="*/ 5436735 h 6048660"/>
              <a:gd name="connsiteX4245" fmla="*/ 10188126 w 12192000"/>
              <a:gd name="connsiteY4245" fmla="*/ 5436608 h 6048660"/>
              <a:gd name="connsiteX4246" fmla="*/ 10196393 w 12192000"/>
              <a:gd name="connsiteY4246" fmla="*/ 5436353 h 6048660"/>
              <a:gd name="connsiteX4247" fmla="*/ 10196521 w 12192000"/>
              <a:gd name="connsiteY4247" fmla="*/ 5436480 h 6048660"/>
              <a:gd name="connsiteX4248" fmla="*/ 10196414 w 12192000"/>
              <a:gd name="connsiteY4248" fmla="*/ 5436395 h 6048660"/>
              <a:gd name="connsiteX4249" fmla="*/ 10195376 w 12192000"/>
              <a:gd name="connsiteY4249" fmla="*/ 5435972 h 6048660"/>
              <a:gd name="connsiteX4250" fmla="*/ 10195884 w 12192000"/>
              <a:gd name="connsiteY4250" fmla="*/ 5435972 h 6048660"/>
              <a:gd name="connsiteX4251" fmla="*/ 10196414 w 12192000"/>
              <a:gd name="connsiteY4251" fmla="*/ 5436395 h 6048660"/>
              <a:gd name="connsiteX4252" fmla="*/ 10196648 w 12192000"/>
              <a:gd name="connsiteY4252" fmla="*/ 5436862 h 6048660"/>
              <a:gd name="connsiteX4253" fmla="*/ 10196648 w 12192000"/>
              <a:gd name="connsiteY4253" fmla="*/ 5437371 h 6048660"/>
              <a:gd name="connsiteX4254" fmla="*/ 10196139 w 12192000"/>
              <a:gd name="connsiteY4254" fmla="*/ 5437625 h 6048660"/>
              <a:gd name="connsiteX4255" fmla="*/ 10195630 w 12192000"/>
              <a:gd name="connsiteY4255" fmla="*/ 5437371 h 6048660"/>
              <a:gd name="connsiteX4256" fmla="*/ 10195376 w 12192000"/>
              <a:gd name="connsiteY4256" fmla="*/ 5436608 h 6048660"/>
              <a:gd name="connsiteX4257" fmla="*/ 10195376 w 12192000"/>
              <a:gd name="connsiteY4257" fmla="*/ 5435972 h 6048660"/>
              <a:gd name="connsiteX4258" fmla="*/ 10192832 w 12192000"/>
              <a:gd name="connsiteY4258" fmla="*/ 5434700 h 6048660"/>
              <a:gd name="connsiteX4259" fmla="*/ 10192450 w 12192000"/>
              <a:gd name="connsiteY4259" fmla="*/ 5434954 h 6048660"/>
              <a:gd name="connsiteX4260" fmla="*/ 10192323 w 12192000"/>
              <a:gd name="connsiteY4260" fmla="*/ 5434954 h 6048660"/>
              <a:gd name="connsiteX4261" fmla="*/ 10192069 w 12192000"/>
              <a:gd name="connsiteY4261" fmla="*/ 5435463 h 6048660"/>
              <a:gd name="connsiteX4262" fmla="*/ 10192450 w 12192000"/>
              <a:gd name="connsiteY4262" fmla="*/ 5436099 h 6048660"/>
              <a:gd name="connsiteX4263" fmla="*/ 10192959 w 12192000"/>
              <a:gd name="connsiteY4263" fmla="*/ 5435844 h 6048660"/>
              <a:gd name="connsiteX4264" fmla="*/ 10193086 w 12192000"/>
              <a:gd name="connsiteY4264" fmla="*/ 5435336 h 6048660"/>
              <a:gd name="connsiteX4265" fmla="*/ 10193086 w 12192000"/>
              <a:gd name="connsiteY4265" fmla="*/ 5434827 h 6048660"/>
              <a:gd name="connsiteX4266" fmla="*/ 10192832 w 12192000"/>
              <a:gd name="connsiteY4266" fmla="*/ 5434700 h 6048660"/>
              <a:gd name="connsiteX4267" fmla="*/ 10097055 w 12192000"/>
              <a:gd name="connsiteY4267" fmla="*/ 5434445 h 6048660"/>
              <a:gd name="connsiteX4268" fmla="*/ 10097182 w 12192000"/>
              <a:gd name="connsiteY4268" fmla="*/ 5434445 h 6048660"/>
              <a:gd name="connsiteX4269" fmla="*/ 10097691 w 12192000"/>
              <a:gd name="connsiteY4269" fmla="*/ 5435209 h 6048660"/>
              <a:gd name="connsiteX4270" fmla="*/ 10095910 w 12192000"/>
              <a:gd name="connsiteY4270" fmla="*/ 5437244 h 6048660"/>
              <a:gd name="connsiteX4271" fmla="*/ 10095001 w 12192000"/>
              <a:gd name="connsiteY4271" fmla="*/ 5437880 h 6048660"/>
              <a:gd name="connsiteX4272" fmla="*/ 10094638 w 12192000"/>
              <a:gd name="connsiteY4272" fmla="*/ 5437880 h 6048660"/>
              <a:gd name="connsiteX4273" fmla="*/ 10094469 w 12192000"/>
              <a:gd name="connsiteY4273" fmla="*/ 5438134 h 6048660"/>
              <a:gd name="connsiteX4274" fmla="*/ 10094002 w 12192000"/>
              <a:gd name="connsiteY4274" fmla="*/ 5438134 h 6048660"/>
              <a:gd name="connsiteX4275" fmla="*/ 10094511 w 12192000"/>
              <a:gd name="connsiteY4275" fmla="*/ 5436862 h 6048660"/>
              <a:gd name="connsiteX4276" fmla="*/ 10095910 w 12192000"/>
              <a:gd name="connsiteY4276" fmla="*/ 5435209 h 6048660"/>
              <a:gd name="connsiteX4277" fmla="*/ 10097055 w 12192000"/>
              <a:gd name="connsiteY4277" fmla="*/ 5434445 h 6048660"/>
              <a:gd name="connsiteX4278" fmla="*/ 10188762 w 12192000"/>
              <a:gd name="connsiteY4278" fmla="*/ 5433809 h 6048660"/>
              <a:gd name="connsiteX4279" fmla="*/ 10188253 w 12192000"/>
              <a:gd name="connsiteY4279" fmla="*/ 5434445 h 6048660"/>
              <a:gd name="connsiteX4280" fmla="*/ 10188253 w 12192000"/>
              <a:gd name="connsiteY4280" fmla="*/ 5434573 h 6048660"/>
              <a:gd name="connsiteX4281" fmla="*/ 10188253 w 12192000"/>
              <a:gd name="connsiteY4281" fmla="*/ 5435336 h 6048660"/>
              <a:gd name="connsiteX4282" fmla="*/ 10189016 w 12192000"/>
              <a:gd name="connsiteY4282" fmla="*/ 5435463 h 6048660"/>
              <a:gd name="connsiteX4283" fmla="*/ 10189398 w 12192000"/>
              <a:gd name="connsiteY4283" fmla="*/ 5434827 h 6048660"/>
              <a:gd name="connsiteX4284" fmla="*/ 10189525 w 12192000"/>
              <a:gd name="connsiteY4284" fmla="*/ 5434191 h 6048660"/>
              <a:gd name="connsiteX4285" fmla="*/ 10189270 w 12192000"/>
              <a:gd name="connsiteY4285" fmla="*/ 5433809 h 6048660"/>
              <a:gd name="connsiteX4286" fmla="*/ 10188762 w 12192000"/>
              <a:gd name="connsiteY4286" fmla="*/ 5433809 h 6048660"/>
              <a:gd name="connsiteX4287" fmla="*/ 9915804 w 12192000"/>
              <a:gd name="connsiteY4287" fmla="*/ 5432919 h 6048660"/>
              <a:gd name="connsiteX4288" fmla="*/ 9914150 w 12192000"/>
              <a:gd name="connsiteY4288" fmla="*/ 5435463 h 6048660"/>
              <a:gd name="connsiteX4289" fmla="*/ 9909698 w 12192000"/>
              <a:gd name="connsiteY4289" fmla="*/ 5441187 h 6048660"/>
              <a:gd name="connsiteX4290" fmla="*/ 9904992 w 12192000"/>
              <a:gd name="connsiteY4290" fmla="*/ 5447037 h 6048660"/>
              <a:gd name="connsiteX4291" fmla="*/ 9903212 w 12192000"/>
              <a:gd name="connsiteY4291" fmla="*/ 5449709 h 6048660"/>
              <a:gd name="connsiteX4292" fmla="*/ 9902703 w 12192000"/>
              <a:gd name="connsiteY4292" fmla="*/ 5450853 h 6048660"/>
              <a:gd name="connsiteX4293" fmla="*/ 9901431 w 12192000"/>
              <a:gd name="connsiteY4293" fmla="*/ 5452761 h 6048660"/>
              <a:gd name="connsiteX4294" fmla="*/ 9896852 w 12192000"/>
              <a:gd name="connsiteY4294" fmla="*/ 5458866 h 6048660"/>
              <a:gd name="connsiteX4295" fmla="*/ 9894817 w 12192000"/>
              <a:gd name="connsiteY4295" fmla="*/ 5462173 h 6048660"/>
              <a:gd name="connsiteX4296" fmla="*/ 9894817 w 12192000"/>
              <a:gd name="connsiteY4296" fmla="*/ 5462682 h 6048660"/>
              <a:gd name="connsiteX4297" fmla="*/ 9894562 w 12192000"/>
              <a:gd name="connsiteY4297" fmla="*/ 5463064 h 6048660"/>
              <a:gd name="connsiteX4298" fmla="*/ 9893417 w 12192000"/>
              <a:gd name="connsiteY4298" fmla="*/ 5464590 h 6048660"/>
              <a:gd name="connsiteX4299" fmla="*/ 9891891 w 12192000"/>
              <a:gd name="connsiteY4299" fmla="*/ 5467134 h 6048660"/>
              <a:gd name="connsiteX4300" fmla="*/ 9891255 w 12192000"/>
              <a:gd name="connsiteY4300" fmla="*/ 5468660 h 6048660"/>
              <a:gd name="connsiteX4301" fmla="*/ 9890619 w 12192000"/>
              <a:gd name="connsiteY4301" fmla="*/ 5470314 h 6048660"/>
              <a:gd name="connsiteX4302" fmla="*/ 9888839 w 12192000"/>
              <a:gd name="connsiteY4302" fmla="*/ 5473748 h 6048660"/>
              <a:gd name="connsiteX4303" fmla="*/ 9887185 w 12192000"/>
              <a:gd name="connsiteY4303" fmla="*/ 5477182 h 6048660"/>
              <a:gd name="connsiteX4304" fmla="*/ 9886549 w 12192000"/>
              <a:gd name="connsiteY4304" fmla="*/ 5479217 h 6048660"/>
              <a:gd name="connsiteX4305" fmla="*/ 9886549 w 12192000"/>
              <a:gd name="connsiteY4305" fmla="*/ 5479981 h 6048660"/>
              <a:gd name="connsiteX4306" fmla="*/ 9886040 w 12192000"/>
              <a:gd name="connsiteY4306" fmla="*/ 5480362 h 6048660"/>
              <a:gd name="connsiteX4307" fmla="*/ 9885150 w 12192000"/>
              <a:gd name="connsiteY4307" fmla="*/ 5481252 h 6048660"/>
              <a:gd name="connsiteX4308" fmla="*/ 9883878 w 12192000"/>
              <a:gd name="connsiteY4308" fmla="*/ 5483415 h 6048660"/>
              <a:gd name="connsiteX4309" fmla="*/ 9882733 w 12192000"/>
              <a:gd name="connsiteY4309" fmla="*/ 5485704 h 6048660"/>
              <a:gd name="connsiteX4310" fmla="*/ 9882352 w 12192000"/>
              <a:gd name="connsiteY4310" fmla="*/ 5487103 h 6048660"/>
              <a:gd name="connsiteX4311" fmla="*/ 9882224 w 12192000"/>
              <a:gd name="connsiteY4311" fmla="*/ 5487612 h 6048660"/>
              <a:gd name="connsiteX4312" fmla="*/ 9881843 w 12192000"/>
              <a:gd name="connsiteY4312" fmla="*/ 5487867 h 6048660"/>
              <a:gd name="connsiteX4313" fmla="*/ 9881207 w 12192000"/>
              <a:gd name="connsiteY4313" fmla="*/ 5488503 h 6048660"/>
              <a:gd name="connsiteX4314" fmla="*/ 9880571 w 12192000"/>
              <a:gd name="connsiteY4314" fmla="*/ 5490029 h 6048660"/>
              <a:gd name="connsiteX4315" fmla="*/ 9879426 w 12192000"/>
              <a:gd name="connsiteY4315" fmla="*/ 5493209 h 6048660"/>
              <a:gd name="connsiteX4316" fmla="*/ 9877773 w 12192000"/>
              <a:gd name="connsiteY4316" fmla="*/ 5497660 h 6048660"/>
              <a:gd name="connsiteX4317" fmla="*/ 9875483 w 12192000"/>
              <a:gd name="connsiteY4317" fmla="*/ 5504402 h 6048660"/>
              <a:gd name="connsiteX4318" fmla="*/ 9874338 w 12192000"/>
              <a:gd name="connsiteY4318" fmla="*/ 5507709 h 6048660"/>
              <a:gd name="connsiteX4319" fmla="*/ 9874084 w 12192000"/>
              <a:gd name="connsiteY4319" fmla="*/ 5509362 h 6048660"/>
              <a:gd name="connsiteX4320" fmla="*/ 9873829 w 12192000"/>
              <a:gd name="connsiteY4320" fmla="*/ 5510380 h 6048660"/>
              <a:gd name="connsiteX4321" fmla="*/ 9873702 w 12192000"/>
              <a:gd name="connsiteY4321" fmla="*/ 5510507 h 6048660"/>
              <a:gd name="connsiteX4322" fmla="*/ 9873066 w 12192000"/>
              <a:gd name="connsiteY4322" fmla="*/ 5511143 h 6048660"/>
              <a:gd name="connsiteX4323" fmla="*/ 9872430 w 12192000"/>
              <a:gd name="connsiteY4323" fmla="*/ 5512160 h 6048660"/>
              <a:gd name="connsiteX4324" fmla="*/ 9872049 w 12192000"/>
              <a:gd name="connsiteY4324" fmla="*/ 5513814 h 6048660"/>
              <a:gd name="connsiteX4325" fmla="*/ 9872049 w 12192000"/>
              <a:gd name="connsiteY4325" fmla="*/ 5515595 h 6048660"/>
              <a:gd name="connsiteX4326" fmla="*/ 9871667 w 12192000"/>
              <a:gd name="connsiteY4326" fmla="*/ 5516358 h 6048660"/>
              <a:gd name="connsiteX4327" fmla="*/ 9871158 w 12192000"/>
              <a:gd name="connsiteY4327" fmla="*/ 5516485 h 6048660"/>
              <a:gd name="connsiteX4328" fmla="*/ 9870777 w 12192000"/>
              <a:gd name="connsiteY4328" fmla="*/ 5514704 h 6048660"/>
              <a:gd name="connsiteX4329" fmla="*/ 9871286 w 12192000"/>
              <a:gd name="connsiteY4329" fmla="*/ 5510380 h 6048660"/>
              <a:gd name="connsiteX4330" fmla="*/ 9872430 w 12192000"/>
              <a:gd name="connsiteY4330" fmla="*/ 5505419 h 6048660"/>
              <a:gd name="connsiteX4331" fmla="*/ 9873702 w 12192000"/>
              <a:gd name="connsiteY4331" fmla="*/ 5501985 h 6048660"/>
              <a:gd name="connsiteX4332" fmla="*/ 9874593 w 12192000"/>
              <a:gd name="connsiteY4332" fmla="*/ 5500459 h 6048660"/>
              <a:gd name="connsiteX4333" fmla="*/ 9874847 w 12192000"/>
              <a:gd name="connsiteY4333" fmla="*/ 5499314 h 6048660"/>
              <a:gd name="connsiteX4334" fmla="*/ 9875229 w 12192000"/>
              <a:gd name="connsiteY4334" fmla="*/ 5497406 h 6048660"/>
              <a:gd name="connsiteX4335" fmla="*/ 9876373 w 12192000"/>
              <a:gd name="connsiteY4335" fmla="*/ 5493717 h 6048660"/>
              <a:gd name="connsiteX4336" fmla="*/ 9877645 w 12192000"/>
              <a:gd name="connsiteY4336" fmla="*/ 5490156 h 6048660"/>
              <a:gd name="connsiteX4337" fmla="*/ 9878154 w 12192000"/>
              <a:gd name="connsiteY4337" fmla="*/ 5488503 h 6048660"/>
              <a:gd name="connsiteX4338" fmla="*/ 9878663 w 12192000"/>
              <a:gd name="connsiteY4338" fmla="*/ 5487231 h 6048660"/>
              <a:gd name="connsiteX4339" fmla="*/ 9880189 w 12192000"/>
              <a:gd name="connsiteY4339" fmla="*/ 5484432 h 6048660"/>
              <a:gd name="connsiteX4340" fmla="*/ 9881716 w 12192000"/>
              <a:gd name="connsiteY4340" fmla="*/ 5481507 h 6048660"/>
              <a:gd name="connsiteX4341" fmla="*/ 9882224 w 12192000"/>
              <a:gd name="connsiteY4341" fmla="*/ 5479726 h 6048660"/>
              <a:gd name="connsiteX4342" fmla="*/ 9882860 w 12192000"/>
              <a:gd name="connsiteY4342" fmla="*/ 5477945 h 6048660"/>
              <a:gd name="connsiteX4343" fmla="*/ 9884641 w 12192000"/>
              <a:gd name="connsiteY4343" fmla="*/ 5474893 h 6048660"/>
              <a:gd name="connsiteX4344" fmla="*/ 9886549 w 12192000"/>
              <a:gd name="connsiteY4344" fmla="*/ 5471586 h 6048660"/>
              <a:gd name="connsiteX4345" fmla="*/ 9887821 w 12192000"/>
              <a:gd name="connsiteY4345" fmla="*/ 5469296 h 6048660"/>
              <a:gd name="connsiteX4346" fmla="*/ 9904865 w 12192000"/>
              <a:gd name="connsiteY4346" fmla="*/ 5445384 h 6048660"/>
              <a:gd name="connsiteX4347" fmla="*/ 9912496 w 12192000"/>
              <a:gd name="connsiteY4347" fmla="*/ 5436480 h 6048660"/>
              <a:gd name="connsiteX4348" fmla="*/ 9915804 w 12192000"/>
              <a:gd name="connsiteY4348" fmla="*/ 5432919 h 6048660"/>
              <a:gd name="connsiteX4349" fmla="*/ 10186472 w 12192000"/>
              <a:gd name="connsiteY4349" fmla="*/ 5431774 h 6048660"/>
              <a:gd name="connsiteX4350" fmla="*/ 10186472 w 12192000"/>
              <a:gd name="connsiteY4350" fmla="*/ 5432029 h 6048660"/>
              <a:gd name="connsiteX4351" fmla="*/ 10185963 w 12192000"/>
              <a:gd name="connsiteY4351" fmla="*/ 5432792 h 6048660"/>
              <a:gd name="connsiteX4352" fmla="*/ 10186472 w 12192000"/>
              <a:gd name="connsiteY4352" fmla="*/ 5433173 h 6048660"/>
              <a:gd name="connsiteX4353" fmla="*/ 10186854 w 12192000"/>
              <a:gd name="connsiteY4353" fmla="*/ 5432283 h 6048660"/>
              <a:gd name="connsiteX4354" fmla="*/ 10186854 w 12192000"/>
              <a:gd name="connsiteY4354" fmla="*/ 5431774 h 6048660"/>
              <a:gd name="connsiteX4355" fmla="*/ 10186472 w 12192000"/>
              <a:gd name="connsiteY4355" fmla="*/ 5431774 h 6048660"/>
              <a:gd name="connsiteX4356" fmla="*/ 10198428 w 12192000"/>
              <a:gd name="connsiteY4356" fmla="*/ 5428594 h 6048660"/>
              <a:gd name="connsiteX4357" fmla="*/ 10198428 w 12192000"/>
              <a:gd name="connsiteY4357" fmla="*/ 5429358 h 6048660"/>
              <a:gd name="connsiteX4358" fmla="*/ 10197920 w 12192000"/>
              <a:gd name="connsiteY4358" fmla="*/ 5430757 h 6048660"/>
              <a:gd name="connsiteX4359" fmla="*/ 10197029 w 12192000"/>
              <a:gd name="connsiteY4359" fmla="*/ 5432156 h 6048660"/>
              <a:gd name="connsiteX4360" fmla="*/ 10196139 w 12192000"/>
              <a:gd name="connsiteY4360" fmla="*/ 5432665 h 6048660"/>
              <a:gd name="connsiteX4361" fmla="*/ 10196139 w 12192000"/>
              <a:gd name="connsiteY4361" fmla="*/ 5432156 h 6048660"/>
              <a:gd name="connsiteX4362" fmla="*/ 10196775 w 12192000"/>
              <a:gd name="connsiteY4362" fmla="*/ 5431520 h 6048660"/>
              <a:gd name="connsiteX4363" fmla="*/ 10197029 w 12192000"/>
              <a:gd name="connsiteY4363" fmla="*/ 5430502 h 6048660"/>
              <a:gd name="connsiteX4364" fmla="*/ 10197284 w 12192000"/>
              <a:gd name="connsiteY4364" fmla="*/ 5428722 h 6048660"/>
              <a:gd name="connsiteX4365" fmla="*/ 10198428 w 12192000"/>
              <a:gd name="connsiteY4365" fmla="*/ 5428594 h 6048660"/>
              <a:gd name="connsiteX4366" fmla="*/ 10187108 w 12192000"/>
              <a:gd name="connsiteY4366" fmla="*/ 5428213 h 6048660"/>
              <a:gd name="connsiteX4367" fmla="*/ 10187143 w 12192000"/>
              <a:gd name="connsiteY4367" fmla="*/ 5428336 h 6048660"/>
              <a:gd name="connsiteX4368" fmla="*/ 10186854 w 12192000"/>
              <a:gd name="connsiteY4368" fmla="*/ 5428722 h 6048660"/>
              <a:gd name="connsiteX4369" fmla="*/ 10186854 w 12192000"/>
              <a:gd name="connsiteY4369" fmla="*/ 5429612 h 6048660"/>
              <a:gd name="connsiteX4370" fmla="*/ 10187235 w 12192000"/>
              <a:gd name="connsiteY4370" fmla="*/ 5429612 h 6048660"/>
              <a:gd name="connsiteX4371" fmla="*/ 10187363 w 12192000"/>
              <a:gd name="connsiteY4371" fmla="*/ 5429103 h 6048660"/>
              <a:gd name="connsiteX4372" fmla="*/ 10187143 w 12192000"/>
              <a:gd name="connsiteY4372" fmla="*/ 5428336 h 6048660"/>
              <a:gd name="connsiteX4373" fmla="*/ 10187235 w 12192000"/>
              <a:gd name="connsiteY4373" fmla="*/ 5428213 h 6048660"/>
              <a:gd name="connsiteX4374" fmla="*/ 10191051 w 12192000"/>
              <a:gd name="connsiteY4374" fmla="*/ 5426432 h 6048660"/>
              <a:gd name="connsiteX4375" fmla="*/ 10190415 w 12192000"/>
              <a:gd name="connsiteY4375" fmla="*/ 5426687 h 6048660"/>
              <a:gd name="connsiteX4376" fmla="*/ 10190415 w 12192000"/>
              <a:gd name="connsiteY4376" fmla="*/ 5426814 h 6048660"/>
              <a:gd name="connsiteX4377" fmla="*/ 10190415 w 12192000"/>
              <a:gd name="connsiteY4377" fmla="*/ 5427323 h 6048660"/>
              <a:gd name="connsiteX4378" fmla="*/ 10190797 w 12192000"/>
              <a:gd name="connsiteY4378" fmla="*/ 5427831 h 6048660"/>
              <a:gd name="connsiteX4379" fmla="*/ 10191178 w 12192000"/>
              <a:gd name="connsiteY4379" fmla="*/ 5427958 h 6048660"/>
              <a:gd name="connsiteX4380" fmla="*/ 10191433 w 12192000"/>
              <a:gd name="connsiteY4380" fmla="*/ 5427704 h 6048660"/>
              <a:gd name="connsiteX4381" fmla="*/ 10191814 w 12192000"/>
              <a:gd name="connsiteY4381" fmla="*/ 5427068 h 6048660"/>
              <a:gd name="connsiteX4382" fmla="*/ 10191814 w 12192000"/>
              <a:gd name="connsiteY4382" fmla="*/ 5426559 h 6048660"/>
              <a:gd name="connsiteX4383" fmla="*/ 10191051 w 12192000"/>
              <a:gd name="connsiteY4383" fmla="*/ 5426432 h 6048660"/>
              <a:gd name="connsiteX4384" fmla="*/ 10198937 w 12192000"/>
              <a:gd name="connsiteY4384" fmla="*/ 5422616 h 6048660"/>
              <a:gd name="connsiteX4385" fmla="*/ 10199064 w 12192000"/>
              <a:gd name="connsiteY4385" fmla="*/ 5422744 h 6048660"/>
              <a:gd name="connsiteX4386" fmla="*/ 10199955 w 12192000"/>
              <a:gd name="connsiteY4386" fmla="*/ 5423761 h 6048660"/>
              <a:gd name="connsiteX4387" fmla="*/ 10198937 w 12192000"/>
              <a:gd name="connsiteY4387" fmla="*/ 5424651 h 6048660"/>
              <a:gd name="connsiteX4388" fmla="*/ 10198683 w 12192000"/>
              <a:gd name="connsiteY4388" fmla="*/ 5423507 h 6048660"/>
              <a:gd name="connsiteX4389" fmla="*/ 10198937 w 12192000"/>
              <a:gd name="connsiteY4389" fmla="*/ 5422616 h 6048660"/>
              <a:gd name="connsiteX4390" fmla="*/ 9580266 w 12192000"/>
              <a:gd name="connsiteY4390" fmla="*/ 5420963 h 6048660"/>
              <a:gd name="connsiteX4391" fmla="*/ 9578994 w 12192000"/>
              <a:gd name="connsiteY4391" fmla="*/ 5424397 h 6048660"/>
              <a:gd name="connsiteX4392" fmla="*/ 9577722 w 12192000"/>
              <a:gd name="connsiteY4392" fmla="*/ 5426559 h 6048660"/>
              <a:gd name="connsiteX4393" fmla="*/ 9576959 w 12192000"/>
              <a:gd name="connsiteY4393" fmla="*/ 5428213 h 6048660"/>
              <a:gd name="connsiteX4394" fmla="*/ 9575433 w 12192000"/>
              <a:gd name="connsiteY4394" fmla="*/ 5431774 h 6048660"/>
              <a:gd name="connsiteX4395" fmla="*/ 9572507 w 12192000"/>
              <a:gd name="connsiteY4395" fmla="*/ 5438388 h 6048660"/>
              <a:gd name="connsiteX4396" fmla="*/ 9569582 w 12192000"/>
              <a:gd name="connsiteY4396" fmla="*/ 5445384 h 6048660"/>
              <a:gd name="connsiteX4397" fmla="*/ 9567928 w 12192000"/>
              <a:gd name="connsiteY4397" fmla="*/ 5449581 h 6048660"/>
              <a:gd name="connsiteX4398" fmla="*/ 9567547 w 12192000"/>
              <a:gd name="connsiteY4398" fmla="*/ 5451235 h 6048660"/>
              <a:gd name="connsiteX4399" fmla="*/ 9567038 w 12192000"/>
              <a:gd name="connsiteY4399" fmla="*/ 5452252 h 6048660"/>
              <a:gd name="connsiteX4400" fmla="*/ 9566148 w 12192000"/>
              <a:gd name="connsiteY4400" fmla="*/ 5454160 h 6048660"/>
              <a:gd name="connsiteX4401" fmla="*/ 9565003 w 12192000"/>
              <a:gd name="connsiteY4401" fmla="*/ 5457467 h 6048660"/>
              <a:gd name="connsiteX4402" fmla="*/ 9564113 w 12192000"/>
              <a:gd name="connsiteY4402" fmla="*/ 5460774 h 6048660"/>
              <a:gd name="connsiteX4403" fmla="*/ 9563985 w 12192000"/>
              <a:gd name="connsiteY4403" fmla="*/ 5462555 h 6048660"/>
              <a:gd name="connsiteX4404" fmla="*/ 9563604 w 12192000"/>
              <a:gd name="connsiteY4404" fmla="*/ 5462809 h 6048660"/>
              <a:gd name="connsiteX4405" fmla="*/ 9562586 w 12192000"/>
              <a:gd name="connsiteY4405" fmla="*/ 5463827 h 6048660"/>
              <a:gd name="connsiteX4406" fmla="*/ 9561314 w 12192000"/>
              <a:gd name="connsiteY4406" fmla="*/ 5466498 h 6048660"/>
              <a:gd name="connsiteX4407" fmla="*/ 9560170 w 12192000"/>
              <a:gd name="connsiteY4407" fmla="*/ 5469424 h 6048660"/>
              <a:gd name="connsiteX4408" fmla="*/ 9559915 w 12192000"/>
              <a:gd name="connsiteY4408" fmla="*/ 5471331 h 6048660"/>
              <a:gd name="connsiteX4409" fmla="*/ 9559915 w 12192000"/>
              <a:gd name="connsiteY4409" fmla="*/ 5472095 h 6048660"/>
              <a:gd name="connsiteX4410" fmla="*/ 9559533 w 12192000"/>
              <a:gd name="connsiteY4410" fmla="*/ 5473112 h 6048660"/>
              <a:gd name="connsiteX4411" fmla="*/ 9558770 w 12192000"/>
              <a:gd name="connsiteY4411" fmla="*/ 5474511 h 6048660"/>
              <a:gd name="connsiteX4412" fmla="*/ 9558135 w 12192000"/>
              <a:gd name="connsiteY4412" fmla="*/ 5476165 h 6048660"/>
              <a:gd name="connsiteX4413" fmla="*/ 9557244 w 12192000"/>
              <a:gd name="connsiteY4413" fmla="*/ 5477945 h 6048660"/>
              <a:gd name="connsiteX4414" fmla="*/ 9556354 w 12192000"/>
              <a:gd name="connsiteY4414" fmla="*/ 5479599 h 6048660"/>
              <a:gd name="connsiteX4415" fmla="*/ 9555718 w 12192000"/>
              <a:gd name="connsiteY4415" fmla="*/ 5480871 h 6048660"/>
              <a:gd name="connsiteX4416" fmla="*/ 9555590 w 12192000"/>
              <a:gd name="connsiteY4416" fmla="*/ 5482016 h 6048660"/>
              <a:gd name="connsiteX4417" fmla="*/ 9555463 w 12192000"/>
              <a:gd name="connsiteY4417" fmla="*/ 5483924 h 6048660"/>
              <a:gd name="connsiteX4418" fmla="*/ 9554446 w 12192000"/>
              <a:gd name="connsiteY4418" fmla="*/ 5486849 h 6048660"/>
              <a:gd name="connsiteX4419" fmla="*/ 9553555 w 12192000"/>
              <a:gd name="connsiteY4419" fmla="*/ 5489138 h 6048660"/>
              <a:gd name="connsiteX4420" fmla="*/ 9553174 w 12192000"/>
              <a:gd name="connsiteY4420" fmla="*/ 5491555 h 6048660"/>
              <a:gd name="connsiteX4421" fmla="*/ 9553174 w 12192000"/>
              <a:gd name="connsiteY4421" fmla="*/ 5492191 h 6048660"/>
              <a:gd name="connsiteX4422" fmla="*/ 9552665 w 12192000"/>
              <a:gd name="connsiteY4422" fmla="*/ 5492446 h 6048660"/>
              <a:gd name="connsiteX4423" fmla="*/ 9552029 w 12192000"/>
              <a:gd name="connsiteY4423" fmla="*/ 5493209 h 6048660"/>
              <a:gd name="connsiteX4424" fmla="*/ 9551266 w 12192000"/>
              <a:gd name="connsiteY4424" fmla="*/ 5495117 h 6048660"/>
              <a:gd name="connsiteX4425" fmla="*/ 9550757 w 12192000"/>
              <a:gd name="connsiteY4425" fmla="*/ 5496897 h 6048660"/>
              <a:gd name="connsiteX4426" fmla="*/ 9550503 w 12192000"/>
              <a:gd name="connsiteY4426" fmla="*/ 5496643 h 6048660"/>
              <a:gd name="connsiteX4427" fmla="*/ 9550503 w 12192000"/>
              <a:gd name="connsiteY4427" fmla="*/ 5497279 h 6048660"/>
              <a:gd name="connsiteX4428" fmla="*/ 9550503 w 12192000"/>
              <a:gd name="connsiteY4428" fmla="*/ 5497915 h 6048660"/>
              <a:gd name="connsiteX4429" fmla="*/ 9549612 w 12192000"/>
              <a:gd name="connsiteY4429" fmla="*/ 5499441 h 6048660"/>
              <a:gd name="connsiteX4430" fmla="*/ 9548340 w 12192000"/>
              <a:gd name="connsiteY4430" fmla="*/ 5502748 h 6048660"/>
              <a:gd name="connsiteX4431" fmla="*/ 9546941 w 12192000"/>
              <a:gd name="connsiteY4431" fmla="*/ 5507454 h 6048660"/>
              <a:gd name="connsiteX4432" fmla="*/ 9541981 w 12192000"/>
              <a:gd name="connsiteY4432" fmla="*/ 5525516 h 6048660"/>
              <a:gd name="connsiteX4433" fmla="*/ 9541345 w 12192000"/>
              <a:gd name="connsiteY4433" fmla="*/ 5527042 h 6048660"/>
              <a:gd name="connsiteX4434" fmla="*/ 9540454 w 12192000"/>
              <a:gd name="connsiteY4434" fmla="*/ 5529968 h 6048660"/>
              <a:gd name="connsiteX4435" fmla="*/ 9538801 w 12192000"/>
              <a:gd name="connsiteY4435" fmla="*/ 5537218 h 6048660"/>
              <a:gd name="connsiteX4436" fmla="*/ 9537783 w 12192000"/>
              <a:gd name="connsiteY4436" fmla="*/ 5540906 h 6048660"/>
              <a:gd name="connsiteX4437" fmla="*/ 9537275 w 12192000"/>
              <a:gd name="connsiteY4437" fmla="*/ 5541797 h 6048660"/>
              <a:gd name="connsiteX4438" fmla="*/ 9536893 w 12192000"/>
              <a:gd name="connsiteY4438" fmla="*/ 5540906 h 6048660"/>
              <a:gd name="connsiteX4439" fmla="*/ 9536893 w 12192000"/>
              <a:gd name="connsiteY4439" fmla="*/ 5538362 h 6048660"/>
              <a:gd name="connsiteX4440" fmla="*/ 9537275 w 12192000"/>
              <a:gd name="connsiteY4440" fmla="*/ 5534547 h 6048660"/>
              <a:gd name="connsiteX4441" fmla="*/ 9537911 w 12192000"/>
              <a:gd name="connsiteY4441" fmla="*/ 5531112 h 6048660"/>
              <a:gd name="connsiteX4442" fmla="*/ 9537911 w 12192000"/>
              <a:gd name="connsiteY4442" fmla="*/ 5529204 h 6048660"/>
              <a:gd name="connsiteX4443" fmla="*/ 9538038 w 12192000"/>
              <a:gd name="connsiteY4443" fmla="*/ 5528696 h 6048660"/>
              <a:gd name="connsiteX4444" fmla="*/ 9538547 w 12192000"/>
              <a:gd name="connsiteY4444" fmla="*/ 5528696 h 6048660"/>
              <a:gd name="connsiteX4445" fmla="*/ 9539437 w 12192000"/>
              <a:gd name="connsiteY4445" fmla="*/ 5527932 h 6048660"/>
              <a:gd name="connsiteX4446" fmla="*/ 9540073 w 12192000"/>
              <a:gd name="connsiteY4446" fmla="*/ 5525897 h 6048660"/>
              <a:gd name="connsiteX4447" fmla="*/ 9542490 w 12192000"/>
              <a:gd name="connsiteY4447" fmla="*/ 5517121 h 6048660"/>
              <a:gd name="connsiteX4448" fmla="*/ 9542744 w 12192000"/>
              <a:gd name="connsiteY4448" fmla="*/ 5516739 h 6048660"/>
              <a:gd name="connsiteX4449" fmla="*/ 9542362 w 12192000"/>
              <a:gd name="connsiteY4449" fmla="*/ 5515849 h 6048660"/>
              <a:gd name="connsiteX4450" fmla="*/ 9542235 w 12192000"/>
              <a:gd name="connsiteY4450" fmla="*/ 5514577 h 6048660"/>
              <a:gd name="connsiteX4451" fmla="*/ 9542998 w 12192000"/>
              <a:gd name="connsiteY4451" fmla="*/ 5513178 h 6048660"/>
              <a:gd name="connsiteX4452" fmla="*/ 9544016 w 12192000"/>
              <a:gd name="connsiteY4452" fmla="*/ 5511270 h 6048660"/>
              <a:gd name="connsiteX4453" fmla="*/ 9544906 w 12192000"/>
              <a:gd name="connsiteY4453" fmla="*/ 5508726 h 6048660"/>
              <a:gd name="connsiteX4454" fmla="*/ 9545542 w 12192000"/>
              <a:gd name="connsiteY4454" fmla="*/ 5506182 h 6048660"/>
              <a:gd name="connsiteX4455" fmla="*/ 9546433 w 12192000"/>
              <a:gd name="connsiteY4455" fmla="*/ 5504274 h 6048660"/>
              <a:gd name="connsiteX4456" fmla="*/ 9547069 w 12192000"/>
              <a:gd name="connsiteY4456" fmla="*/ 5502494 h 6048660"/>
              <a:gd name="connsiteX4457" fmla="*/ 9547069 w 12192000"/>
              <a:gd name="connsiteY4457" fmla="*/ 5500713 h 6048660"/>
              <a:gd name="connsiteX4458" fmla="*/ 9548213 w 12192000"/>
              <a:gd name="connsiteY4458" fmla="*/ 5497279 h 6048660"/>
              <a:gd name="connsiteX4459" fmla="*/ 9549358 w 12192000"/>
              <a:gd name="connsiteY4459" fmla="*/ 5495371 h 6048660"/>
              <a:gd name="connsiteX4460" fmla="*/ 9549358 w 12192000"/>
              <a:gd name="connsiteY4460" fmla="*/ 5494226 h 6048660"/>
              <a:gd name="connsiteX4461" fmla="*/ 9549612 w 12192000"/>
              <a:gd name="connsiteY4461" fmla="*/ 5490665 h 6048660"/>
              <a:gd name="connsiteX4462" fmla="*/ 9551393 w 12192000"/>
              <a:gd name="connsiteY4462" fmla="*/ 5486722 h 6048660"/>
              <a:gd name="connsiteX4463" fmla="*/ 9552029 w 12192000"/>
              <a:gd name="connsiteY4463" fmla="*/ 5485323 h 6048660"/>
              <a:gd name="connsiteX4464" fmla="*/ 9552156 w 12192000"/>
              <a:gd name="connsiteY4464" fmla="*/ 5484178 h 6048660"/>
              <a:gd name="connsiteX4465" fmla="*/ 9552538 w 12192000"/>
              <a:gd name="connsiteY4465" fmla="*/ 5482906 h 6048660"/>
              <a:gd name="connsiteX4466" fmla="*/ 9553301 w 12192000"/>
              <a:gd name="connsiteY4466" fmla="*/ 5481380 h 6048660"/>
              <a:gd name="connsiteX4467" fmla="*/ 9554064 w 12192000"/>
              <a:gd name="connsiteY4467" fmla="*/ 5479599 h 6048660"/>
              <a:gd name="connsiteX4468" fmla="*/ 9554064 w 12192000"/>
              <a:gd name="connsiteY4468" fmla="*/ 5478073 h 6048660"/>
              <a:gd name="connsiteX4469" fmla="*/ 9554064 w 12192000"/>
              <a:gd name="connsiteY4469" fmla="*/ 5477055 h 6048660"/>
              <a:gd name="connsiteX4470" fmla="*/ 9554955 w 12192000"/>
              <a:gd name="connsiteY4470" fmla="*/ 5476546 h 6048660"/>
              <a:gd name="connsiteX4471" fmla="*/ 9555845 w 12192000"/>
              <a:gd name="connsiteY4471" fmla="*/ 5475783 h 6048660"/>
              <a:gd name="connsiteX4472" fmla="*/ 9556481 w 12192000"/>
              <a:gd name="connsiteY4472" fmla="*/ 5474002 h 6048660"/>
              <a:gd name="connsiteX4473" fmla="*/ 9556862 w 12192000"/>
              <a:gd name="connsiteY4473" fmla="*/ 5472222 h 6048660"/>
              <a:gd name="connsiteX4474" fmla="*/ 9557498 w 12192000"/>
              <a:gd name="connsiteY4474" fmla="*/ 5471459 h 6048660"/>
              <a:gd name="connsiteX4475" fmla="*/ 9557880 w 12192000"/>
              <a:gd name="connsiteY4475" fmla="*/ 5471331 h 6048660"/>
              <a:gd name="connsiteX4476" fmla="*/ 9557626 w 12192000"/>
              <a:gd name="connsiteY4476" fmla="*/ 5470950 h 6048660"/>
              <a:gd name="connsiteX4477" fmla="*/ 9557626 w 12192000"/>
              <a:gd name="connsiteY4477" fmla="*/ 5470187 h 6048660"/>
              <a:gd name="connsiteX4478" fmla="*/ 9558389 w 12192000"/>
              <a:gd name="connsiteY4478" fmla="*/ 5469169 h 6048660"/>
              <a:gd name="connsiteX4479" fmla="*/ 9559152 w 12192000"/>
              <a:gd name="connsiteY4479" fmla="*/ 5468024 h 6048660"/>
              <a:gd name="connsiteX4480" fmla="*/ 9559407 w 12192000"/>
              <a:gd name="connsiteY4480" fmla="*/ 5466880 h 6048660"/>
              <a:gd name="connsiteX4481" fmla="*/ 9559915 w 12192000"/>
              <a:gd name="connsiteY4481" fmla="*/ 5464209 h 6048660"/>
              <a:gd name="connsiteX4482" fmla="*/ 9562077 w 12192000"/>
              <a:gd name="connsiteY4482" fmla="*/ 5460011 h 6048660"/>
              <a:gd name="connsiteX4483" fmla="*/ 9563476 w 12192000"/>
              <a:gd name="connsiteY4483" fmla="*/ 5456831 h 6048660"/>
              <a:gd name="connsiteX4484" fmla="*/ 9563476 w 12192000"/>
              <a:gd name="connsiteY4484" fmla="*/ 5454288 h 6048660"/>
              <a:gd name="connsiteX4485" fmla="*/ 9563731 w 12192000"/>
              <a:gd name="connsiteY4485" fmla="*/ 5453270 h 6048660"/>
              <a:gd name="connsiteX4486" fmla="*/ 9564621 w 12192000"/>
              <a:gd name="connsiteY4486" fmla="*/ 5451616 h 6048660"/>
              <a:gd name="connsiteX4487" fmla="*/ 9565639 w 12192000"/>
              <a:gd name="connsiteY4487" fmla="*/ 5449836 h 6048660"/>
              <a:gd name="connsiteX4488" fmla="*/ 9565893 w 12192000"/>
              <a:gd name="connsiteY4488" fmla="*/ 5448564 h 6048660"/>
              <a:gd name="connsiteX4489" fmla="*/ 9565893 w 12192000"/>
              <a:gd name="connsiteY4489" fmla="*/ 5447801 h 6048660"/>
              <a:gd name="connsiteX4490" fmla="*/ 9566656 w 12192000"/>
              <a:gd name="connsiteY4490" fmla="*/ 5447419 h 6048660"/>
              <a:gd name="connsiteX4491" fmla="*/ 9567547 w 12192000"/>
              <a:gd name="connsiteY4491" fmla="*/ 5446910 h 6048660"/>
              <a:gd name="connsiteX4492" fmla="*/ 9567928 w 12192000"/>
              <a:gd name="connsiteY4492" fmla="*/ 5445766 h 6048660"/>
              <a:gd name="connsiteX4493" fmla="*/ 9568691 w 12192000"/>
              <a:gd name="connsiteY4493" fmla="*/ 5443349 h 6048660"/>
              <a:gd name="connsiteX4494" fmla="*/ 9570472 w 12192000"/>
              <a:gd name="connsiteY4494" fmla="*/ 5439533 h 6048660"/>
              <a:gd name="connsiteX4495" fmla="*/ 9572126 w 12192000"/>
              <a:gd name="connsiteY4495" fmla="*/ 5435717 h 6048660"/>
              <a:gd name="connsiteX4496" fmla="*/ 9572634 w 12192000"/>
              <a:gd name="connsiteY4496" fmla="*/ 5433555 h 6048660"/>
              <a:gd name="connsiteX4497" fmla="*/ 9572889 w 12192000"/>
              <a:gd name="connsiteY4497" fmla="*/ 5431901 h 6048660"/>
              <a:gd name="connsiteX4498" fmla="*/ 9574161 w 12192000"/>
              <a:gd name="connsiteY4498" fmla="*/ 5429739 h 6048660"/>
              <a:gd name="connsiteX4499" fmla="*/ 9575433 w 12192000"/>
              <a:gd name="connsiteY4499" fmla="*/ 5427831 h 6048660"/>
              <a:gd name="connsiteX4500" fmla="*/ 9575942 w 12192000"/>
              <a:gd name="connsiteY4500" fmla="*/ 5426559 h 6048660"/>
              <a:gd name="connsiteX4501" fmla="*/ 9576323 w 12192000"/>
              <a:gd name="connsiteY4501" fmla="*/ 5425287 h 6048660"/>
              <a:gd name="connsiteX4502" fmla="*/ 9577849 w 12192000"/>
              <a:gd name="connsiteY4502" fmla="*/ 5422998 h 6048660"/>
              <a:gd name="connsiteX4503" fmla="*/ 9580266 w 12192000"/>
              <a:gd name="connsiteY4503" fmla="*/ 5420963 h 6048660"/>
              <a:gd name="connsiteX4504" fmla="*/ 10188889 w 12192000"/>
              <a:gd name="connsiteY4504" fmla="*/ 5420454 h 6048660"/>
              <a:gd name="connsiteX4505" fmla="*/ 10188253 w 12192000"/>
              <a:gd name="connsiteY4505" fmla="*/ 5421726 h 6048660"/>
              <a:gd name="connsiteX4506" fmla="*/ 10188253 w 12192000"/>
              <a:gd name="connsiteY4506" fmla="*/ 5421599 h 6048660"/>
              <a:gd name="connsiteX4507" fmla="*/ 10187998 w 12192000"/>
              <a:gd name="connsiteY4507" fmla="*/ 5423380 h 6048660"/>
              <a:gd name="connsiteX4508" fmla="*/ 10188253 w 12192000"/>
              <a:gd name="connsiteY4508" fmla="*/ 5424524 h 6048660"/>
              <a:gd name="connsiteX4509" fmla="*/ 10189143 w 12192000"/>
              <a:gd name="connsiteY4509" fmla="*/ 5421472 h 6048660"/>
              <a:gd name="connsiteX4510" fmla="*/ 10188889 w 12192000"/>
              <a:gd name="connsiteY4510" fmla="*/ 5420454 h 6048660"/>
              <a:gd name="connsiteX4511" fmla="*/ 9865562 w 12192000"/>
              <a:gd name="connsiteY4511" fmla="*/ 5419182 h 6048660"/>
              <a:gd name="connsiteX4512" fmla="*/ 9866198 w 12192000"/>
              <a:gd name="connsiteY4512" fmla="*/ 5419437 h 6048660"/>
              <a:gd name="connsiteX4513" fmla="*/ 9865943 w 12192000"/>
              <a:gd name="connsiteY4513" fmla="*/ 5420581 h 6048660"/>
              <a:gd name="connsiteX4514" fmla="*/ 9865435 w 12192000"/>
              <a:gd name="connsiteY4514" fmla="*/ 5422616 h 6048660"/>
              <a:gd name="connsiteX4515" fmla="*/ 9865562 w 12192000"/>
              <a:gd name="connsiteY4515" fmla="*/ 5422871 h 6048660"/>
              <a:gd name="connsiteX4516" fmla="*/ 9864417 w 12192000"/>
              <a:gd name="connsiteY4516" fmla="*/ 5425415 h 6048660"/>
              <a:gd name="connsiteX4517" fmla="*/ 9862128 w 12192000"/>
              <a:gd name="connsiteY4517" fmla="*/ 5425415 h 6048660"/>
              <a:gd name="connsiteX4518" fmla="*/ 9860474 w 12192000"/>
              <a:gd name="connsiteY4518" fmla="*/ 5425160 h 6048660"/>
              <a:gd name="connsiteX4519" fmla="*/ 9858948 w 12192000"/>
              <a:gd name="connsiteY4519" fmla="*/ 5425287 h 6048660"/>
              <a:gd name="connsiteX4520" fmla="*/ 9857422 w 12192000"/>
              <a:gd name="connsiteY4520" fmla="*/ 5425033 h 6048660"/>
              <a:gd name="connsiteX4521" fmla="*/ 9858439 w 12192000"/>
              <a:gd name="connsiteY4521" fmla="*/ 5423888 h 6048660"/>
              <a:gd name="connsiteX4522" fmla="*/ 9859584 w 12192000"/>
              <a:gd name="connsiteY4522" fmla="*/ 5423252 h 6048660"/>
              <a:gd name="connsiteX4523" fmla="*/ 9860728 w 12192000"/>
              <a:gd name="connsiteY4523" fmla="*/ 5422235 h 6048660"/>
              <a:gd name="connsiteX4524" fmla="*/ 9861619 w 12192000"/>
              <a:gd name="connsiteY4524" fmla="*/ 5421344 h 6048660"/>
              <a:gd name="connsiteX4525" fmla="*/ 9861619 w 12192000"/>
              <a:gd name="connsiteY4525" fmla="*/ 5422362 h 6048660"/>
              <a:gd name="connsiteX4526" fmla="*/ 9862637 w 12192000"/>
              <a:gd name="connsiteY4526" fmla="*/ 5421980 h 6048660"/>
              <a:gd name="connsiteX4527" fmla="*/ 9864163 w 12192000"/>
              <a:gd name="connsiteY4527" fmla="*/ 5420200 h 6048660"/>
              <a:gd name="connsiteX4528" fmla="*/ 9865562 w 12192000"/>
              <a:gd name="connsiteY4528" fmla="*/ 5419182 h 6048660"/>
              <a:gd name="connsiteX4529" fmla="*/ 10196648 w 12192000"/>
              <a:gd name="connsiteY4529" fmla="*/ 5417783 h 6048660"/>
              <a:gd name="connsiteX4530" fmla="*/ 10196266 w 12192000"/>
              <a:gd name="connsiteY4530" fmla="*/ 5418419 h 6048660"/>
              <a:gd name="connsiteX4531" fmla="*/ 10195884 w 12192000"/>
              <a:gd name="connsiteY4531" fmla="*/ 5419564 h 6048660"/>
              <a:gd name="connsiteX4532" fmla="*/ 10196012 w 12192000"/>
              <a:gd name="connsiteY4532" fmla="*/ 5419437 h 6048660"/>
              <a:gd name="connsiteX4533" fmla="*/ 10195884 w 12192000"/>
              <a:gd name="connsiteY4533" fmla="*/ 5420581 h 6048660"/>
              <a:gd name="connsiteX4534" fmla="*/ 10196521 w 12192000"/>
              <a:gd name="connsiteY4534" fmla="*/ 5420200 h 6048660"/>
              <a:gd name="connsiteX4535" fmla="*/ 10196902 w 12192000"/>
              <a:gd name="connsiteY4535" fmla="*/ 5419055 h 6048660"/>
              <a:gd name="connsiteX4536" fmla="*/ 10197029 w 12192000"/>
              <a:gd name="connsiteY4536" fmla="*/ 5418037 h 6048660"/>
              <a:gd name="connsiteX4537" fmla="*/ 10196648 w 12192000"/>
              <a:gd name="connsiteY4537" fmla="*/ 5417783 h 6048660"/>
              <a:gd name="connsiteX4538" fmla="*/ 10193849 w 12192000"/>
              <a:gd name="connsiteY4538" fmla="*/ 5415366 h 6048660"/>
              <a:gd name="connsiteX4539" fmla="*/ 10193595 w 12192000"/>
              <a:gd name="connsiteY4539" fmla="*/ 5415748 h 6048660"/>
              <a:gd name="connsiteX4540" fmla="*/ 10193086 w 12192000"/>
              <a:gd name="connsiteY4540" fmla="*/ 5417401 h 6048660"/>
              <a:gd name="connsiteX4541" fmla="*/ 10192450 w 12192000"/>
              <a:gd name="connsiteY4541" fmla="*/ 5418037 h 6048660"/>
              <a:gd name="connsiteX4542" fmla="*/ 10192196 w 12192000"/>
              <a:gd name="connsiteY4542" fmla="*/ 5417910 h 6048660"/>
              <a:gd name="connsiteX4543" fmla="*/ 10192196 w 12192000"/>
              <a:gd name="connsiteY4543" fmla="*/ 5418673 h 6048660"/>
              <a:gd name="connsiteX4544" fmla="*/ 10194358 w 12192000"/>
              <a:gd name="connsiteY4544" fmla="*/ 5417656 h 6048660"/>
              <a:gd name="connsiteX4545" fmla="*/ 10194358 w 12192000"/>
              <a:gd name="connsiteY4545" fmla="*/ 5416384 h 6048660"/>
              <a:gd name="connsiteX4546" fmla="*/ 10193849 w 12192000"/>
              <a:gd name="connsiteY4546" fmla="*/ 5415366 h 6048660"/>
              <a:gd name="connsiteX4547" fmla="*/ 9866452 w 12192000"/>
              <a:gd name="connsiteY4547" fmla="*/ 5414985 h 6048660"/>
              <a:gd name="connsiteX4548" fmla="*/ 9863527 w 12192000"/>
              <a:gd name="connsiteY4548" fmla="*/ 5416130 h 6048660"/>
              <a:gd name="connsiteX4549" fmla="*/ 9859457 w 12192000"/>
              <a:gd name="connsiteY4549" fmla="*/ 5418546 h 6048660"/>
              <a:gd name="connsiteX4550" fmla="*/ 9856277 w 12192000"/>
              <a:gd name="connsiteY4550" fmla="*/ 5421090 h 6048660"/>
              <a:gd name="connsiteX4551" fmla="*/ 9854750 w 12192000"/>
              <a:gd name="connsiteY4551" fmla="*/ 5422362 h 6048660"/>
              <a:gd name="connsiteX4552" fmla="*/ 9853606 w 12192000"/>
              <a:gd name="connsiteY4552" fmla="*/ 5422998 h 6048660"/>
              <a:gd name="connsiteX4553" fmla="*/ 9852461 w 12192000"/>
              <a:gd name="connsiteY4553" fmla="*/ 5423761 h 6048660"/>
              <a:gd name="connsiteX4554" fmla="*/ 9851316 w 12192000"/>
              <a:gd name="connsiteY4554" fmla="*/ 5425287 h 6048660"/>
              <a:gd name="connsiteX4555" fmla="*/ 9850807 w 12192000"/>
              <a:gd name="connsiteY4555" fmla="*/ 5426559 h 6048660"/>
              <a:gd name="connsiteX4556" fmla="*/ 9850553 w 12192000"/>
              <a:gd name="connsiteY4556" fmla="*/ 5427068 h 6048660"/>
              <a:gd name="connsiteX4557" fmla="*/ 9850044 w 12192000"/>
              <a:gd name="connsiteY4557" fmla="*/ 5427323 h 6048660"/>
              <a:gd name="connsiteX4558" fmla="*/ 9847628 w 12192000"/>
              <a:gd name="connsiteY4558" fmla="*/ 5429230 h 6048660"/>
              <a:gd name="connsiteX4559" fmla="*/ 9843303 w 12192000"/>
              <a:gd name="connsiteY4559" fmla="*/ 5433682 h 6048660"/>
              <a:gd name="connsiteX4560" fmla="*/ 9839233 w 12192000"/>
              <a:gd name="connsiteY4560" fmla="*/ 5438388 h 6048660"/>
              <a:gd name="connsiteX4561" fmla="*/ 9837452 w 12192000"/>
              <a:gd name="connsiteY4561" fmla="*/ 5440805 h 6048660"/>
              <a:gd name="connsiteX4562" fmla="*/ 9836435 w 12192000"/>
              <a:gd name="connsiteY4562" fmla="*/ 5442459 h 6048660"/>
              <a:gd name="connsiteX4563" fmla="*/ 9833891 w 12192000"/>
              <a:gd name="connsiteY4563" fmla="*/ 5445766 h 6048660"/>
              <a:gd name="connsiteX4564" fmla="*/ 9827531 w 12192000"/>
              <a:gd name="connsiteY4564" fmla="*/ 5454160 h 6048660"/>
              <a:gd name="connsiteX4565" fmla="*/ 9823461 w 12192000"/>
              <a:gd name="connsiteY4565" fmla="*/ 5460266 h 6048660"/>
              <a:gd name="connsiteX4566" fmla="*/ 9822698 w 12192000"/>
              <a:gd name="connsiteY4566" fmla="*/ 5461538 h 6048660"/>
              <a:gd name="connsiteX4567" fmla="*/ 9822062 w 12192000"/>
              <a:gd name="connsiteY4567" fmla="*/ 5462046 h 6048660"/>
              <a:gd name="connsiteX4568" fmla="*/ 9821934 w 12192000"/>
              <a:gd name="connsiteY4568" fmla="*/ 5462555 h 6048660"/>
              <a:gd name="connsiteX4569" fmla="*/ 9822443 w 12192000"/>
              <a:gd name="connsiteY4569" fmla="*/ 5463573 h 6048660"/>
              <a:gd name="connsiteX4570" fmla="*/ 9822443 w 12192000"/>
              <a:gd name="connsiteY4570" fmla="*/ 5464209 h 6048660"/>
              <a:gd name="connsiteX4571" fmla="*/ 9821299 w 12192000"/>
              <a:gd name="connsiteY4571" fmla="*/ 5464081 h 6048660"/>
              <a:gd name="connsiteX4572" fmla="*/ 9820027 w 12192000"/>
              <a:gd name="connsiteY4572" fmla="*/ 5465353 h 6048660"/>
              <a:gd name="connsiteX4573" fmla="*/ 9819009 w 12192000"/>
              <a:gd name="connsiteY4573" fmla="*/ 5466752 h 6048660"/>
              <a:gd name="connsiteX4574" fmla="*/ 9818755 w 12192000"/>
              <a:gd name="connsiteY4574" fmla="*/ 5467643 h 6048660"/>
              <a:gd name="connsiteX4575" fmla="*/ 9818119 w 12192000"/>
              <a:gd name="connsiteY4575" fmla="*/ 5468788 h 6048660"/>
              <a:gd name="connsiteX4576" fmla="*/ 9816719 w 12192000"/>
              <a:gd name="connsiteY4576" fmla="*/ 5470695 h 6048660"/>
              <a:gd name="connsiteX4577" fmla="*/ 9814939 w 12192000"/>
              <a:gd name="connsiteY4577" fmla="*/ 5474511 h 6048660"/>
              <a:gd name="connsiteX4578" fmla="*/ 9814430 w 12192000"/>
              <a:gd name="connsiteY4578" fmla="*/ 5475402 h 6048660"/>
              <a:gd name="connsiteX4579" fmla="*/ 9813540 w 12192000"/>
              <a:gd name="connsiteY4579" fmla="*/ 5475529 h 6048660"/>
              <a:gd name="connsiteX4580" fmla="*/ 9813031 w 12192000"/>
              <a:gd name="connsiteY4580" fmla="*/ 5476292 h 6048660"/>
              <a:gd name="connsiteX4581" fmla="*/ 9812395 w 12192000"/>
              <a:gd name="connsiteY4581" fmla="*/ 5477818 h 6048660"/>
              <a:gd name="connsiteX4582" fmla="*/ 9811504 w 12192000"/>
              <a:gd name="connsiteY4582" fmla="*/ 5478963 h 6048660"/>
              <a:gd name="connsiteX4583" fmla="*/ 9810869 w 12192000"/>
              <a:gd name="connsiteY4583" fmla="*/ 5479217 h 6048660"/>
              <a:gd name="connsiteX4584" fmla="*/ 9817992 w 12192000"/>
              <a:gd name="connsiteY4584" fmla="*/ 5458358 h 6048660"/>
              <a:gd name="connsiteX4585" fmla="*/ 9823588 w 12192000"/>
              <a:gd name="connsiteY4585" fmla="*/ 5444112 h 6048660"/>
              <a:gd name="connsiteX4586" fmla="*/ 9828803 w 12192000"/>
              <a:gd name="connsiteY4586" fmla="*/ 5433555 h 6048660"/>
              <a:gd name="connsiteX4587" fmla="*/ 9832110 w 12192000"/>
              <a:gd name="connsiteY4587" fmla="*/ 5420327 h 6048660"/>
              <a:gd name="connsiteX4588" fmla="*/ 9829057 w 12192000"/>
              <a:gd name="connsiteY4588" fmla="*/ 5419182 h 6048660"/>
              <a:gd name="connsiteX4589" fmla="*/ 9823970 w 12192000"/>
              <a:gd name="connsiteY4589" fmla="*/ 5418165 h 6048660"/>
              <a:gd name="connsiteX4590" fmla="*/ 9819772 w 12192000"/>
              <a:gd name="connsiteY4590" fmla="*/ 5417656 h 6048660"/>
              <a:gd name="connsiteX4591" fmla="*/ 9816974 w 12192000"/>
              <a:gd name="connsiteY4591" fmla="*/ 5417656 h 6048660"/>
              <a:gd name="connsiteX4592" fmla="*/ 9815066 w 12192000"/>
              <a:gd name="connsiteY4592" fmla="*/ 5418165 h 6048660"/>
              <a:gd name="connsiteX4593" fmla="*/ 9810741 w 12192000"/>
              <a:gd name="connsiteY4593" fmla="*/ 5425542 h 6048660"/>
              <a:gd name="connsiteX4594" fmla="*/ 9808706 w 12192000"/>
              <a:gd name="connsiteY4594" fmla="*/ 5430375 h 6048660"/>
              <a:gd name="connsiteX4595" fmla="*/ 9807943 w 12192000"/>
              <a:gd name="connsiteY4595" fmla="*/ 5432665 h 6048660"/>
              <a:gd name="connsiteX4596" fmla="*/ 9807307 w 12192000"/>
              <a:gd name="connsiteY4596" fmla="*/ 5435081 h 6048660"/>
              <a:gd name="connsiteX4597" fmla="*/ 9805526 w 12192000"/>
              <a:gd name="connsiteY4597" fmla="*/ 5440169 h 6048660"/>
              <a:gd name="connsiteX4598" fmla="*/ 9803619 w 12192000"/>
              <a:gd name="connsiteY4598" fmla="*/ 5445257 h 6048660"/>
              <a:gd name="connsiteX4599" fmla="*/ 9802855 w 12192000"/>
              <a:gd name="connsiteY4599" fmla="*/ 5447801 h 6048660"/>
              <a:gd name="connsiteX4600" fmla="*/ 9802092 w 12192000"/>
              <a:gd name="connsiteY4600" fmla="*/ 5450472 h 6048660"/>
              <a:gd name="connsiteX4601" fmla="*/ 9800057 w 12192000"/>
              <a:gd name="connsiteY4601" fmla="*/ 5456068 h 6048660"/>
              <a:gd name="connsiteX4602" fmla="*/ 9797895 w 12192000"/>
              <a:gd name="connsiteY4602" fmla="*/ 5462046 h 6048660"/>
              <a:gd name="connsiteX4603" fmla="*/ 9796623 w 12192000"/>
              <a:gd name="connsiteY4603" fmla="*/ 5465735 h 6048660"/>
              <a:gd name="connsiteX4604" fmla="*/ 9795987 w 12192000"/>
              <a:gd name="connsiteY4604" fmla="*/ 5467388 h 6048660"/>
              <a:gd name="connsiteX4605" fmla="*/ 9795478 w 12192000"/>
              <a:gd name="connsiteY4605" fmla="*/ 5468024 h 6048660"/>
              <a:gd name="connsiteX4606" fmla="*/ 9794842 w 12192000"/>
              <a:gd name="connsiteY4606" fmla="*/ 5468788 h 6048660"/>
              <a:gd name="connsiteX4607" fmla="*/ 9794206 w 12192000"/>
              <a:gd name="connsiteY4607" fmla="*/ 5470441 h 6048660"/>
              <a:gd name="connsiteX4608" fmla="*/ 9791790 w 12192000"/>
              <a:gd name="connsiteY4608" fmla="*/ 5478836 h 6048660"/>
              <a:gd name="connsiteX4609" fmla="*/ 9790136 w 12192000"/>
              <a:gd name="connsiteY4609" fmla="*/ 5483924 h 6048660"/>
              <a:gd name="connsiteX4610" fmla="*/ 9789500 w 12192000"/>
              <a:gd name="connsiteY4610" fmla="*/ 5485323 h 6048660"/>
              <a:gd name="connsiteX4611" fmla="*/ 9788864 w 12192000"/>
              <a:gd name="connsiteY4611" fmla="*/ 5487231 h 6048660"/>
              <a:gd name="connsiteX4612" fmla="*/ 9787847 w 12192000"/>
              <a:gd name="connsiteY4612" fmla="*/ 5490156 h 6048660"/>
              <a:gd name="connsiteX4613" fmla="*/ 9786447 w 12192000"/>
              <a:gd name="connsiteY4613" fmla="*/ 5493845 h 6048660"/>
              <a:gd name="connsiteX4614" fmla="*/ 9785176 w 12192000"/>
              <a:gd name="connsiteY4614" fmla="*/ 5497533 h 6048660"/>
              <a:gd name="connsiteX4615" fmla="*/ 9784158 w 12192000"/>
              <a:gd name="connsiteY4615" fmla="*/ 5500586 h 6048660"/>
              <a:gd name="connsiteX4616" fmla="*/ 9781741 w 12192000"/>
              <a:gd name="connsiteY4616" fmla="*/ 5509617 h 6048660"/>
              <a:gd name="connsiteX4617" fmla="*/ 9779070 w 12192000"/>
              <a:gd name="connsiteY4617" fmla="*/ 5517630 h 6048660"/>
              <a:gd name="connsiteX4618" fmla="*/ 9777544 w 12192000"/>
              <a:gd name="connsiteY4618" fmla="*/ 5523353 h 6048660"/>
              <a:gd name="connsiteX4619" fmla="*/ 9775636 w 12192000"/>
              <a:gd name="connsiteY4619" fmla="*/ 5531367 h 6048660"/>
              <a:gd name="connsiteX4620" fmla="*/ 9774491 w 12192000"/>
              <a:gd name="connsiteY4620" fmla="*/ 5537726 h 6048660"/>
              <a:gd name="connsiteX4621" fmla="*/ 9774491 w 12192000"/>
              <a:gd name="connsiteY4621" fmla="*/ 5540016 h 6048660"/>
              <a:gd name="connsiteX4622" fmla="*/ 9775127 w 12192000"/>
              <a:gd name="connsiteY4622" fmla="*/ 5542941 h 6048660"/>
              <a:gd name="connsiteX4623" fmla="*/ 9777162 w 12192000"/>
              <a:gd name="connsiteY4623" fmla="*/ 5545994 h 6048660"/>
              <a:gd name="connsiteX4624" fmla="*/ 9778434 w 12192000"/>
              <a:gd name="connsiteY4624" fmla="*/ 5547520 h 6048660"/>
              <a:gd name="connsiteX4625" fmla="*/ 9778943 w 12192000"/>
              <a:gd name="connsiteY4625" fmla="*/ 5548919 h 6048660"/>
              <a:gd name="connsiteX4626" fmla="*/ 9779324 w 12192000"/>
              <a:gd name="connsiteY4626" fmla="*/ 5548665 h 6048660"/>
              <a:gd name="connsiteX4627" fmla="*/ 9779833 w 12192000"/>
              <a:gd name="connsiteY4627" fmla="*/ 5550573 h 6048660"/>
              <a:gd name="connsiteX4628" fmla="*/ 9781741 w 12192000"/>
              <a:gd name="connsiteY4628" fmla="*/ 5553244 h 6048660"/>
              <a:gd name="connsiteX4629" fmla="*/ 9785048 w 12192000"/>
              <a:gd name="connsiteY4629" fmla="*/ 5555025 h 6048660"/>
              <a:gd name="connsiteX4630" fmla="*/ 9790518 w 12192000"/>
              <a:gd name="connsiteY4630" fmla="*/ 5554770 h 6048660"/>
              <a:gd name="connsiteX4631" fmla="*/ 9794715 w 12192000"/>
              <a:gd name="connsiteY4631" fmla="*/ 5552735 h 6048660"/>
              <a:gd name="connsiteX4632" fmla="*/ 9796241 w 12192000"/>
              <a:gd name="connsiteY4632" fmla="*/ 5550318 h 6048660"/>
              <a:gd name="connsiteX4633" fmla="*/ 9796114 w 12192000"/>
              <a:gd name="connsiteY4633" fmla="*/ 5549428 h 6048660"/>
              <a:gd name="connsiteX4634" fmla="*/ 9796114 w 12192000"/>
              <a:gd name="connsiteY4634" fmla="*/ 5548792 h 6048660"/>
              <a:gd name="connsiteX4635" fmla="*/ 9796114 w 12192000"/>
              <a:gd name="connsiteY4635" fmla="*/ 5548029 h 6048660"/>
              <a:gd name="connsiteX4636" fmla="*/ 9795860 w 12192000"/>
              <a:gd name="connsiteY4636" fmla="*/ 5546757 h 6048660"/>
              <a:gd name="connsiteX4637" fmla="*/ 9802855 w 12192000"/>
              <a:gd name="connsiteY4637" fmla="*/ 5521318 h 6048660"/>
              <a:gd name="connsiteX4638" fmla="*/ 9818246 w 12192000"/>
              <a:gd name="connsiteY4638" fmla="*/ 5496643 h 6048660"/>
              <a:gd name="connsiteX4639" fmla="*/ 9821044 w 12192000"/>
              <a:gd name="connsiteY4639" fmla="*/ 5492446 h 6048660"/>
              <a:gd name="connsiteX4640" fmla="*/ 9828294 w 12192000"/>
              <a:gd name="connsiteY4640" fmla="*/ 5482016 h 6048660"/>
              <a:gd name="connsiteX4641" fmla="*/ 9841777 w 12192000"/>
              <a:gd name="connsiteY4641" fmla="*/ 5463318 h 6048660"/>
              <a:gd name="connsiteX4642" fmla="*/ 9855132 w 12192000"/>
              <a:gd name="connsiteY4642" fmla="*/ 5445893 h 6048660"/>
              <a:gd name="connsiteX4643" fmla="*/ 9862128 w 12192000"/>
              <a:gd name="connsiteY4643" fmla="*/ 5439279 h 6048660"/>
              <a:gd name="connsiteX4644" fmla="*/ 9862509 w 12192000"/>
              <a:gd name="connsiteY4644" fmla="*/ 5440805 h 6048660"/>
              <a:gd name="connsiteX4645" fmla="*/ 9862509 w 12192000"/>
              <a:gd name="connsiteY4645" fmla="*/ 5443730 h 6048660"/>
              <a:gd name="connsiteX4646" fmla="*/ 9862764 w 12192000"/>
              <a:gd name="connsiteY4646" fmla="*/ 5448818 h 6048660"/>
              <a:gd name="connsiteX4647" fmla="*/ 9863400 w 12192000"/>
              <a:gd name="connsiteY4647" fmla="*/ 5456068 h 6048660"/>
              <a:gd name="connsiteX4648" fmla="*/ 9865562 w 12192000"/>
              <a:gd name="connsiteY4648" fmla="*/ 5466625 h 6048660"/>
              <a:gd name="connsiteX4649" fmla="*/ 9870523 w 12192000"/>
              <a:gd name="connsiteY4649" fmla="*/ 5472349 h 6048660"/>
              <a:gd name="connsiteX4650" fmla="*/ 9879044 w 12192000"/>
              <a:gd name="connsiteY4650" fmla="*/ 5474257 h 6048660"/>
              <a:gd name="connsiteX4651" fmla="*/ 9881080 w 12192000"/>
              <a:gd name="connsiteY4651" fmla="*/ 5472476 h 6048660"/>
              <a:gd name="connsiteX4652" fmla="*/ 9883242 w 12192000"/>
              <a:gd name="connsiteY4652" fmla="*/ 5469551 h 6048660"/>
              <a:gd name="connsiteX4653" fmla="*/ 9884132 w 12192000"/>
              <a:gd name="connsiteY4653" fmla="*/ 5467516 h 6048660"/>
              <a:gd name="connsiteX4654" fmla="*/ 9884005 w 12192000"/>
              <a:gd name="connsiteY4654" fmla="*/ 5466752 h 6048660"/>
              <a:gd name="connsiteX4655" fmla="*/ 9883369 w 12192000"/>
              <a:gd name="connsiteY4655" fmla="*/ 5465735 h 6048660"/>
              <a:gd name="connsiteX4656" fmla="*/ 9882352 w 12192000"/>
              <a:gd name="connsiteY4656" fmla="*/ 5464845 h 6048660"/>
              <a:gd name="connsiteX4657" fmla="*/ 9879808 w 12192000"/>
              <a:gd name="connsiteY4657" fmla="*/ 5462428 h 6048660"/>
              <a:gd name="connsiteX4658" fmla="*/ 9878281 w 12192000"/>
              <a:gd name="connsiteY4658" fmla="*/ 5459121 h 6048660"/>
              <a:gd name="connsiteX4659" fmla="*/ 9878154 w 12192000"/>
              <a:gd name="connsiteY4659" fmla="*/ 5454542 h 6048660"/>
              <a:gd name="connsiteX4660" fmla="*/ 9878409 w 12192000"/>
              <a:gd name="connsiteY4660" fmla="*/ 5448309 h 6048660"/>
              <a:gd name="connsiteX4661" fmla="*/ 9878917 w 12192000"/>
              <a:gd name="connsiteY4661" fmla="*/ 5441823 h 6048660"/>
              <a:gd name="connsiteX4662" fmla="*/ 9879553 w 12192000"/>
              <a:gd name="connsiteY4662" fmla="*/ 5436989 h 6048660"/>
              <a:gd name="connsiteX4663" fmla="*/ 9880825 w 12192000"/>
              <a:gd name="connsiteY4663" fmla="*/ 5431011 h 6048660"/>
              <a:gd name="connsiteX4664" fmla="*/ 9881843 w 12192000"/>
              <a:gd name="connsiteY4664" fmla="*/ 5425033 h 6048660"/>
              <a:gd name="connsiteX4665" fmla="*/ 9882224 w 12192000"/>
              <a:gd name="connsiteY4665" fmla="*/ 5421853 h 6048660"/>
              <a:gd name="connsiteX4666" fmla="*/ 9881970 w 12192000"/>
              <a:gd name="connsiteY4666" fmla="*/ 5421090 h 6048660"/>
              <a:gd name="connsiteX4667" fmla="*/ 9881461 w 12192000"/>
              <a:gd name="connsiteY4667" fmla="*/ 5420836 h 6048660"/>
              <a:gd name="connsiteX4668" fmla="*/ 9880698 w 12192000"/>
              <a:gd name="connsiteY4668" fmla="*/ 5420073 h 6048660"/>
              <a:gd name="connsiteX4669" fmla="*/ 9878027 w 12192000"/>
              <a:gd name="connsiteY4669" fmla="*/ 5417783 h 6048660"/>
              <a:gd name="connsiteX4670" fmla="*/ 9874720 w 12192000"/>
              <a:gd name="connsiteY4670" fmla="*/ 5417529 h 6048660"/>
              <a:gd name="connsiteX4671" fmla="*/ 9872176 w 12192000"/>
              <a:gd name="connsiteY4671" fmla="*/ 5417147 h 6048660"/>
              <a:gd name="connsiteX4672" fmla="*/ 9866452 w 12192000"/>
              <a:gd name="connsiteY4672" fmla="*/ 5414985 h 6048660"/>
              <a:gd name="connsiteX4673" fmla="*/ 9584336 w 12192000"/>
              <a:gd name="connsiteY4673" fmla="*/ 5411805 h 6048660"/>
              <a:gd name="connsiteX4674" fmla="*/ 9584463 w 12192000"/>
              <a:gd name="connsiteY4674" fmla="*/ 5412695 h 6048660"/>
              <a:gd name="connsiteX4675" fmla="*/ 9583955 w 12192000"/>
              <a:gd name="connsiteY4675" fmla="*/ 5413586 h 6048660"/>
              <a:gd name="connsiteX4676" fmla="*/ 9584209 w 12192000"/>
              <a:gd name="connsiteY4676" fmla="*/ 5413586 h 6048660"/>
              <a:gd name="connsiteX4677" fmla="*/ 9583319 w 12192000"/>
              <a:gd name="connsiteY4677" fmla="*/ 5413967 h 6048660"/>
              <a:gd name="connsiteX4678" fmla="*/ 9583319 w 12192000"/>
              <a:gd name="connsiteY4678" fmla="*/ 5412314 h 6048660"/>
              <a:gd name="connsiteX4679" fmla="*/ 9584336 w 12192000"/>
              <a:gd name="connsiteY4679" fmla="*/ 5411805 h 6048660"/>
              <a:gd name="connsiteX4680" fmla="*/ 10097437 w 12192000"/>
              <a:gd name="connsiteY4680" fmla="*/ 5411169 h 6048660"/>
              <a:gd name="connsiteX4681" fmla="*/ 10098327 w 12192000"/>
              <a:gd name="connsiteY4681" fmla="*/ 5411296 h 6048660"/>
              <a:gd name="connsiteX4682" fmla="*/ 10098581 w 12192000"/>
              <a:gd name="connsiteY4682" fmla="*/ 5412187 h 6048660"/>
              <a:gd name="connsiteX4683" fmla="*/ 10098327 w 12192000"/>
              <a:gd name="connsiteY4683" fmla="*/ 5412822 h 6048660"/>
              <a:gd name="connsiteX4684" fmla="*/ 10097564 w 12192000"/>
              <a:gd name="connsiteY4684" fmla="*/ 5414094 h 6048660"/>
              <a:gd name="connsiteX4685" fmla="*/ 10096801 w 12192000"/>
              <a:gd name="connsiteY4685" fmla="*/ 5415875 h 6048660"/>
              <a:gd name="connsiteX4686" fmla="*/ 10096546 w 12192000"/>
              <a:gd name="connsiteY4686" fmla="*/ 5417274 h 6048660"/>
              <a:gd name="connsiteX4687" fmla="*/ 10096546 w 12192000"/>
              <a:gd name="connsiteY4687" fmla="*/ 5418546 h 6048660"/>
              <a:gd name="connsiteX4688" fmla="*/ 10095910 w 12192000"/>
              <a:gd name="connsiteY4688" fmla="*/ 5420327 h 6048660"/>
              <a:gd name="connsiteX4689" fmla="*/ 10095147 w 12192000"/>
              <a:gd name="connsiteY4689" fmla="*/ 5421853 h 6048660"/>
              <a:gd name="connsiteX4690" fmla="*/ 10094511 w 12192000"/>
              <a:gd name="connsiteY4690" fmla="*/ 5422362 h 6048660"/>
              <a:gd name="connsiteX4691" fmla="*/ 10094129 w 12192000"/>
              <a:gd name="connsiteY4691" fmla="*/ 5422616 h 6048660"/>
              <a:gd name="connsiteX4692" fmla="*/ 10094129 w 12192000"/>
              <a:gd name="connsiteY4692" fmla="*/ 5423634 h 6048660"/>
              <a:gd name="connsiteX4693" fmla="*/ 10093875 w 12192000"/>
              <a:gd name="connsiteY4693" fmla="*/ 5423634 h 6048660"/>
              <a:gd name="connsiteX4694" fmla="*/ 10093748 w 12192000"/>
              <a:gd name="connsiteY4694" fmla="*/ 5424906 h 6048660"/>
              <a:gd name="connsiteX4695" fmla="*/ 10093112 w 12192000"/>
              <a:gd name="connsiteY4695" fmla="*/ 5425669 h 6048660"/>
              <a:gd name="connsiteX4696" fmla="*/ 10092603 w 12192000"/>
              <a:gd name="connsiteY4696" fmla="*/ 5424906 h 6048660"/>
              <a:gd name="connsiteX4697" fmla="*/ 10092857 w 12192000"/>
              <a:gd name="connsiteY4697" fmla="*/ 5422489 h 6048660"/>
              <a:gd name="connsiteX4698" fmla="*/ 10094002 w 12192000"/>
              <a:gd name="connsiteY4698" fmla="*/ 5419182 h 6048660"/>
              <a:gd name="connsiteX4699" fmla="*/ 10095147 w 12192000"/>
              <a:gd name="connsiteY4699" fmla="*/ 5416511 h 6048660"/>
              <a:gd name="connsiteX4700" fmla="*/ 10096419 w 12192000"/>
              <a:gd name="connsiteY4700" fmla="*/ 5413458 h 6048660"/>
              <a:gd name="connsiteX4701" fmla="*/ 10097437 w 12192000"/>
              <a:gd name="connsiteY4701" fmla="*/ 5411169 h 6048660"/>
              <a:gd name="connsiteX4702" fmla="*/ 10203262 w 12192000"/>
              <a:gd name="connsiteY4702" fmla="*/ 5410024 h 6048660"/>
              <a:gd name="connsiteX4703" fmla="*/ 10204000 w 12192000"/>
              <a:gd name="connsiteY4703" fmla="*/ 5410024 h 6048660"/>
              <a:gd name="connsiteX4704" fmla="*/ 10204407 w 12192000"/>
              <a:gd name="connsiteY4704" fmla="*/ 5410533 h 6048660"/>
              <a:gd name="connsiteX4705" fmla="*/ 10204025 w 12192000"/>
              <a:gd name="connsiteY4705" fmla="*/ 5410787 h 6048660"/>
              <a:gd name="connsiteX4706" fmla="*/ 10203262 w 12192000"/>
              <a:gd name="connsiteY4706" fmla="*/ 5410915 h 6048660"/>
              <a:gd name="connsiteX4707" fmla="*/ 10202626 w 12192000"/>
              <a:gd name="connsiteY4707" fmla="*/ 5410915 h 6048660"/>
              <a:gd name="connsiteX4708" fmla="*/ 10202626 w 12192000"/>
              <a:gd name="connsiteY4708" fmla="*/ 5410406 h 6048660"/>
              <a:gd name="connsiteX4709" fmla="*/ 10203262 w 12192000"/>
              <a:gd name="connsiteY4709" fmla="*/ 5410024 h 6048660"/>
              <a:gd name="connsiteX4710" fmla="*/ 10195630 w 12192000"/>
              <a:gd name="connsiteY4710" fmla="*/ 5410024 h 6048660"/>
              <a:gd name="connsiteX4711" fmla="*/ 10195376 w 12192000"/>
              <a:gd name="connsiteY4711" fmla="*/ 5410279 h 6048660"/>
              <a:gd name="connsiteX4712" fmla="*/ 10195503 w 12192000"/>
              <a:gd name="connsiteY4712" fmla="*/ 5411042 h 6048660"/>
              <a:gd name="connsiteX4713" fmla="*/ 10195884 w 12192000"/>
              <a:gd name="connsiteY4713" fmla="*/ 5411805 h 6048660"/>
              <a:gd name="connsiteX4714" fmla="*/ 10196266 w 12192000"/>
              <a:gd name="connsiteY4714" fmla="*/ 5412059 h 6048660"/>
              <a:gd name="connsiteX4715" fmla="*/ 10196393 w 12192000"/>
              <a:gd name="connsiteY4715" fmla="*/ 5411805 h 6048660"/>
              <a:gd name="connsiteX4716" fmla="*/ 10196393 w 12192000"/>
              <a:gd name="connsiteY4716" fmla="*/ 5411042 h 6048660"/>
              <a:gd name="connsiteX4717" fmla="*/ 10196139 w 12192000"/>
              <a:gd name="connsiteY4717" fmla="*/ 5410279 h 6048660"/>
              <a:gd name="connsiteX4718" fmla="*/ 10195630 w 12192000"/>
              <a:gd name="connsiteY4718" fmla="*/ 5410024 h 6048660"/>
              <a:gd name="connsiteX4719" fmla="*/ 10203898 w 12192000"/>
              <a:gd name="connsiteY4719" fmla="*/ 5409897 h 6048660"/>
              <a:gd name="connsiteX4720" fmla="*/ 10204152 w 12192000"/>
              <a:gd name="connsiteY4720" fmla="*/ 5410024 h 6048660"/>
              <a:gd name="connsiteX4721" fmla="*/ 10204000 w 12192000"/>
              <a:gd name="connsiteY4721" fmla="*/ 5410024 h 6048660"/>
              <a:gd name="connsiteX4722" fmla="*/ 9181768 w 12192000"/>
              <a:gd name="connsiteY4722" fmla="*/ 5406463 h 6048660"/>
              <a:gd name="connsiteX4723" fmla="*/ 9181768 w 12192000"/>
              <a:gd name="connsiteY4723" fmla="*/ 5407099 h 6048660"/>
              <a:gd name="connsiteX4724" fmla="*/ 9181132 w 12192000"/>
              <a:gd name="connsiteY4724" fmla="*/ 5408116 h 6048660"/>
              <a:gd name="connsiteX4725" fmla="*/ 9175917 w 12192000"/>
              <a:gd name="connsiteY4725" fmla="*/ 5416130 h 6048660"/>
              <a:gd name="connsiteX4726" fmla="*/ 9175535 w 12192000"/>
              <a:gd name="connsiteY4726" fmla="*/ 5417147 h 6048660"/>
              <a:gd name="connsiteX4727" fmla="*/ 9174645 w 12192000"/>
              <a:gd name="connsiteY4727" fmla="*/ 5418292 h 6048660"/>
              <a:gd name="connsiteX4728" fmla="*/ 9173882 w 12192000"/>
              <a:gd name="connsiteY4728" fmla="*/ 5419309 h 6048660"/>
              <a:gd name="connsiteX4729" fmla="*/ 9173882 w 12192000"/>
              <a:gd name="connsiteY4729" fmla="*/ 5420200 h 6048660"/>
              <a:gd name="connsiteX4730" fmla="*/ 9173373 w 12192000"/>
              <a:gd name="connsiteY4730" fmla="*/ 5421726 h 6048660"/>
              <a:gd name="connsiteX4731" fmla="*/ 9171592 w 12192000"/>
              <a:gd name="connsiteY4731" fmla="*/ 5424524 h 6048660"/>
              <a:gd name="connsiteX4732" fmla="*/ 9169175 w 12192000"/>
              <a:gd name="connsiteY4732" fmla="*/ 5428213 h 6048660"/>
              <a:gd name="connsiteX4733" fmla="*/ 9167522 w 12192000"/>
              <a:gd name="connsiteY4733" fmla="*/ 5431647 h 6048660"/>
              <a:gd name="connsiteX4734" fmla="*/ 9166250 w 12192000"/>
              <a:gd name="connsiteY4734" fmla="*/ 5434064 h 6048660"/>
              <a:gd name="connsiteX4735" fmla="*/ 9165105 w 12192000"/>
              <a:gd name="connsiteY4735" fmla="*/ 5435081 h 6048660"/>
              <a:gd name="connsiteX4736" fmla="*/ 9164342 w 12192000"/>
              <a:gd name="connsiteY4736" fmla="*/ 5435463 h 6048660"/>
              <a:gd name="connsiteX4737" fmla="*/ 9164469 w 12192000"/>
              <a:gd name="connsiteY4737" fmla="*/ 5436226 h 6048660"/>
              <a:gd name="connsiteX4738" fmla="*/ 9164469 w 12192000"/>
              <a:gd name="connsiteY4738" fmla="*/ 5437371 h 6048660"/>
              <a:gd name="connsiteX4739" fmla="*/ 9163452 w 12192000"/>
              <a:gd name="connsiteY4739" fmla="*/ 5438516 h 6048660"/>
              <a:gd name="connsiteX4740" fmla="*/ 9162561 w 12192000"/>
              <a:gd name="connsiteY4740" fmla="*/ 5439533 h 6048660"/>
              <a:gd name="connsiteX4741" fmla="*/ 9162561 w 12192000"/>
              <a:gd name="connsiteY4741" fmla="*/ 5439915 h 6048660"/>
              <a:gd name="connsiteX4742" fmla="*/ 9161544 w 12192000"/>
              <a:gd name="connsiteY4742" fmla="*/ 5443222 h 6048660"/>
              <a:gd name="connsiteX4743" fmla="*/ 9157346 w 12192000"/>
              <a:gd name="connsiteY4743" fmla="*/ 5452380 h 6048660"/>
              <a:gd name="connsiteX4744" fmla="*/ 9156202 w 12192000"/>
              <a:gd name="connsiteY4744" fmla="*/ 5454796 h 6048660"/>
              <a:gd name="connsiteX4745" fmla="*/ 9155311 w 12192000"/>
              <a:gd name="connsiteY4745" fmla="*/ 5456577 h 6048660"/>
              <a:gd name="connsiteX4746" fmla="*/ 9154167 w 12192000"/>
              <a:gd name="connsiteY4746" fmla="*/ 5459248 h 6048660"/>
              <a:gd name="connsiteX4747" fmla="*/ 9152386 w 12192000"/>
              <a:gd name="connsiteY4747" fmla="*/ 5463573 h 6048660"/>
              <a:gd name="connsiteX4748" fmla="*/ 9145390 w 12192000"/>
              <a:gd name="connsiteY4748" fmla="*/ 5477691 h 6048660"/>
              <a:gd name="connsiteX4749" fmla="*/ 9144754 w 12192000"/>
              <a:gd name="connsiteY4749" fmla="*/ 5478581 h 6048660"/>
              <a:gd name="connsiteX4750" fmla="*/ 9144754 w 12192000"/>
              <a:gd name="connsiteY4750" fmla="*/ 5479853 h 6048660"/>
              <a:gd name="connsiteX4751" fmla="*/ 9144754 w 12192000"/>
              <a:gd name="connsiteY4751" fmla="*/ 5481125 h 6048660"/>
              <a:gd name="connsiteX4752" fmla="*/ 9144246 w 12192000"/>
              <a:gd name="connsiteY4752" fmla="*/ 5481634 h 6048660"/>
              <a:gd name="connsiteX4753" fmla="*/ 9143482 w 12192000"/>
              <a:gd name="connsiteY4753" fmla="*/ 5482143 h 6048660"/>
              <a:gd name="connsiteX4754" fmla="*/ 9143355 w 12192000"/>
              <a:gd name="connsiteY4754" fmla="*/ 5483288 h 6048660"/>
              <a:gd name="connsiteX4755" fmla="*/ 9142083 w 12192000"/>
              <a:gd name="connsiteY4755" fmla="*/ 5488121 h 6048660"/>
              <a:gd name="connsiteX4756" fmla="*/ 9139158 w 12192000"/>
              <a:gd name="connsiteY4756" fmla="*/ 5494481 h 6048660"/>
              <a:gd name="connsiteX4757" fmla="*/ 9137758 w 12192000"/>
              <a:gd name="connsiteY4757" fmla="*/ 5497788 h 6048660"/>
              <a:gd name="connsiteX4758" fmla="*/ 9136741 w 12192000"/>
              <a:gd name="connsiteY4758" fmla="*/ 5501476 h 6048660"/>
              <a:gd name="connsiteX4759" fmla="*/ 9136360 w 12192000"/>
              <a:gd name="connsiteY4759" fmla="*/ 5504402 h 6048660"/>
              <a:gd name="connsiteX4760" fmla="*/ 9136868 w 12192000"/>
              <a:gd name="connsiteY4760" fmla="*/ 5505165 h 6048660"/>
              <a:gd name="connsiteX4761" fmla="*/ 9137504 w 12192000"/>
              <a:gd name="connsiteY4761" fmla="*/ 5505165 h 6048660"/>
              <a:gd name="connsiteX4762" fmla="*/ 9137632 w 12192000"/>
              <a:gd name="connsiteY4762" fmla="*/ 5505801 h 6048660"/>
              <a:gd name="connsiteX4763" fmla="*/ 9137504 w 12192000"/>
              <a:gd name="connsiteY4763" fmla="*/ 5506564 h 6048660"/>
              <a:gd name="connsiteX4764" fmla="*/ 9136995 w 12192000"/>
              <a:gd name="connsiteY4764" fmla="*/ 5506691 h 6048660"/>
              <a:gd name="connsiteX4765" fmla="*/ 9136105 w 12192000"/>
              <a:gd name="connsiteY4765" fmla="*/ 5506691 h 6048660"/>
              <a:gd name="connsiteX4766" fmla="*/ 9134960 w 12192000"/>
              <a:gd name="connsiteY4766" fmla="*/ 5507073 h 6048660"/>
              <a:gd name="connsiteX4767" fmla="*/ 9133816 w 12192000"/>
              <a:gd name="connsiteY4767" fmla="*/ 5508599 h 6048660"/>
              <a:gd name="connsiteX4768" fmla="*/ 9133816 w 12192000"/>
              <a:gd name="connsiteY4768" fmla="*/ 5510761 h 6048660"/>
              <a:gd name="connsiteX4769" fmla="*/ 9134960 w 12192000"/>
              <a:gd name="connsiteY4769" fmla="*/ 5511906 h 6048660"/>
              <a:gd name="connsiteX4770" fmla="*/ 9134324 w 12192000"/>
              <a:gd name="connsiteY4770" fmla="*/ 5512033 h 6048660"/>
              <a:gd name="connsiteX4771" fmla="*/ 9135088 w 12192000"/>
              <a:gd name="connsiteY4771" fmla="*/ 5513305 h 6048660"/>
              <a:gd name="connsiteX4772" fmla="*/ 9133307 w 12192000"/>
              <a:gd name="connsiteY4772" fmla="*/ 5513305 h 6048660"/>
              <a:gd name="connsiteX4773" fmla="*/ 9132035 w 12192000"/>
              <a:gd name="connsiteY4773" fmla="*/ 5512796 h 6048660"/>
              <a:gd name="connsiteX4774" fmla="*/ 9130636 w 12192000"/>
              <a:gd name="connsiteY4774" fmla="*/ 5512796 h 6048660"/>
              <a:gd name="connsiteX4775" fmla="*/ 9129745 w 12192000"/>
              <a:gd name="connsiteY4775" fmla="*/ 5511906 h 6048660"/>
              <a:gd name="connsiteX4776" fmla="*/ 9129491 w 12192000"/>
              <a:gd name="connsiteY4776" fmla="*/ 5511016 h 6048660"/>
              <a:gd name="connsiteX4777" fmla="*/ 9128474 w 12192000"/>
              <a:gd name="connsiteY4777" fmla="*/ 5510634 h 6048660"/>
              <a:gd name="connsiteX4778" fmla="*/ 9128982 w 12192000"/>
              <a:gd name="connsiteY4778" fmla="*/ 5509998 h 6048660"/>
              <a:gd name="connsiteX4779" fmla="*/ 9130000 w 12192000"/>
              <a:gd name="connsiteY4779" fmla="*/ 5509617 h 6048660"/>
              <a:gd name="connsiteX4780" fmla="*/ 9131653 w 12192000"/>
              <a:gd name="connsiteY4780" fmla="*/ 5507327 h 6048660"/>
              <a:gd name="connsiteX4781" fmla="*/ 9132417 w 12192000"/>
              <a:gd name="connsiteY4781" fmla="*/ 5504402 h 6048660"/>
              <a:gd name="connsiteX4782" fmla="*/ 9133943 w 12192000"/>
              <a:gd name="connsiteY4782" fmla="*/ 5500204 h 6048660"/>
              <a:gd name="connsiteX4783" fmla="*/ 9135851 w 12192000"/>
              <a:gd name="connsiteY4783" fmla="*/ 5495117 h 6048660"/>
              <a:gd name="connsiteX4784" fmla="*/ 9137504 w 12192000"/>
              <a:gd name="connsiteY4784" fmla="*/ 5489902 h 6048660"/>
              <a:gd name="connsiteX4785" fmla="*/ 9138776 w 12192000"/>
              <a:gd name="connsiteY4785" fmla="*/ 5486086 h 6048660"/>
              <a:gd name="connsiteX4786" fmla="*/ 9139539 w 12192000"/>
              <a:gd name="connsiteY4786" fmla="*/ 5484305 h 6048660"/>
              <a:gd name="connsiteX4787" fmla="*/ 9140430 w 12192000"/>
              <a:gd name="connsiteY4787" fmla="*/ 5482652 h 6048660"/>
              <a:gd name="connsiteX4788" fmla="*/ 9141447 w 12192000"/>
              <a:gd name="connsiteY4788" fmla="*/ 5479345 h 6048660"/>
              <a:gd name="connsiteX4789" fmla="*/ 9144246 w 12192000"/>
              <a:gd name="connsiteY4789" fmla="*/ 5474130 h 6048660"/>
              <a:gd name="connsiteX4790" fmla="*/ 9145263 w 12192000"/>
              <a:gd name="connsiteY4790" fmla="*/ 5473367 h 6048660"/>
              <a:gd name="connsiteX4791" fmla="*/ 9145390 w 12192000"/>
              <a:gd name="connsiteY4791" fmla="*/ 5472603 h 6048660"/>
              <a:gd name="connsiteX4792" fmla="*/ 9145390 w 12192000"/>
              <a:gd name="connsiteY4792" fmla="*/ 5470950 h 6048660"/>
              <a:gd name="connsiteX4793" fmla="*/ 9146281 w 12192000"/>
              <a:gd name="connsiteY4793" fmla="*/ 5468406 h 6048660"/>
              <a:gd name="connsiteX4794" fmla="*/ 9147680 w 12192000"/>
              <a:gd name="connsiteY4794" fmla="*/ 5465989 h 6048660"/>
              <a:gd name="connsiteX4795" fmla="*/ 9148697 w 12192000"/>
              <a:gd name="connsiteY4795" fmla="*/ 5466244 h 6048660"/>
              <a:gd name="connsiteX4796" fmla="*/ 9148952 w 12192000"/>
              <a:gd name="connsiteY4796" fmla="*/ 5465099 h 6048660"/>
              <a:gd name="connsiteX4797" fmla="*/ 9149715 w 12192000"/>
              <a:gd name="connsiteY4797" fmla="*/ 5461410 h 6048660"/>
              <a:gd name="connsiteX4798" fmla="*/ 9150733 w 12192000"/>
              <a:gd name="connsiteY4798" fmla="*/ 5460011 h 6048660"/>
              <a:gd name="connsiteX4799" fmla="*/ 9151114 w 12192000"/>
              <a:gd name="connsiteY4799" fmla="*/ 5458866 h 6048660"/>
              <a:gd name="connsiteX4800" fmla="*/ 9151877 w 12192000"/>
              <a:gd name="connsiteY4800" fmla="*/ 5456704 h 6048660"/>
              <a:gd name="connsiteX4801" fmla="*/ 9153785 w 12192000"/>
              <a:gd name="connsiteY4801" fmla="*/ 5452761 h 6048660"/>
              <a:gd name="connsiteX4802" fmla="*/ 9155566 w 12192000"/>
              <a:gd name="connsiteY4802" fmla="*/ 5449073 h 6048660"/>
              <a:gd name="connsiteX4803" fmla="*/ 9155948 w 12192000"/>
              <a:gd name="connsiteY4803" fmla="*/ 5447673 h 6048660"/>
              <a:gd name="connsiteX4804" fmla="*/ 9155948 w 12192000"/>
              <a:gd name="connsiteY4804" fmla="*/ 5447292 h 6048660"/>
              <a:gd name="connsiteX4805" fmla="*/ 9156456 w 12192000"/>
              <a:gd name="connsiteY4805" fmla="*/ 5446402 h 6048660"/>
              <a:gd name="connsiteX4806" fmla="*/ 9156965 w 12192000"/>
              <a:gd name="connsiteY4806" fmla="*/ 5445130 h 6048660"/>
              <a:gd name="connsiteX4807" fmla="*/ 9156965 w 12192000"/>
              <a:gd name="connsiteY4807" fmla="*/ 5444112 h 6048660"/>
              <a:gd name="connsiteX4808" fmla="*/ 9157728 w 12192000"/>
              <a:gd name="connsiteY4808" fmla="*/ 5443603 h 6048660"/>
              <a:gd name="connsiteX4809" fmla="*/ 9159127 w 12192000"/>
              <a:gd name="connsiteY4809" fmla="*/ 5442459 h 6048660"/>
              <a:gd name="connsiteX4810" fmla="*/ 9159382 w 12192000"/>
              <a:gd name="connsiteY4810" fmla="*/ 5440932 h 6048660"/>
              <a:gd name="connsiteX4811" fmla="*/ 9160145 w 12192000"/>
              <a:gd name="connsiteY4811" fmla="*/ 5439406 h 6048660"/>
              <a:gd name="connsiteX4812" fmla="*/ 9163197 w 12192000"/>
              <a:gd name="connsiteY4812" fmla="*/ 5434318 h 6048660"/>
              <a:gd name="connsiteX4813" fmla="*/ 9167395 w 12192000"/>
              <a:gd name="connsiteY4813" fmla="*/ 5426051 h 6048660"/>
              <a:gd name="connsiteX4814" fmla="*/ 9168540 w 12192000"/>
              <a:gd name="connsiteY4814" fmla="*/ 5424143 h 6048660"/>
              <a:gd name="connsiteX4815" fmla="*/ 9169430 w 12192000"/>
              <a:gd name="connsiteY4815" fmla="*/ 5423380 h 6048660"/>
              <a:gd name="connsiteX4816" fmla="*/ 9170193 w 12192000"/>
              <a:gd name="connsiteY4816" fmla="*/ 5422616 h 6048660"/>
              <a:gd name="connsiteX4817" fmla="*/ 9171211 w 12192000"/>
              <a:gd name="connsiteY4817" fmla="*/ 5420708 h 6048660"/>
              <a:gd name="connsiteX4818" fmla="*/ 9173373 w 12192000"/>
              <a:gd name="connsiteY4818" fmla="*/ 5417147 h 6048660"/>
              <a:gd name="connsiteX4819" fmla="*/ 9176807 w 12192000"/>
              <a:gd name="connsiteY4819" fmla="*/ 5412314 h 6048660"/>
              <a:gd name="connsiteX4820" fmla="*/ 9180114 w 12192000"/>
              <a:gd name="connsiteY4820" fmla="*/ 5408116 h 6048660"/>
              <a:gd name="connsiteX4821" fmla="*/ 9181768 w 12192000"/>
              <a:gd name="connsiteY4821" fmla="*/ 5406463 h 6048660"/>
              <a:gd name="connsiteX4822" fmla="*/ 9942896 w 12192000"/>
              <a:gd name="connsiteY4822" fmla="*/ 5405827 h 6048660"/>
              <a:gd name="connsiteX4823" fmla="*/ 9934755 w 12192000"/>
              <a:gd name="connsiteY4823" fmla="*/ 5408116 h 6048660"/>
              <a:gd name="connsiteX4824" fmla="*/ 9932593 w 12192000"/>
              <a:gd name="connsiteY4824" fmla="*/ 5409388 h 6048660"/>
              <a:gd name="connsiteX4825" fmla="*/ 9930558 w 12192000"/>
              <a:gd name="connsiteY4825" fmla="*/ 5410406 h 6048660"/>
              <a:gd name="connsiteX4826" fmla="*/ 9928523 w 12192000"/>
              <a:gd name="connsiteY4826" fmla="*/ 5411423 h 6048660"/>
              <a:gd name="connsiteX4827" fmla="*/ 9926488 w 12192000"/>
              <a:gd name="connsiteY4827" fmla="*/ 5413077 h 6048660"/>
              <a:gd name="connsiteX4828" fmla="*/ 9924707 w 12192000"/>
              <a:gd name="connsiteY4828" fmla="*/ 5414476 h 6048660"/>
              <a:gd name="connsiteX4829" fmla="*/ 9923690 w 12192000"/>
              <a:gd name="connsiteY4829" fmla="*/ 5415112 h 6048660"/>
              <a:gd name="connsiteX4830" fmla="*/ 9922799 w 12192000"/>
              <a:gd name="connsiteY4830" fmla="*/ 5415494 h 6048660"/>
              <a:gd name="connsiteX4831" fmla="*/ 9921782 w 12192000"/>
              <a:gd name="connsiteY4831" fmla="*/ 5416511 h 6048660"/>
              <a:gd name="connsiteX4832" fmla="*/ 9920001 w 12192000"/>
              <a:gd name="connsiteY4832" fmla="*/ 5418165 h 6048660"/>
              <a:gd name="connsiteX4833" fmla="*/ 9917457 w 12192000"/>
              <a:gd name="connsiteY4833" fmla="*/ 5420327 h 6048660"/>
              <a:gd name="connsiteX4834" fmla="*/ 9909698 w 12192000"/>
              <a:gd name="connsiteY4834" fmla="*/ 5428594 h 6048660"/>
              <a:gd name="connsiteX4835" fmla="*/ 9901940 w 12192000"/>
              <a:gd name="connsiteY4835" fmla="*/ 5438388 h 6048660"/>
              <a:gd name="connsiteX4836" fmla="*/ 9906900 w 12192000"/>
              <a:gd name="connsiteY4836" fmla="*/ 5435081 h 6048660"/>
              <a:gd name="connsiteX4837" fmla="*/ 9911988 w 12192000"/>
              <a:gd name="connsiteY4837" fmla="*/ 5429103 h 6048660"/>
              <a:gd name="connsiteX4838" fmla="*/ 9914659 w 12192000"/>
              <a:gd name="connsiteY4838" fmla="*/ 5426687 h 6048660"/>
              <a:gd name="connsiteX4839" fmla="*/ 9915676 w 12192000"/>
              <a:gd name="connsiteY4839" fmla="*/ 5426178 h 6048660"/>
              <a:gd name="connsiteX4840" fmla="*/ 9916821 w 12192000"/>
              <a:gd name="connsiteY4840" fmla="*/ 5425160 h 6048660"/>
              <a:gd name="connsiteX4841" fmla="*/ 9919747 w 12192000"/>
              <a:gd name="connsiteY4841" fmla="*/ 5422235 h 6048660"/>
              <a:gd name="connsiteX4842" fmla="*/ 9923435 w 12192000"/>
              <a:gd name="connsiteY4842" fmla="*/ 5419055 h 6048660"/>
              <a:gd name="connsiteX4843" fmla="*/ 9925471 w 12192000"/>
              <a:gd name="connsiteY4843" fmla="*/ 5417656 h 6048660"/>
              <a:gd name="connsiteX4844" fmla="*/ 9926106 w 12192000"/>
              <a:gd name="connsiteY4844" fmla="*/ 5417274 h 6048660"/>
              <a:gd name="connsiteX4845" fmla="*/ 9926997 w 12192000"/>
              <a:gd name="connsiteY4845" fmla="*/ 5416511 h 6048660"/>
              <a:gd name="connsiteX4846" fmla="*/ 9928905 w 12192000"/>
              <a:gd name="connsiteY4846" fmla="*/ 5414985 h 6048660"/>
              <a:gd name="connsiteX4847" fmla="*/ 9931703 w 12192000"/>
              <a:gd name="connsiteY4847" fmla="*/ 5413458 h 6048660"/>
              <a:gd name="connsiteX4848" fmla="*/ 9934247 w 12192000"/>
              <a:gd name="connsiteY4848" fmla="*/ 5412314 h 6048660"/>
              <a:gd name="connsiteX4849" fmla="*/ 9935392 w 12192000"/>
              <a:gd name="connsiteY4849" fmla="*/ 5412187 h 6048660"/>
              <a:gd name="connsiteX4850" fmla="*/ 9934501 w 12192000"/>
              <a:gd name="connsiteY4850" fmla="*/ 5413204 h 6048660"/>
              <a:gd name="connsiteX4851" fmla="*/ 9932212 w 12192000"/>
              <a:gd name="connsiteY4851" fmla="*/ 5414985 h 6048660"/>
              <a:gd name="connsiteX4852" fmla="*/ 9925089 w 12192000"/>
              <a:gd name="connsiteY4852" fmla="*/ 5419945 h 6048660"/>
              <a:gd name="connsiteX4853" fmla="*/ 9919111 w 12192000"/>
              <a:gd name="connsiteY4853" fmla="*/ 5424906 h 6048660"/>
              <a:gd name="connsiteX4854" fmla="*/ 9909953 w 12192000"/>
              <a:gd name="connsiteY4854" fmla="*/ 5434827 h 6048660"/>
              <a:gd name="connsiteX4855" fmla="*/ 9898760 w 12192000"/>
              <a:gd name="connsiteY4855" fmla="*/ 5449073 h 6048660"/>
              <a:gd name="connsiteX4856" fmla="*/ 9894562 w 12192000"/>
              <a:gd name="connsiteY4856" fmla="*/ 5453906 h 6048660"/>
              <a:gd name="connsiteX4857" fmla="*/ 9895834 w 12192000"/>
              <a:gd name="connsiteY4857" fmla="*/ 5450472 h 6048660"/>
              <a:gd name="connsiteX4858" fmla="*/ 9896343 w 12192000"/>
              <a:gd name="connsiteY4858" fmla="*/ 5448945 h 6048660"/>
              <a:gd name="connsiteX4859" fmla="*/ 9894689 w 12192000"/>
              <a:gd name="connsiteY4859" fmla="*/ 5450853 h 6048660"/>
              <a:gd name="connsiteX4860" fmla="*/ 9893290 w 12192000"/>
              <a:gd name="connsiteY4860" fmla="*/ 5453524 h 6048660"/>
              <a:gd name="connsiteX4861" fmla="*/ 9891764 w 12192000"/>
              <a:gd name="connsiteY4861" fmla="*/ 5456323 h 6048660"/>
              <a:gd name="connsiteX4862" fmla="*/ 9890238 w 12192000"/>
              <a:gd name="connsiteY4862" fmla="*/ 5458612 h 6048660"/>
              <a:gd name="connsiteX4863" fmla="*/ 9889220 w 12192000"/>
              <a:gd name="connsiteY4863" fmla="*/ 5460647 h 6048660"/>
              <a:gd name="connsiteX4864" fmla="*/ 9888584 w 12192000"/>
              <a:gd name="connsiteY4864" fmla="*/ 5462809 h 6048660"/>
              <a:gd name="connsiteX4865" fmla="*/ 9888202 w 12192000"/>
              <a:gd name="connsiteY4865" fmla="*/ 5464463 h 6048660"/>
              <a:gd name="connsiteX4866" fmla="*/ 9887567 w 12192000"/>
              <a:gd name="connsiteY4866" fmla="*/ 5464972 h 6048660"/>
              <a:gd name="connsiteX4867" fmla="*/ 9887312 w 12192000"/>
              <a:gd name="connsiteY4867" fmla="*/ 5465099 h 6048660"/>
              <a:gd name="connsiteX4868" fmla="*/ 9887439 w 12192000"/>
              <a:gd name="connsiteY4868" fmla="*/ 5465989 h 6048660"/>
              <a:gd name="connsiteX4869" fmla="*/ 9886422 w 12192000"/>
              <a:gd name="connsiteY4869" fmla="*/ 5467770 h 6048660"/>
              <a:gd name="connsiteX4870" fmla="*/ 9885531 w 12192000"/>
              <a:gd name="connsiteY4870" fmla="*/ 5469424 h 6048660"/>
              <a:gd name="connsiteX4871" fmla="*/ 9885150 w 12192000"/>
              <a:gd name="connsiteY4871" fmla="*/ 5470441 h 6048660"/>
              <a:gd name="connsiteX4872" fmla="*/ 9884514 w 12192000"/>
              <a:gd name="connsiteY4872" fmla="*/ 5470695 h 6048660"/>
              <a:gd name="connsiteX4873" fmla="*/ 9884259 w 12192000"/>
              <a:gd name="connsiteY4873" fmla="*/ 5471459 h 6048660"/>
              <a:gd name="connsiteX4874" fmla="*/ 9883878 w 12192000"/>
              <a:gd name="connsiteY4874" fmla="*/ 5472858 h 6048660"/>
              <a:gd name="connsiteX4875" fmla="*/ 9882606 w 12192000"/>
              <a:gd name="connsiteY4875" fmla="*/ 5474766 h 6048660"/>
              <a:gd name="connsiteX4876" fmla="*/ 9881461 w 12192000"/>
              <a:gd name="connsiteY4876" fmla="*/ 5476928 h 6048660"/>
              <a:gd name="connsiteX4877" fmla="*/ 9881080 w 12192000"/>
              <a:gd name="connsiteY4877" fmla="*/ 5478709 h 6048660"/>
              <a:gd name="connsiteX4878" fmla="*/ 9881080 w 12192000"/>
              <a:gd name="connsiteY4878" fmla="*/ 5479853 h 6048660"/>
              <a:gd name="connsiteX4879" fmla="*/ 9880571 w 12192000"/>
              <a:gd name="connsiteY4879" fmla="*/ 5480235 h 6048660"/>
              <a:gd name="connsiteX4880" fmla="*/ 9880444 w 12192000"/>
              <a:gd name="connsiteY4880" fmla="*/ 5481125 h 6048660"/>
              <a:gd name="connsiteX4881" fmla="*/ 9880444 w 12192000"/>
              <a:gd name="connsiteY4881" fmla="*/ 5482270 h 6048660"/>
              <a:gd name="connsiteX4882" fmla="*/ 9879808 w 12192000"/>
              <a:gd name="connsiteY4882" fmla="*/ 5483415 h 6048660"/>
              <a:gd name="connsiteX4883" fmla="*/ 9879044 w 12192000"/>
              <a:gd name="connsiteY4883" fmla="*/ 5484432 h 6048660"/>
              <a:gd name="connsiteX4884" fmla="*/ 9878790 w 12192000"/>
              <a:gd name="connsiteY4884" fmla="*/ 5485450 h 6048660"/>
              <a:gd name="connsiteX4885" fmla="*/ 9878536 w 12192000"/>
              <a:gd name="connsiteY4885" fmla="*/ 5486086 h 6048660"/>
              <a:gd name="connsiteX4886" fmla="*/ 9877773 w 12192000"/>
              <a:gd name="connsiteY4886" fmla="*/ 5486340 h 6048660"/>
              <a:gd name="connsiteX4887" fmla="*/ 9875483 w 12192000"/>
              <a:gd name="connsiteY4887" fmla="*/ 5489647 h 6048660"/>
              <a:gd name="connsiteX4888" fmla="*/ 9872303 w 12192000"/>
              <a:gd name="connsiteY4888" fmla="*/ 5497406 h 6048660"/>
              <a:gd name="connsiteX4889" fmla="*/ 9869760 w 12192000"/>
              <a:gd name="connsiteY4889" fmla="*/ 5506310 h 6048660"/>
              <a:gd name="connsiteX4890" fmla="*/ 9868996 w 12192000"/>
              <a:gd name="connsiteY4890" fmla="*/ 5516612 h 6048660"/>
              <a:gd name="connsiteX4891" fmla="*/ 9872303 w 12192000"/>
              <a:gd name="connsiteY4891" fmla="*/ 5525007 h 6048660"/>
              <a:gd name="connsiteX4892" fmla="*/ 9883369 w 12192000"/>
              <a:gd name="connsiteY4892" fmla="*/ 5535055 h 6048660"/>
              <a:gd name="connsiteX4893" fmla="*/ 9889983 w 12192000"/>
              <a:gd name="connsiteY4893" fmla="*/ 5535437 h 6048660"/>
              <a:gd name="connsiteX4894" fmla="*/ 9894944 w 12192000"/>
              <a:gd name="connsiteY4894" fmla="*/ 5533911 h 6048660"/>
              <a:gd name="connsiteX4895" fmla="*/ 9897869 w 12192000"/>
              <a:gd name="connsiteY4895" fmla="*/ 5532130 h 6048660"/>
              <a:gd name="connsiteX4896" fmla="*/ 9899141 w 12192000"/>
              <a:gd name="connsiteY4896" fmla="*/ 5531239 h 6048660"/>
              <a:gd name="connsiteX4897" fmla="*/ 9901431 w 12192000"/>
              <a:gd name="connsiteY4897" fmla="*/ 5529713 h 6048660"/>
              <a:gd name="connsiteX4898" fmla="*/ 9906518 w 12192000"/>
              <a:gd name="connsiteY4898" fmla="*/ 5526152 h 6048660"/>
              <a:gd name="connsiteX4899" fmla="*/ 9910589 w 12192000"/>
              <a:gd name="connsiteY4899" fmla="*/ 5522209 h 6048660"/>
              <a:gd name="connsiteX4900" fmla="*/ 9911606 w 12192000"/>
              <a:gd name="connsiteY4900" fmla="*/ 5521191 h 6048660"/>
              <a:gd name="connsiteX4901" fmla="*/ 9913514 w 12192000"/>
              <a:gd name="connsiteY4901" fmla="*/ 5519156 h 6048660"/>
              <a:gd name="connsiteX4902" fmla="*/ 9916694 w 12192000"/>
              <a:gd name="connsiteY4902" fmla="*/ 5515722 h 6048660"/>
              <a:gd name="connsiteX4903" fmla="*/ 9923435 w 12192000"/>
              <a:gd name="connsiteY4903" fmla="*/ 5507963 h 6048660"/>
              <a:gd name="connsiteX4904" fmla="*/ 9936536 w 12192000"/>
              <a:gd name="connsiteY4904" fmla="*/ 5492827 h 6048660"/>
              <a:gd name="connsiteX4905" fmla="*/ 9940861 w 12192000"/>
              <a:gd name="connsiteY4905" fmla="*/ 5487994 h 6048660"/>
              <a:gd name="connsiteX4906" fmla="*/ 9943023 w 12192000"/>
              <a:gd name="connsiteY4906" fmla="*/ 5486086 h 6048660"/>
              <a:gd name="connsiteX4907" fmla="*/ 9943405 w 12192000"/>
              <a:gd name="connsiteY4907" fmla="*/ 5487358 h 6048660"/>
              <a:gd name="connsiteX4908" fmla="*/ 9943405 w 12192000"/>
              <a:gd name="connsiteY4908" fmla="*/ 5489902 h 6048660"/>
              <a:gd name="connsiteX4909" fmla="*/ 9943532 w 12192000"/>
              <a:gd name="connsiteY4909" fmla="*/ 5493845 h 6048660"/>
              <a:gd name="connsiteX4910" fmla="*/ 9943786 w 12192000"/>
              <a:gd name="connsiteY4910" fmla="*/ 5498296 h 6048660"/>
              <a:gd name="connsiteX4911" fmla="*/ 9944931 w 12192000"/>
              <a:gd name="connsiteY4911" fmla="*/ 5503639 h 6048660"/>
              <a:gd name="connsiteX4912" fmla="*/ 9948238 w 12192000"/>
              <a:gd name="connsiteY4912" fmla="*/ 5509871 h 6048660"/>
              <a:gd name="connsiteX4913" fmla="*/ 9957905 w 12192000"/>
              <a:gd name="connsiteY4913" fmla="*/ 5518647 h 6048660"/>
              <a:gd name="connsiteX4914" fmla="*/ 9969225 w 12192000"/>
              <a:gd name="connsiteY4914" fmla="*/ 5519665 h 6048660"/>
              <a:gd name="connsiteX4915" fmla="*/ 9969607 w 12192000"/>
              <a:gd name="connsiteY4915" fmla="*/ 5519665 h 6048660"/>
              <a:gd name="connsiteX4916" fmla="*/ 9970878 w 12192000"/>
              <a:gd name="connsiteY4916" fmla="*/ 5518520 h 6048660"/>
              <a:gd name="connsiteX4917" fmla="*/ 9970752 w 12192000"/>
              <a:gd name="connsiteY4917" fmla="*/ 5515976 h 6048660"/>
              <a:gd name="connsiteX4918" fmla="*/ 9969479 w 12192000"/>
              <a:gd name="connsiteY4918" fmla="*/ 5513560 h 6048660"/>
              <a:gd name="connsiteX4919" fmla="*/ 9967317 w 12192000"/>
              <a:gd name="connsiteY4919" fmla="*/ 5512796 h 6048660"/>
              <a:gd name="connsiteX4920" fmla="*/ 9965028 w 12192000"/>
              <a:gd name="connsiteY4920" fmla="*/ 5513178 h 6048660"/>
              <a:gd name="connsiteX4921" fmla="*/ 9964264 w 12192000"/>
              <a:gd name="connsiteY4921" fmla="*/ 5513178 h 6048660"/>
              <a:gd name="connsiteX4922" fmla="*/ 9962483 w 12192000"/>
              <a:gd name="connsiteY4922" fmla="*/ 5513356 h 6048660"/>
              <a:gd name="connsiteX4923" fmla="*/ 9961466 w 12192000"/>
              <a:gd name="connsiteY4923" fmla="*/ 5513051 h 6048660"/>
              <a:gd name="connsiteX4924" fmla="*/ 9960576 w 12192000"/>
              <a:gd name="connsiteY4924" fmla="*/ 5511906 h 6048660"/>
              <a:gd name="connsiteX4925" fmla="*/ 9959304 w 12192000"/>
              <a:gd name="connsiteY4925" fmla="*/ 5505292 h 6048660"/>
              <a:gd name="connsiteX4926" fmla="*/ 9959558 w 12192000"/>
              <a:gd name="connsiteY4926" fmla="*/ 5496897 h 6048660"/>
              <a:gd name="connsiteX4927" fmla="*/ 9960067 w 12192000"/>
              <a:gd name="connsiteY4927" fmla="*/ 5493336 h 6048660"/>
              <a:gd name="connsiteX4928" fmla="*/ 9960067 w 12192000"/>
              <a:gd name="connsiteY4928" fmla="*/ 5490919 h 6048660"/>
              <a:gd name="connsiteX4929" fmla="*/ 9960067 w 12192000"/>
              <a:gd name="connsiteY4929" fmla="*/ 5489774 h 6048660"/>
              <a:gd name="connsiteX4930" fmla="*/ 9960449 w 12192000"/>
              <a:gd name="connsiteY4930" fmla="*/ 5489266 h 6048660"/>
              <a:gd name="connsiteX4931" fmla="*/ 9960957 w 12192000"/>
              <a:gd name="connsiteY4931" fmla="*/ 5488884 h 6048660"/>
              <a:gd name="connsiteX4932" fmla="*/ 9960957 w 12192000"/>
              <a:gd name="connsiteY4932" fmla="*/ 5488121 h 6048660"/>
              <a:gd name="connsiteX4933" fmla="*/ 9961212 w 12192000"/>
              <a:gd name="connsiteY4933" fmla="*/ 5486722 h 6048660"/>
              <a:gd name="connsiteX4934" fmla="*/ 9961975 w 12192000"/>
              <a:gd name="connsiteY4934" fmla="*/ 5485068 h 6048660"/>
              <a:gd name="connsiteX4935" fmla="*/ 9963374 w 12192000"/>
              <a:gd name="connsiteY4935" fmla="*/ 5481380 h 6048660"/>
              <a:gd name="connsiteX4936" fmla="*/ 9965409 w 12192000"/>
              <a:gd name="connsiteY4936" fmla="*/ 5475910 h 6048660"/>
              <a:gd name="connsiteX4937" fmla="*/ 9967063 w 12192000"/>
              <a:gd name="connsiteY4937" fmla="*/ 5470823 h 6048660"/>
              <a:gd name="connsiteX4938" fmla="*/ 9967572 w 12192000"/>
              <a:gd name="connsiteY4938" fmla="*/ 5468406 h 6048660"/>
              <a:gd name="connsiteX4939" fmla="*/ 9967572 w 12192000"/>
              <a:gd name="connsiteY4939" fmla="*/ 5467770 h 6048660"/>
              <a:gd name="connsiteX4940" fmla="*/ 9968207 w 12192000"/>
              <a:gd name="connsiteY4940" fmla="*/ 5466625 h 6048660"/>
              <a:gd name="connsiteX4941" fmla="*/ 9969479 w 12192000"/>
              <a:gd name="connsiteY4941" fmla="*/ 5464209 h 6048660"/>
              <a:gd name="connsiteX4942" fmla="*/ 9971133 w 12192000"/>
              <a:gd name="connsiteY4942" fmla="*/ 5460647 h 6048660"/>
              <a:gd name="connsiteX4943" fmla="*/ 9972532 w 12192000"/>
              <a:gd name="connsiteY4943" fmla="*/ 5457086 h 6048660"/>
              <a:gd name="connsiteX4944" fmla="*/ 9972023 w 12192000"/>
              <a:gd name="connsiteY4944" fmla="*/ 5456195 h 6048660"/>
              <a:gd name="connsiteX4945" fmla="*/ 9971006 w 12192000"/>
              <a:gd name="connsiteY4945" fmla="*/ 5454796 h 6048660"/>
              <a:gd name="connsiteX4946" fmla="*/ 9970243 w 12192000"/>
              <a:gd name="connsiteY4946" fmla="*/ 5453143 h 6048660"/>
              <a:gd name="connsiteX4947" fmla="*/ 9966935 w 12192000"/>
              <a:gd name="connsiteY4947" fmla="*/ 5451489 h 6048660"/>
              <a:gd name="connsiteX4948" fmla="*/ 9963883 w 12192000"/>
              <a:gd name="connsiteY4948" fmla="*/ 5450217 h 6048660"/>
              <a:gd name="connsiteX4949" fmla="*/ 9962102 w 12192000"/>
              <a:gd name="connsiteY4949" fmla="*/ 5449327 h 6048660"/>
              <a:gd name="connsiteX4950" fmla="*/ 9958286 w 12192000"/>
              <a:gd name="connsiteY4950" fmla="*/ 5448564 h 6048660"/>
              <a:gd name="connsiteX4951" fmla="*/ 9954216 w 12192000"/>
              <a:gd name="connsiteY4951" fmla="*/ 5450345 h 6048660"/>
              <a:gd name="connsiteX4952" fmla="*/ 9952690 w 12192000"/>
              <a:gd name="connsiteY4952" fmla="*/ 5451871 h 6048660"/>
              <a:gd name="connsiteX4953" fmla="*/ 9953199 w 12192000"/>
              <a:gd name="connsiteY4953" fmla="*/ 5452380 h 6048660"/>
              <a:gd name="connsiteX4954" fmla="*/ 9951672 w 12192000"/>
              <a:gd name="connsiteY4954" fmla="*/ 5454796 h 6048660"/>
              <a:gd name="connsiteX4955" fmla="*/ 9943532 w 12192000"/>
              <a:gd name="connsiteY4955" fmla="*/ 5462428 h 6048660"/>
              <a:gd name="connsiteX4956" fmla="*/ 9929795 w 12192000"/>
              <a:gd name="connsiteY4956" fmla="*/ 5476801 h 6048660"/>
              <a:gd name="connsiteX4957" fmla="*/ 9921654 w 12192000"/>
              <a:gd name="connsiteY4957" fmla="*/ 5485450 h 6048660"/>
              <a:gd name="connsiteX4958" fmla="*/ 9917584 w 12192000"/>
              <a:gd name="connsiteY4958" fmla="*/ 5489393 h 6048660"/>
              <a:gd name="connsiteX4959" fmla="*/ 9915804 w 12192000"/>
              <a:gd name="connsiteY4959" fmla="*/ 5490410 h 6048660"/>
              <a:gd name="connsiteX4960" fmla="*/ 9914913 w 12192000"/>
              <a:gd name="connsiteY4960" fmla="*/ 5490792 h 6048660"/>
              <a:gd name="connsiteX4961" fmla="*/ 9914659 w 12192000"/>
              <a:gd name="connsiteY4961" fmla="*/ 5491555 h 6048660"/>
              <a:gd name="connsiteX4962" fmla="*/ 9913641 w 12192000"/>
              <a:gd name="connsiteY4962" fmla="*/ 5493845 h 6048660"/>
              <a:gd name="connsiteX4963" fmla="*/ 9911098 w 12192000"/>
              <a:gd name="connsiteY4963" fmla="*/ 5496516 h 6048660"/>
              <a:gd name="connsiteX4964" fmla="*/ 9908554 w 12192000"/>
              <a:gd name="connsiteY4964" fmla="*/ 5497915 h 6048660"/>
              <a:gd name="connsiteX4965" fmla="*/ 9907790 w 12192000"/>
              <a:gd name="connsiteY4965" fmla="*/ 5498551 h 6048660"/>
              <a:gd name="connsiteX4966" fmla="*/ 9906391 w 12192000"/>
              <a:gd name="connsiteY4966" fmla="*/ 5500077 h 6048660"/>
              <a:gd name="connsiteX4967" fmla="*/ 9904356 w 12192000"/>
              <a:gd name="connsiteY4967" fmla="*/ 5502367 h 6048660"/>
              <a:gd name="connsiteX4968" fmla="*/ 9901940 w 12192000"/>
              <a:gd name="connsiteY4968" fmla="*/ 5504910 h 6048660"/>
              <a:gd name="connsiteX4969" fmla="*/ 9899268 w 12192000"/>
              <a:gd name="connsiteY4969" fmla="*/ 5507836 h 6048660"/>
              <a:gd name="connsiteX4970" fmla="*/ 9896725 w 12192000"/>
              <a:gd name="connsiteY4970" fmla="*/ 5510761 h 6048660"/>
              <a:gd name="connsiteX4971" fmla="*/ 9894944 w 12192000"/>
              <a:gd name="connsiteY4971" fmla="*/ 5512796 h 6048660"/>
              <a:gd name="connsiteX4972" fmla="*/ 9894054 w 12192000"/>
              <a:gd name="connsiteY4972" fmla="*/ 5513687 h 6048660"/>
              <a:gd name="connsiteX4973" fmla="*/ 9892400 w 12192000"/>
              <a:gd name="connsiteY4973" fmla="*/ 5514832 h 6048660"/>
              <a:gd name="connsiteX4974" fmla="*/ 9889729 w 12192000"/>
              <a:gd name="connsiteY4974" fmla="*/ 5517248 h 6048660"/>
              <a:gd name="connsiteX4975" fmla="*/ 9887821 w 12192000"/>
              <a:gd name="connsiteY4975" fmla="*/ 5519283 h 6048660"/>
              <a:gd name="connsiteX4976" fmla="*/ 9886549 w 12192000"/>
              <a:gd name="connsiteY4976" fmla="*/ 5520555 h 6048660"/>
              <a:gd name="connsiteX4977" fmla="*/ 9884768 w 12192000"/>
              <a:gd name="connsiteY4977" fmla="*/ 5521573 h 6048660"/>
              <a:gd name="connsiteX4978" fmla="*/ 9883115 w 12192000"/>
              <a:gd name="connsiteY4978" fmla="*/ 5521827 h 6048660"/>
              <a:gd name="connsiteX4979" fmla="*/ 9882606 w 12192000"/>
              <a:gd name="connsiteY4979" fmla="*/ 5520046 h 6048660"/>
              <a:gd name="connsiteX4980" fmla="*/ 9882224 w 12192000"/>
              <a:gd name="connsiteY4980" fmla="*/ 5518520 h 6048660"/>
              <a:gd name="connsiteX4981" fmla="*/ 9881588 w 12192000"/>
              <a:gd name="connsiteY4981" fmla="*/ 5517630 h 6048660"/>
              <a:gd name="connsiteX4982" fmla="*/ 9881716 w 12192000"/>
              <a:gd name="connsiteY4982" fmla="*/ 5517121 h 6048660"/>
              <a:gd name="connsiteX4983" fmla="*/ 9882733 w 12192000"/>
              <a:gd name="connsiteY4983" fmla="*/ 5516358 h 6048660"/>
              <a:gd name="connsiteX4984" fmla="*/ 9883496 w 12192000"/>
              <a:gd name="connsiteY4984" fmla="*/ 5514704 h 6048660"/>
              <a:gd name="connsiteX4985" fmla="*/ 9884259 w 12192000"/>
              <a:gd name="connsiteY4985" fmla="*/ 5512160 h 6048660"/>
              <a:gd name="connsiteX4986" fmla="*/ 9885150 w 12192000"/>
              <a:gd name="connsiteY4986" fmla="*/ 5509362 h 6048660"/>
              <a:gd name="connsiteX4987" fmla="*/ 9886040 w 12192000"/>
              <a:gd name="connsiteY4987" fmla="*/ 5506691 h 6048660"/>
              <a:gd name="connsiteX4988" fmla="*/ 9886549 w 12192000"/>
              <a:gd name="connsiteY4988" fmla="*/ 5504656 h 6048660"/>
              <a:gd name="connsiteX4989" fmla="*/ 9887185 w 12192000"/>
              <a:gd name="connsiteY4989" fmla="*/ 5502621 h 6048660"/>
              <a:gd name="connsiteX4990" fmla="*/ 9888330 w 12192000"/>
              <a:gd name="connsiteY4990" fmla="*/ 5499823 h 6048660"/>
              <a:gd name="connsiteX4991" fmla="*/ 9889347 w 12192000"/>
              <a:gd name="connsiteY4991" fmla="*/ 5497279 h 6048660"/>
              <a:gd name="connsiteX4992" fmla="*/ 9889729 w 12192000"/>
              <a:gd name="connsiteY4992" fmla="*/ 5495625 h 6048660"/>
              <a:gd name="connsiteX4993" fmla="*/ 9889856 w 12192000"/>
              <a:gd name="connsiteY4993" fmla="*/ 5494735 h 6048660"/>
              <a:gd name="connsiteX4994" fmla="*/ 9890238 w 12192000"/>
              <a:gd name="connsiteY4994" fmla="*/ 5493845 h 6048660"/>
              <a:gd name="connsiteX4995" fmla="*/ 9891382 w 12192000"/>
              <a:gd name="connsiteY4995" fmla="*/ 5491810 h 6048660"/>
              <a:gd name="connsiteX4996" fmla="*/ 9893163 w 12192000"/>
              <a:gd name="connsiteY4996" fmla="*/ 5488375 h 6048660"/>
              <a:gd name="connsiteX4997" fmla="*/ 9896088 w 12192000"/>
              <a:gd name="connsiteY4997" fmla="*/ 5482906 h 6048660"/>
              <a:gd name="connsiteX4998" fmla="*/ 9899777 w 12192000"/>
              <a:gd name="connsiteY4998" fmla="*/ 5476038 h 6048660"/>
              <a:gd name="connsiteX4999" fmla="*/ 9902957 w 12192000"/>
              <a:gd name="connsiteY4999" fmla="*/ 5470059 h 6048660"/>
              <a:gd name="connsiteX5000" fmla="*/ 9904611 w 12192000"/>
              <a:gd name="connsiteY5000" fmla="*/ 5466880 h 6048660"/>
              <a:gd name="connsiteX5001" fmla="*/ 9905246 w 12192000"/>
              <a:gd name="connsiteY5001" fmla="*/ 5465608 h 6048660"/>
              <a:gd name="connsiteX5002" fmla="*/ 9906010 w 12192000"/>
              <a:gd name="connsiteY5002" fmla="*/ 5464336 h 6048660"/>
              <a:gd name="connsiteX5003" fmla="*/ 9907155 w 12192000"/>
              <a:gd name="connsiteY5003" fmla="*/ 5462809 h 6048660"/>
              <a:gd name="connsiteX5004" fmla="*/ 9908554 w 12192000"/>
              <a:gd name="connsiteY5004" fmla="*/ 5460647 h 6048660"/>
              <a:gd name="connsiteX5005" fmla="*/ 9915931 w 12192000"/>
              <a:gd name="connsiteY5005" fmla="*/ 5450345 h 6048660"/>
              <a:gd name="connsiteX5006" fmla="*/ 9924962 w 12192000"/>
              <a:gd name="connsiteY5006" fmla="*/ 5439660 h 6048660"/>
              <a:gd name="connsiteX5007" fmla="*/ 9931830 w 12192000"/>
              <a:gd name="connsiteY5007" fmla="*/ 5433173 h 6048660"/>
              <a:gd name="connsiteX5008" fmla="*/ 9933229 w 12192000"/>
              <a:gd name="connsiteY5008" fmla="*/ 5432156 h 6048660"/>
              <a:gd name="connsiteX5009" fmla="*/ 9933865 w 12192000"/>
              <a:gd name="connsiteY5009" fmla="*/ 5431393 h 6048660"/>
              <a:gd name="connsiteX5010" fmla="*/ 9935646 w 12192000"/>
              <a:gd name="connsiteY5010" fmla="*/ 5429994 h 6048660"/>
              <a:gd name="connsiteX5011" fmla="*/ 9939716 w 12192000"/>
              <a:gd name="connsiteY5011" fmla="*/ 5427323 h 6048660"/>
              <a:gd name="connsiteX5012" fmla="*/ 9959685 w 12192000"/>
              <a:gd name="connsiteY5012" fmla="*/ 5420327 h 6048660"/>
              <a:gd name="connsiteX5013" fmla="*/ 9964900 w 12192000"/>
              <a:gd name="connsiteY5013" fmla="*/ 5420073 h 6048660"/>
              <a:gd name="connsiteX5014" fmla="*/ 9965155 w 12192000"/>
              <a:gd name="connsiteY5014" fmla="*/ 5422998 h 6048660"/>
              <a:gd name="connsiteX5015" fmla="*/ 9962229 w 12192000"/>
              <a:gd name="connsiteY5015" fmla="*/ 5432919 h 6048660"/>
              <a:gd name="connsiteX5016" fmla="*/ 9960830 w 12192000"/>
              <a:gd name="connsiteY5016" fmla="*/ 5434064 h 6048660"/>
              <a:gd name="connsiteX5017" fmla="*/ 9960194 w 12192000"/>
              <a:gd name="connsiteY5017" fmla="*/ 5434700 h 6048660"/>
              <a:gd name="connsiteX5018" fmla="*/ 9961975 w 12192000"/>
              <a:gd name="connsiteY5018" fmla="*/ 5435844 h 6048660"/>
              <a:gd name="connsiteX5019" fmla="*/ 9965791 w 12192000"/>
              <a:gd name="connsiteY5019" fmla="*/ 5436989 h 6048660"/>
              <a:gd name="connsiteX5020" fmla="*/ 9968843 w 12192000"/>
              <a:gd name="connsiteY5020" fmla="*/ 5437498 h 6048660"/>
              <a:gd name="connsiteX5021" fmla="*/ 9973168 w 12192000"/>
              <a:gd name="connsiteY5021" fmla="*/ 5436099 h 6048660"/>
              <a:gd name="connsiteX5022" fmla="*/ 9977493 w 12192000"/>
              <a:gd name="connsiteY5022" fmla="*/ 5433428 h 6048660"/>
              <a:gd name="connsiteX5023" fmla="*/ 9979782 w 12192000"/>
              <a:gd name="connsiteY5023" fmla="*/ 5430757 h 6048660"/>
              <a:gd name="connsiteX5024" fmla="*/ 9980036 w 12192000"/>
              <a:gd name="connsiteY5024" fmla="*/ 5425287 h 6048660"/>
              <a:gd name="connsiteX5025" fmla="*/ 9979019 w 12192000"/>
              <a:gd name="connsiteY5025" fmla="*/ 5420327 h 6048660"/>
              <a:gd name="connsiteX5026" fmla="*/ 9975076 w 12192000"/>
              <a:gd name="connsiteY5026" fmla="*/ 5415875 h 6048660"/>
              <a:gd name="connsiteX5027" fmla="*/ 9969988 w 12192000"/>
              <a:gd name="connsiteY5027" fmla="*/ 5412314 h 6048660"/>
              <a:gd name="connsiteX5028" fmla="*/ 9968207 w 12192000"/>
              <a:gd name="connsiteY5028" fmla="*/ 5411551 h 6048660"/>
              <a:gd name="connsiteX5029" fmla="*/ 9967190 w 12192000"/>
              <a:gd name="connsiteY5029" fmla="*/ 5411042 h 6048660"/>
              <a:gd name="connsiteX5030" fmla="*/ 9965155 w 12192000"/>
              <a:gd name="connsiteY5030" fmla="*/ 5409643 h 6048660"/>
              <a:gd name="connsiteX5031" fmla="*/ 9962484 w 12192000"/>
              <a:gd name="connsiteY5031" fmla="*/ 5408371 h 6048660"/>
              <a:gd name="connsiteX5032" fmla="*/ 9960576 w 12192000"/>
              <a:gd name="connsiteY5032" fmla="*/ 5407862 h 6048660"/>
              <a:gd name="connsiteX5033" fmla="*/ 9959431 w 12192000"/>
              <a:gd name="connsiteY5033" fmla="*/ 5407862 h 6048660"/>
              <a:gd name="connsiteX5034" fmla="*/ 9958541 w 12192000"/>
              <a:gd name="connsiteY5034" fmla="*/ 5407480 h 6048660"/>
              <a:gd name="connsiteX5035" fmla="*/ 9956633 w 12192000"/>
              <a:gd name="connsiteY5035" fmla="*/ 5406844 h 6048660"/>
              <a:gd name="connsiteX5036" fmla="*/ 9953199 w 12192000"/>
              <a:gd name="connsiteY5036" fmla="*/ 5406081 h 6048660"/>
              <a:gd name="connsiteX5037" fmla="*/ 9942896 w 12192000"/>
              <a:gd name="connsiteY5037" fmla="*/ 5405827 h 6048660"/>
              <a:gd name="connsiteX5038" fmla="*/ 10206696 w 12192000"/>
              <a:gd name="connsiteY5038" fmla="*/ 5405572 h 6048660"/>
              <a:gd name="connsiteX5039" fmla="*/ 10206950 w 12192000"/>
              <a:gd name="connsiteY5039" fmla="*/ 5406336 h 6048660"/>
              <a:gd name="connsiteX5040" fmla="*/ 10206823 w 12192000"/>
              <a:gd name="connsiteY5040" fmla="*/ 5406972 h 6048660"/>
              <a:gd name="connsiteX5041" fmla="*/ 10206569 w 12192000"/>
              <a:gd name="connsiteY5041" fmla="*/ 5406844 h 6048660"/>
              <a:gd name="connsiteX5042" fmla="*/ 10206314 w 12192000"/>
              <a:gd name="connsiteY5042" fmla="*/ 5405954 h 6048660"/>
              <a:gd name="connsiteX5043" fmla="*/ 10206696 w 12192000"/>
              <a:gd name="connsiteY5043" fmla="*/ 5405572 h 6048660"/>
              <a:gd name="connsiteX5044" fmla="*/ 10201608 w 12192000"/>
              <a:gd name="connsiteY5044" fmla="*/ 5404936 h 6048660"/>
              <a:gd name="connsiteX5045" fmla="*/ 10202244 w 12192000"/>
              <a:gd name="connsiteY5045" fmla="*/ 5405318 h 6048660"/>
              <a:gd name="connsiteX5046" fmla="*/ 10201736 w 12192000"/>
              <a:gd name="connsiteY5046" fmla="*/ 5407226 h 6048660"/>
              <a:gd name="connsiteX5047" fmla="*/ 10201099 w 12192000"/>
              <a:gd name="connsiteY5047" fmla="*/ 5408116 h 6048660"/>
              <a:gd name="connsiteX5048" fmla="*/ 10200718 w 12192000"/>
              <a:gd name="connsiteY5048" fmla="*/ 5407608 h 6048660"/>
              <a:gd name="connsiteX5049" fmla="*/ 10200972 w 12192000"/>
              <a:gd name="connsiteY5049" fmla="*/ 5406463 h 6048660"/>
              <a:gd name="connsiteX5050" fmla="*/ 10201608 w 12192000"/>
              <a:gd name="connsiteY5050" fmla="*/ 5405064 h 6048660"/>
              <a:gd name="connsiteX5051" fmla="*/ 10100489 w 12192000"/>
              <a:gd name="connsiteY5051" fmla="*/ 5404682 h 6048660"/>
              <a:gd name="connsiteX5052" fmla="*/ 10100744 w 12192000"/>
              <a:gd name="connsiteY5052" fmla="*/ 5405318 h 6048660"/>
              <a:gd name="connsiteX5053" fmla="*/ 10100107 w 12192000"/>
              <a:gd name="connsiteY5053" fmla="*/ 5407099 h 6048660"/>
              <a:gd name="connsiteX5054" fmla="*/ 10098200 w 12192000"/>
              <a:gd name="connsiteY5054" fmla="*/ 5408752 h 6048660"/>
              <a:gd name="connsiteX5055" fmla="*/ 10098581 w 12192000"/>
              <a:gd name="connsiteY5055" fmla="*/ 5407099 h 6048660"/>
              <a:gd name="connsiteX5056" fmla="*/ 10099599 w 12192000"/>
              <a:gd name="connsiteY5056" fmla="*/ 5405445 h 6048660"/>
              <a:gd name="connsiteX5057" fmla="*/ 10100489 w 12192000"/>
              <a:gd name="connsiteY5057" fmla="*/ 5404682 h 6048660"/>
              <a:gd name="connsiteX5058" fmla="*/ 10193977 w 12192000"/>
              <a:gd name="connsiteY5058" fmla="*/ 5403537 h 6048660"/>
              <a:gd name="connsiteX5059" fmla="*/ 10193213 w 12192000"/>
              <a:gd name="connsiteY5059" fmla="*/ 5403665 h 6048660"/>
              <a:gd name="connsiteX5060" fmla="*/ 10192578 w 12192000"/>
              <a:gd name="connsiteY5060" fmla="*/ 5404936 h 6048660"/>
              <a:gd name="connsiteX5061" fmla="*/ 10192450 w 12192000"/>
              <a:gd name="connsiteY5061" fmla="*/ 5406590 h 6048660"/>
              <a:gd name="connsiteX5062" fmla="*/ 10192450 w 12192000"/>
              <a:gd name="connsiteY5062" fmla="*/ 5407989 h 6048660"/>
              <a:gd name="connsiteX5063" fmla="*/ 10192069 w 12192000"/>
              <a:gd name="connsiteY5063" fmla="*/ 5409388 h 6048660"/>
              <a:gd name="connsiteX5064" fmla="*/ 10191306 w 12192000"/>
              <a:gd name="connsiteY5064" fmla="*/ 5411551 h 6048660"/>
              <a:gd name="connsiteX5065" fmla="*/ 10191178 w 12192000"/>
              <a:gd name="connsiteY5065" fmla="*/ 5411296 h 6048660"/>
              <a:gd name="connsiteX5066" fmla="*/ 10190161 w 12192000"/>
              <a:gd name="connsiteY5066" fmla="*/ 5414476 h 6048660"/>
              <a:gd name="connsiteX5067" fmla="*/ 10189525 w 12192000"/>
              <a:gd name="connsiteY5067" fmla="*/ 5417020 h 6048660"/>
              <a:gd name="connsiteX5068" fmla="*/ 10189652 w 12192000"/>
              <a:gd name="connsiteY5068" fmla="*/ 5417910 h 6048660"/>
              <a:gd name="connsiteX5069" fmla="*/ 10190288 w 12192000"/>
              <a:gd name="connsiteY5069" fmla="*/ 5416638 h 6048660"/>
              <a:gd name="connsiteX5070" fmla="*/ 10191178 w 12192000"/>
              <a:gd name="connsiteY5070" fmla="*/ 5414222 h 6048660"/>
              <a:gd name="connsiteX5071" fmla="*/ 10192196 w 12192000"/>
              <a:gd name="connsiteY5071" fmla="*/ 5410915 h 6048660"/>
              <a:gd name="connsiteX5072" fmla="*/ 10193341 w 12192000"/>
              <a:gd name="connsiteY5072" fmla="*/ 5407480 h 6048660"/>
              <a:gd name="connsiteX5073" fmla="*/ 10193977 w 12192000"/>
              <a:gd name="connsiteY5073" fmla="*/ 5404936 h 6048660"/>
              <a:gd name="connsiteX5074" fmla="*/ 10193977 w 12192000"/>
              <a:gd name="connsiteY5074" fmla="*/ 5403537 h 6048660"/>
              <a:gd name="connsiteX5075" fmla="*/ 10071998 w 12192000"/>
              <a:gd name="connsiteY5075" fmla="*/ 5402265 h 6048660"/>
              <a:gd name="connsiteX5076" fmla="*/ 10068564 w 12192000"/>
              <a:gd name="connsiteY5076" fmla="*/ 5402520 h 6048660"/>
              <a:gd name="connsiteX5077" fmla="*/ 10067037 w 12192000"/>
              <a:gd name="connsiteY5077" fmla="*/ 5402901 h 6048660"/>
              <a:gd name="connsiteX5078" fmla="*/ 10066655 w 12192000"/>
              <a:gd name="connsiteY5078" fmla="*/ 5403665 h 6048660"/>
              <a:gd name="connsiteX5079" fmla="*/ 10066401 w 12192000"/>
              <a:gd name="connsiteY5079" fmla="*/ 5404555 h 6048660"/>
              <a:gd name="connsiteX5080" fmla="*/ 10065511 w 12192000"/>
              <a:gd name="connsiteY5080" fmla="*/ 5405318 h 6048660"/>
              <a:gd name="connsiteX5081" fmla="*/ 10064366 w 12192000"/>
              <a:gd name="connsiteY5081" fmla="*/ 5406081 h 6048660"/>
              <a:gd name="connsiteX5082" fmla="*/ 10063603 w 12192000"/>
              <a:gd name="connsiteY5082" fmla="*/ 5407353 h 6048660"/>
              <a:gd name="connsiteX5083" fmla="*/ 10062586 w 12192000"/>
              <a:gd name="connsiteY5083" fmla="*/ 5409388 h 6048660"/>
              <a:gd name="connsiteX5084" fmla="*/ 10060296 w 12192000"/>
              <a:gd name="connsiteY5084" fmla="*/ 5413331 h 6048660"/>
              <a:gd name="connsiteX5085" fmla="*/ 10056098 w 12192000"/>
              <a:gd name="connsiteY5085" fmla="*/ 5420454 h 6048660"/>
              <a:gd name="connsiteX5086" fmla="*/ 10053682 w 12192000"/>
              <a:gd name="connsiteY5086" fmla="*/ 5424524 h 6048660"/>
              <a:gd name="connsiteX5087" fmla="*/ 10051265 w 12192000"/>
              <a:gd name="connsiteY5087" fmla="*/ 5428594 h 6048660"/>
              <a:gd name="connsiteX5088" fmla="*/ 10050502 w 12192000"/>
              <a:gd name="connsiteY5088" fmla="*/ 5430121 h 6048660"/>
              <a:gd name="connsiteX5089" fmla="*/ 10048594 w 12192000"/>
              <a:gd name="connsiteY5089" fmla="*/ 5433428 h 6048660"/>
              <a:gd name="connsiteX5090" fmla="*/ 10047195 w 12192000"/>
              <a:gd name="connsiteY5090" fmla="*/ 5435590 h 6048660"/>
              <a:gd name="connsiteX5091" fmla="*/ 10045923 w 12192000"/>
              <a:gd name="connsiteY5091" fmla="*/ 5437880 h 6048660"/>
              <a:gd name="connsiteX5092" fmla="*/ 10044015 w 12192000"/>
              <a:gd name="connsiteY5092" fmla="*/ 5441187 h 6048660"/>
              <a:gd name="connsiteX5093" fmla="*/ 10038800 w 12192000"/>
              <a:gd name="connsiteY5093" fmla="*/ 5449327 h 6048660"/>
              <a:gd name="connsiteX5094" fmla="*/ 10031296 w 12192000"/>
              <a:gd name="connsiteY5094" fmla="*/ 5460520 h 6048660"/>
              <a:gd name="connsiteX5095" fmla="*/ 10025063 w 12192000"/>
              <a:gd name="connsiteY5095" fmla="*/ 5469296 h 6048660"/>
              <a:gd name="connsiteX5096" fmla="*/ 10022901 w 12192000"/>
              <a:gd name="connsiteY5096" fmla="*/ 5472476 h 6048660"/>
              <a:gd name="connsiteX5097" fmla="*/ 10022138 w 12192000"/>
              <a:gd name="connsiteY5097" fmla="*/ 5474257 h 6048660"/>
              <a:gd name="connsiteX5098" fmla="*/ 10018703 w 12192000"/>
              <a:gd name="connsiteY5098" fmla="*/ 5479472 h 6048660"/>
              <a:gd name="connsiteX5099" fmla="*/ 10010945 w 12192000"/>
              <a:gd name="connsiteY5099" fmla="*/ 5488630 h 6048660"/>
              <a:gd name="connsiteX5100" fmla="*/ 10004330 w 12192000"/>
              <a:gd name="connsiteY5100" fmla="*/ 5495371 h 6048660"/>
              <a:gd name="connsiteX5101" fmla="*/ 10001278 w 12192000"/>
              <a:gd name="connsiteY5101" fmla="*/ 5498169 h 6048660"/>
              <a:gd name="connsiteX5102" fmla="*/ 9999497 w 12192000"/>
              <a:gd name="connsiteY5102" fmla="*/ 5500077 h 6048660"/>
              <a:gd name="connsiteX5103" fmla="*/ 9998607 w 12192000"/>
              <a:gd name="connsiteY5103" fmla="*/ 5501095 h 6048660"/>
              <a:gd name="connsiteX5104" fmla="*/ 9997717 w 12192000"/>
              <a:gd name="connsiteY5104" fmla="*/ 5501476 h 6048660"/>
              <a:gd name="connsiteX5105" fmla="*/ 9996826 w 12192000"/>
              <a:gd name="connsiteY5105" fmla="*/ 5501858 h 6048660"/>
              <a:gd name="connsiteX5106" fmla="*/ 9995936 w 12192000"/>
              <a:gd name="connsiteY5106" fmla="*/ 5502748 h 6048660"/>
              <a:gd name="connsiteX5107" fmla="*/ 9994791 w 12192000"/>
              <a:gd name="connsiteY5107" fmla="*/ 5503639 h 6048660"/>
              <a:gd name="connsiteX5108" fmla="*/ 9993392 w 12192000"/>
              <a:gd name="connsiteY5108" fmla="*/ 5504147 h 6048660"/>
              <a:gd name="connsiteX5109" fmla="*/ 9991993 w 12192000"/>
              <a:gd name="connsiteY5109" fmla="*/ 5504147 h 6048660"/>
              <a:gd name="connsiteX5110" fmla="*/ 9991102 w 12192000"/>
              <a:gd name="connsiteY5110" fmla="*/ 5502239 h 6048660"/>
              <a:gd name="connsiteX5111" fmla="*/ 9990085 w 12192000"/>
              <a:gd name="connsiteY5111" fmla="*/ 5493590 h 6048660"/>
              <a:gd name="connsiteX5112" fmla="*/ 9991102 w 12192000"/>
              <a:gd name="connsiteY5112" fmla="*/ 5484814 h 6048660"/>
              <a:gd name="connsiteX5113" fmla="*/ 9992883 w 12192000"/>
              <a:gd name="connsiteY5113" fmla="*/ 5478581 h 6048660"/>
              <a:gd name="connsiteX5114" fmla="*/ 9995046 w 12192000"/>
              <a:gd name="connsiteY5114" fmla="*/ 5470823 h 6048660"/>
              <a:gd name="connsiteX5115" fmla="*/ 9996190 w 12192000"/>
              <a:gd name="connsiteY5115" fmla="*/ 5466116 h 6048660"/>
              <a:gd name="connsiteX5116" fmla="*/ 9996953 w 12192000"/>
              <a:gd name="connsiteY5116" fmla="*/ 5463445 h 6048660"/>
              <a:gd name="connsiteX5117" fmla="*/ 9998352 w 12192000"/>
              <a:gd name="connsiteY5117" fmla="*/ 5459375 h 6048660"/>
              <a:gd name="connsiteX5118" fmla="*/ 9999752 w 12192000"/>
              <a:gd name="connsiteY5118" fmla="*/ 5455432 h 6048660"/>
              <a:gd name="connsiteX5119" fmla="*/ 10000515 w 12192000"/>
              <a:gd name="connsiteY5119" fmla="*/ 5453016 h 6048660"/>
              <a:gd name="connsiteX5120" fmla="*/ 10002295 w 12192000"/>
              <a:gd name="connsiteY5120" fmla="*/ 5448055 h 6048660"/>
              <a:gd name="connsiteX5121" fmla="*/ 10005857 w 12192000"/>
              <a:gd name="connsiteY5121" fmla="*/ 5439787 h 6048660"/>
              <a:gd name="connsiteX5122" fmla="*/ 10009418 w 12192000"/>
              <a:gd name="connsiteY5122" fmla="*/ 5434064 h 6048660"/>
              <a:gd name="connsiteX5123" fmla="*/ 10011199 w 12192000"/>
              <a:gd name="connsiteY5123" fmla="*/ 5432410 h 6048660"/>
              <a:gd name="connsiteX5124" fmla="*/ 10012216 w 12192000"/>
              <a:gd name="connsiteY5124" fmla="*/ 5431011 h 6048660"/>
              <a:gd name="connsiteX5125" fmla="*/ 10012853 w 12192000"/>
              <a:gd name="connsiteY5125" fmla="*/ 5429485 h 6048660"/>
              <a:gd name="connsiteX5126" fmla="*/ 10014125 w 12192000"/>
              <a:gd name="connsiteY5126" fmla="*/ 5427577 h 6048660"/>
              <a:gd name="connsiteX5127" fmla="*/ 10015524 w 12192000"/>
              <a:gd name="connsiteY5127" fmla="*/ 5425287 h 6048660"/>
              <a:gd name="connsiteX5128" fmla="*/ 10016541 w 12192000"/>
              <a:gd name="connsiteY5128" fmla="*/ 5422998 h 6048660"/>
              <a:gd name="connsiteX5129" fmla="*/ 10018322 w 12192000"/>
              <a:gd name="connsiteY5129" fmla="*/ 5418801 h 6048660"/>
              <a:gd name="connsiteX5130" fmla="*/ 10020484 w 12192000"/>
              <a:gd name="connsiteY5130" fmla="*/ 5413713 h 6048660"/>
              <a:gd name="connsiteX5131" fmla="*/ 10019085 w 12192000"/>
              <a:gd name="connsiteY5131" fmla="*/ 5410533 h 6048660"/>
              <a:gd name="connsiteX5132" fmla="*/ 10017050 w 12192000"/>
              <a:gd name="connsiteY5132" fmla="*/ 5409643 h 6048660"/>
              <a:gd name="connsiteX5133" fmla="*/ 10016032 w 12192000"/>
              <a:gd name="connsiteY5133" fmla="*/ 5409007 h 6048660"/>
              <a:gd name="connsiteX5134" fmla="*/ 10012090 w 12192000"/>
              <a:gd name="connsiteY5134" fmla="*/ 5408116 h 6048660"/>
              <a:gd name="connsiteX5135" fmla="*/ 10005475 w 12192000"/>
              <a:gd name="connsiteY5135" fmla="*/ 5408498 h 6048660"/>
              <a:gd name="connsiteX5136" fmla="*/ 9999497 w 12192000"/>
              <a:gd name="connsiteY5136" fmla="*/ 5409770 h 6048660"/>
              <a:gd name="connsiteX5137" fmla="*/ 9997335 w 12192000"/>
              <a:gd name="connsiteY5137" fmla="*/ 5413077 h 6048660"/>
              <a:gd name="connsiteX5138" fmla="*/ 9994155 w 12192000"/>
              <a:gd name="connsiteY5138" fmla="*/ 5419945 h 6048660"/>
              <a:gd name="connsiteX5139" fmla="*/ 9991738 w 12192000"/>
              <a:gd name="connsiteY5139" fmla="*/ 5427068 h 6048660"/>
              <a:gd name="connsiteX5140" fmla="*/ 9987795 w 12192000"/>
              <a:gd name="connsiteY5140" fmla="*/ 5440169 h 6048660"/>
              <a:gd name="connsiteX5141" fmla="*/ 9987159 w 12192000"/>
              <a:gd name="connsiteY5141" fmla="*/ 5442204 h 6048660"/>
              <a:gd name="connsiteX5142" fmla="*/ 9986651 w 12192000"/>
              <a:gd name="connsiteY5142" fmla="*/ 5444748 h 6048660"/>
              <a:gd name="connsiteX5143" fmla="*/ 9985760 w 12192000"/>
              <a:gd name="connsiteY5143" fmla="*/ 5448564 h 6048660"/>
              <a:gd name="connsiteX5144" fmla="*/ 9984234 w 12192000"/>
              <a:gd name="connsiteY5144" fmla="*/ 5453779 h 6048660"/>
              <a:gd name="connsiteX5145" fmla="*/ 9980800 w 12192000"/>
              <a:gd name="connsiteY5145" fmla="*/ 5468279 h 6048660"/>
              <a:gd name="connsiteX5146" fmla="*/ 9978129 w 12192000"/>
              <a:gd name="connsiteY5146" fmla="*/ 5482016 h 6048660"/>
              <a:gd name="connsiteX5147" fmla="*/ 9978129 w 12192000"/>
              <a:gd name="connsiteY5147" fmla="*/ 5495371 h 6048660"/>
              <a:gd name="connsiteX5148" fmla="*/ 9981436 w 12192000"/>
              <a:gd name="connsiteY5148" fmla="*/ 5504147 h 6048660"/>
              <a:gd name="connsiteX5149" fmla="*/ 9983216 w 12192000"/>
              <a:gd name="connsiteY5149" fmla="*/ 5506182 h 6048660"/>
              <a:gd name="connsiteX5150" fmla="*/ 9984997 w 12192000"/>
              <a:gd name="connsiteY5150" fmla="*/ 5508599 h 6048660"/>
              <a:gd name="connsiteX5151" fmla="*/ 9998734 w 12192000"/>
              <a:gd name="connsiteY5151" fmla="*/ 5516485 h 6048660"/>
              <a:gd name="connsiteX5152" fmla="*/ 10006111 w 12192000"/>
              <a:gd name="connsiteY5152" fmla="*/ 5514577 h 6048660"/>
              <a:gd name="connsiteX5153" fmla="*/ 10013997 w 12192000"/>
              <a:gd name="connsiteY5153" fmla="*/ 5509362 h 6048660"/>
              <a:gd name="connsiteX5154" fmla="*/ 10016796 w 12192000"/>
              <a:gd name="connsiteY5154" fmla="*/ 5506946 h 6048660"/>
              <a:gd name="connsiteX5155" fmla="*/ 10018195 w 12192000"/>
              <a:gd name="connsiteY5155" fmla="*/ 5505928 h 6048660"/>
              <a:gd name="connsiteX5156" fmla="*/ 10020611 w 12192000"/>
              <a:gd name="connsiteY5156" fmla="*/ 5503257 h 6048660"/>
              <a:gd name="connsiteX5157" fmla="*/ 10026081 w 12192000"/>
              <a:gd name="connsiteY5157" fmla="*/ 5496897 h 6048660"/>
              <a:gd name="connsiteX5158" fmla="*/ 10031296 w 12192000"/>
              <a:gd name="connsiteY5158" fmla="*/ 5490538 h 6048660"/>
              <a:gd name="connsiteX5159" fmla="*/ 10033585 w 12192000"/>
              <a:gd name="connsiteY5159" fmla="*/ 5487994 h 6048660"/>
              <a:gd name="connsiteX5160" fmla="*/ 10033967 w 12192000"/>
              <a:gd name="connsiteY5160" fmla="*/ 5494862 h 6048660"/>
              <a:gd name="connsiteX5161" fmla="*/ 10034475 w 12192000"/>
              <a:gd name="connsiteY5161" fmla="*/ 5500204 h 6048660"/>
              <a:gd name="connsiteX5162" fmla="*/ 10035239 w 12192000"/>
              <a:gd name="connsiteY5162" fmla="*/ 5503257 h 6048660"/>
              <a:gd name="connsiteX5163" fmla="*/ 10037147 w 12192000"/>
              <a:gd name="connsiteY5163" fmla="*/ 5506564 h 6048660"/>
              <a:gd name="connsiteX5164" fmla="*/ 10039309 w 12192000"/>
              <a:gd name="connsiteY5164" fmla="*/ 5510253 h 6048660"/>
              <a:gd name="connsiteX5165" fmla="*/ 10042107 w 12192000"/>
              <a:gd name="connsiteY5165" fmla="*/ 5514450 h 6048660"/>
              <a:gd name="connsiteX5166" fmla="*/ 10044270 w 12192000"/>
              <a:gd name="connsiteY5166" fmla="*/ 5516485 h 6048660"/>
              <a:gd name="connsiteX5167" fmla="*/ 10045923 w 12192000"/>
              <a:gd name="connsiteY5167" fmla="*/ 5517503 h 6048660"/>
              <a:gd name="connsiteX5168" fmla="*/ 10047831 w 12192000"/>
              <a:gd name="connsiteY5168" fmla="*/ 5519156 h 6048660"/>
              <a:gd name="connsiteX5169" fmla="*/ 10049866 w 12192000"/>
              <a:gd name="connsiteY5169" fmla="*/ 5520682 h 6048660"/>
              <a:gd name="connsiteX5170" fmla="*/ 10051647 w 12192000"/>
              <a:gd name="connsiteY5170" fmla="*/ 5521318 h 6048660"/>
              <a:gd name="connsiteX5171" fmla="*/ 10052283 w 12192000"/>
              <a:gd name="connsiteY5171" fmla="*/ 5520682 h 6048660"/>
              <a:gd name="connsiteX5172" fmla="*/ 10054826 w 12192000"/>
              <a:gd name="connsiteY5172" fmla="*/ 5520682 h 6048660"/>
              <a:gd name="connsiteX5173" fmla="*/ 10056098 w 12192000"/>
              <a:gd name="connsiteY5173" fmla="*/ 5520174 h 6048660"/>
              <a:gd name="connsiteX5174" fmla="*/ 10056989 w 12192000"/>
              <a:gd name="connsiteY5174" fmla="*/ 5519029 h 6048660"/>
              <a:gd name="connsiteX5175" fmla="*/ 10057371 w 12192000"/>
              <a:gd name="connsiteY5175" fmla="*/ 5517375 h 6048660"/>
              <a:gd name="connsiteX5176" fmla="*/ 10055844 w 12192000"/>
              <a:gd name="connsiteY5176" fmla="*/ 5515976 h 6048660"/>
              <a:gd name="connsiteX5177" fmla="*/ 10048085 w 12192000"/>
              <a:gd name="connsiteY5177" fmla="*/ 5501476 h 6048660"/>
              <a:gd name="connsiteX5178" fmla="*/ 10047576 w 12192000"/>
              <a:gd name="connsiteY5178" fmla="*/ 5499187 h 6048660"/>
              <a:gd name="connsiteX5179" fmla="*/ 10046941 w 12192000"/>
              <a:gd name="connsiteY5179" fmla="*/ 5497915 h 6048660"/>
              <a:gd name="connsiteX5180" fmla="*/ 10046559 w 12192000"/>
              <a:gd name="connsiteY5180" fmla="*/ 5494862 h 6048660"/>
              <a:gd name="connsiteX5181" fmla="*/ 10047831 w 12192000"/>
              <a:gd name="connsiteY5181" fmla="*/ 5489138 h 6048660"/>
              <a:gd name="connsiteX5182" fmla="*/ 10048339 w 12192000"/>
              <a:gd name="connsiteY5182" fmla="*/ 5486213 h 6048660"/>
              <a:gd name="connsiteX5183" fmla="*/ 10048085 w 12192000"/>
              <a:gd name="connsiteY5183" fmla="*/ 5485195 h 6048660"/>
              <a:gd name="connsiteX5184" fmla="*/ 10048085 w 12192000"/>
              <a:gd name="connsiteY5184" fmla="*/ 5484814 h 6048660"/>
              <a:gd name="connsiteX5185" fmla="*/ 10048721 w 12192000"/>
              <a:gd name="connsiteY5185" fmla="*/ 5484560 h 6048660"/>
              <a:gd name="connsiteX5186" fmla="*/ 10049485 w 12192000"/>
              <a:gd name="connsiteY5186" fmla="*/ 5484051 h 6048660"/>
              <a:gd name="connsiteX5187" fmla="*/ 10049739 w 12192000"/>
              <a:gd name="connsiteY5187" fmla="*/ 5483033 h 6048660"/>
              <a:gd name="connsiteX5188" fmla="*/ 10049993 w 12192000"/>
              <a:gd name="connsiteY5188" fmla="*/ 5480744 h 6048660"/>
              <a:gd name="connsiteX5189" fmla="*/ 10050883 w 12192000"/>
              <a:gd name="connsiteY5189" fmla="*/ 5476928 h 6048660"/>
              <a:gd name="connsiteX5190" fmla="*/ 10051901 w 12192000"/>
              <a:gd name="connsiteY5190" fmla="*/ 5473494 h 6048660"/>
              <a:gd name="connsiteX5191" fmla="*/ 10052791 w 12192000"/>
              <a:gd name="connsiteY5191" fmla="*/ 5471840 h 6048660"/>
              <a:gd name="connsiteX5192" fmla="*/ 10053173 w 12192000"/>
              <a:gd name="connsiteY5192" fmla="*/ 5471331 h 6048660"/>
              <a:gd name="connsiteX5193" fmla="*/ 10053173 w 12192000"/>
              <a:gd name="connsiteY5193" fmla="*/ 5470441 h 6048660"/>
              <a:gd name="connsiteX5194" fmla="*/ 10053173 w 12192000"/>
              <a:gd name="connsiteY5194" fmla="*/ 5469424 h 6048660"/>
              <a:gd name="connsiteX5195" fmla="*/ 10053554 w 12192000"/>
              <a:gd name="connsiteY5195" fmla="*/ 5468660 h 6048660"/>
              <a:gd name="connsiteX5196" fmla="*/ 10054572 w 12192000"/>
              <a:gd name="connsiteY5196" fmla="*/ 5466625 h 6048660"/>
              <a:gd name="connsiteX5197" fmla="*/ 10056226 w 12192000"/>
              <a:gd name="connsiteY5197" fmla="*/ 5462682 h 6048660"/>
              <a:gd name="connsiteX5198" fmla="*/ 10060805 w 12192000"/>
              <a:gd name="connsiteY5198" fmla="*/ 5451616 h 6048660"/>
              <a:gd name="connsiteX5199" fmla="*/ 10062586 w 12192000"/>
              <a:gd name="connsiteY5199" fmla="*/ 5448437 h 6048660"/>
              <a:gd name="connsiteX5200" fmla="*/ 10062967 w 12192000"/>
              <a:gd name="connsiteY5200" fmla="*/ 5447928 h 6048660"/>
              <a:gd name="connsiteX5201" fmla="*/ 10062967 w 12192000"/>
              <a:gd name="connsiteY5201" fmla="*/ 5447165 h 6048660"/>
              <a:gd name="connsiteX5202" fmla="*/ 10063349 w 12192000"/>
              <a:gd name="connsiteY5202" fmla="*/ 5446020 h 6048660"/>
              <a:gd name="connsiteX5203" fmla="*/ 10064366 w 12192000"/>
              <a:gd name="connsiteY5203" fmla="*/ 5444239 h 6048660"/>
              <a:gd name="connsiteX5204" fmla="*/ 10065256 w 12192000"/>
              <a:gd name="connsiteY5204" fmla="*/ 5442586 h 6048660"/>
              <a:gd name="connsiteX5205" fmla="*/ 10065511 w 12192000"/>
              <a:gd name="connsiteY5205" fmla="*/ 5441695 h 6048660"/>
              <a:gd name="connsiteX5206" fmla="*/ 10065511 w 12192000"/>
              <a:gd name="connsiteY5206" fmla="*/ 5440932 h 6048660"/>
              <a:gd name="connsiteX5207" fmla="*/ 10066274 w 12192000"/>
              <a:gd name="connsiteY5207" fmla="*/ 5439787 h 6048660"/>
              <a:gd name="connsiteX5208" fmla="*/ 10067037 w 12192000"/>
              <a:gd name="connsiteY5208" fmla="*/ 5438516 h 6048660"/>
              <a:gd name="connsiteX5209" fmla="*/ 10067292 w 12192000"/>
              <a:gd name="connsiteY5209" fmla="*/ 5437752 h 6048660"/>
              <a:gd name="connsiteX5210" fmla="*/ 10067673 w 12192000"/>
              <a:gd name="connsiteY5210" fmla="*/ 5436735 h 6048660"/>
              <a:gd name="connsiteX5211" fmla="*/ 10068691 w 12192000"/>
              <a:gd name="connsiteY5211" fmla="*/ 5434954 h 6048660"/>
              <a:gd name="connsiteX5212" fmla="*/ 10069708 w 12192000"/>
              <a:gd name="connsiteY5212" fmla="*/ 5433046 h 6048660"/>
              <a:gd name="connsiteX5213" fmla="*/ 10070090 w 12192000"/>
              <a:gd name="connsiteY5213" fmla="*/ 5432029 h 6048660"/>
              <a:gd name="connsiteX5214" fmla="*/ 10071362 w 12192000"/>
              <a:gd name="connsiteY5214" fmla="*/ 5429612 h 6048660"/>
              <a:gd name="connsiteX5215" fmla="*/ 10074414 w 12192000"/>
              <a:gd name="connsiteY5215" fmla="*/ 5424397 h 6048660"/>
              <a:gd name="connsiteX5216" fmla="*/ 10077849 w 12192000"/>
              <a:gd name="connsiteY5216" fmla="*/ 5418546 h 6048660"/>
              <a:gd name="connsiteX5217" fmla="*/ 10079756 w 12192000"/>
              <a:gd name="connsiteY5217" fmla="*/ 5414730 h 6048660"/>
              <a:gd name="connsiteX5218" fmla="*/ 10080520 w 12192000"/>
              <a:gd name="connsiteY5218" fmla="*/ 5413077 h 6048660"/>
              <a:gd name="connsiteX5219" fmla="*/ 10081156 w 12192000"/>
              <a:gd name="connsiteY5219" fmla="*/ 5412059 h 6048660"/>
              <a:gd name="connsiteX5220" fmla="*/ 10082173 w 12192000"/>
              <a:gd name="connsiteY5220" fmla="*/ 5407608 h 6048660"/>
              <a:gd name="connsiteX5221" fmla="*/ 10080520 w 12192000"/>
              <a:gd name="connsiteY5221" fmla="*/ 5405572 h 6048660"/>
              <a:gd name="connsiteX5222" fmla="*/ 10078357 w 12192000"/>
              <a:gd name="connsiteY5222" fmla="*/ 5403792 h 6048660"/>
              <a:gd name="connsiteX5223" fmla="*/ 10076450 w 12192000"/>
              <a:gd name="connsiteY5223" fmla="*/ 5403156 h 6048660"/>
              <a:gd name="connsiteX5224" fmla="*/ 10075813 w 12192000"/>
              <a:gd name="connsiteY5224" fmla="*/ 5403156 h 6048660"/>
              <a:gd name="connsiteX5225" fmla="*/ 10075305 w 12192000"/>
              <a:gd name="connsiteY5225" fmla="*/ 5402647 h 6048660"/>
              <a:gd name="connsiteX5226" fmla="*/ 10074287 w 12192000"/>
              <a:gd name="connsiteY5226" fmla="*/ 5402265 h 6048660"/>
              <a:gd name="connsiteX5227" fmla="*/ 10071998 w 12192000"/>
              <a:gd name="connsiteY5227" fmla="*/ 5402265 h 6048660"/>
              <a:gd name="connsiteX5228" fmla="*/ 9790645 w 12192000"/>
              <a:gd name="connsiteY5228" fmla="*/ 5402011 h 6048660"/>
              <a:gd name="connsiteX5229" fmla="*/ 9789373 w 12192000"/>
              <a:gd name="connsiteY5229" fmla="*/ 5405445 h 6048660"/>
              <a:gd name="connsiteX5230" fmla="*/ 9788101 w 12192000"/>
              <a:gd name="connsiteY5230" fmla="*/ 5407608 h 6048660"/>
              <a:gd name="connsiteX5231" fmla="*/ 9787338 w 12192000"/>
              <a:gd name="connsiteY5231" fmla="*/ 5409261 h 6048660"/>
              <a:gd name="connsiteX5232" fmla="*/ 9785811 w 12192000"/>
              <a:gd name="connsiteY5232" fmla="*/ 5412822 h 6048660"/>
              <a:gd name="connsiteX5233" fmla="*/ 9783013 w 12192000"/>
              <a:gd name="connsiteY5233" fmla="*/ 5419437 h 6048660"/>
              <a:gd name="connsiteX5234" fmla="*/ 9780088 w 12192000"/>
              <a:gd name="connsiteY5234" fmla="*/ 5426432 h 6048660"/>
              <a:gd name="connsiteX5235" fmla="*/ 9778434 w 12192000"/>
              <a:gd name="connsiteY5235" fmla="*/ 5430630 h 6048660"/>
              <a:gd name="connsiteX5236" fmla="*/ 9778052 w 12192000"/>
              <a:gd name="connsiteY5236" fmla="*/ 5432283 h 6048660"/>
              <a:gd name="connsiteX5237" fmla="*/ 9777544 w 12192000"/>
              <a:gd name="connsiteY5237" fmla="*/ 5433301 h 6048660"/>
              <a:gd name="connsiteX5238" fmla="*/ 9776653 w 12192000"/>
              <a:gd name="connsiteY5238" fmla="*/ 5435209 h 6048660"/>
              <a:gd name="connsiteX5239" fmla="*/ 9775509 w 12192000"/>
              <a:gd name="connsiteY5239" fmla="*/ 5438516 h 6048660"/>
              <a:gd name="connsiteX5240" fmla="*/ 9774618 w 12192000"/>
              <a:gd name="connsiteY5240" fmla="*/ 5441823 h 6048660"/>
              <a:gd name="connsiteX5241" fmla="*/ 9774491 w 12192000"/>
              <a:gd name="connsiteY5241" fmla="*/ 5443603 h 6048660"/>
              <a:gd name="connsiteX5242" fmla="*/ 9773983 w 12192000"/>
              <a:gd name="connsiteY5242" fmla="*/ 5443858 h 6048660"/>
              <a:gd name="connsiteX5243" fmla="*/ 9772965 w 12192000"/>
              <a:gd name="connsiteY5243" fmla="*/ 5444875 h 6048660"/>
              <a:gd name="connsiteX5244" fmla="*/ 9771693 w 12192000"/>
              <a:gd name="connsiteY5244" fmla="*/ 5447546 h 6048660"/>
              <a:gd name="connsiteX5245" fmla="*/ 9770548 w 12192000"/>
              <a:gd name="connsiteY5245" fmla="*/ 5450472 h 6048660"/>
              <a:gd name="connsiteX5246" fmla="*/ 9770294 w 12192000"/>
              <a:gd name="connsiteY5246" fmla="*/ 5452380 h 6048660"/>
              <a:gd name="connsiteX5247" fmla="*/ 9770294 w 12192000"/>
              <a:gd name="connsiteY5247" fmla="*/ 5453270 h 6048660"/>
              <a:gd name="connsiteX5248" fmla="*/ 9769912 w 12192000"/>
              <a:gd name="connsiteY5248" fmla="*/ 5454288 h 6048660"/>
              <a:gd name="connsiteX5249" fmla="*/ 9769149 w 12192000"/>
              <a:gd name="connsiteY5249" fmla="*/ 5455687 h 6048660"/>
              <a:gd name="connsiteX5250" fmla="*/ 9768513 w 12192000"/>
              <a:gd name="connsiteY5250" fmla="*/ 5457340 h 6048660"/>
              <a:gd name="connsiteX5251" fmla="*/ 9767623 w 12192000"/>
              <a:gd name="connsiteY5251" fmla="*/ 5459121 h 6048660"/>
              <a:gd name="connsiteX5252" fmla="*/ 9766605 w 12192000"/>
              <a:gd name="connsiteY5252" fmla="*/ 5460774 h 6048660"/>
              <a:gd name="connsiteX5253" fmla="*/ 9765969 w 12192000"/>
              <a:gd name="connsiteY5253" fmla="*/ 5462046 h 6048660"/>
              <a:gd name="connsiteX5254" fmla="*/ 9765842 w 12192000"/>
              <a:gd name="connsiteY5254" fmla="*/ 5463191 h 6048660"/>
              <a:gd name="connsiteX5255" fmla="*/ 9765715 w 12192000"/>
              <a:gd name="connsiteY5255" fmla="*/ 5465099 h 6048660"/>
              <a:gd name="connsiteX5256" fmla="*/ 9764697 w 12192000"/>
              <a:gd name="connsiteY5256" fmla="*/ 5468024 h 6048660"/>
              <a:gd name="connsiteX5257" fmla="*/ 9763807 w 12192000"/>
              <a:gd name="connsiteY5257" fmla="*/ 5470314 h 6048660"/>
              <a:gd name="connsiteX5258" fmla="*/ 9763425 w 12192000"/>
              <a:gd name="connsiteY5258" fmla="*/ 5472731 h 6048660"/>
              <a:gd name="connsiteX5259" fmla="*/ 9763425 w 12192000"/>
              <a:gd name="connsiteY5259" fmla="*/ 5473367 h 6048660"/>
              <a:gd name="connsiteX5260" fmla="*/ 9763044 w 12192000"/>
              <a:gd name="connsiteY5260" fmla="*/ 5473621 h 6048660"/>
              <a:gd name="connsiteX5261" fmla="*/ 9762408 w 12192000"/>
              <a:gd name="connsiteY5261" fmla="*/ 5474384 h 6048660"/>
              <a:gd name="connsiteX5262" fmla="*/ 9761645 w 12192000"/>
              <a:gd name="connsiteY5262" fmla="*/ 5476292 h 6048660"/>
              <a:gd name="connsiteX5263" fmla="*/ 9761136 w 12192000"/>
              <a:gd name="connsiteY5263" fmla="*/ 5478073 h 6048660"/>
              <a:gd name="connsiteX5264" fmla="*/ 9761517 w 12192000"/>
              <a:gd name="connsiteY5264" fmla="*/ 5477691 h 6048660"/>
              <a:gd name="connsiteX5265" fmla="*/ 9761517 w 12192000"/>
              <a:gd name="connsiteY5265" fmla="*/ 5478327 h 6048660"/>
              <a:gd name="connsiteX5266" fmla="*/ 9761517 w 12192000"/>
              <a:gd name="connsiteY5266" fmla="*/ 5478963 h 6048660"/>
              <a:gd name="connsiteX5267" fmla="*/ 9760627 w 12192000"/>
              <a:gd name="connsiteY5267" fmla="*/ 5480489 h 6048660"/>
              <a:gd name="connsiteX5268" fmla="*/ 9759355 w 12192000"/>
              <a:gd name="connsiteY5268" fmla="*/ 5483796 h 6048660"/>
              <a:gd name="connsiteX5269" fmla="*/ 9757956 w 12192000"/>
              <a:gd name="connsiteY5269" fmla="*/ 5488503 h 6048660"/>
              <a:gd name="connsiteX5270" fmla="*/ 9752995 w 12192000"/>
              <a:gd name="connsiteY5270" fmla="*/ 5506564 h 6048660"/>
              <a:gd name="connsiteX5271" fmla="*/ 9752359 w 12192000"/>
              <a:gd name="connsiteY5271" fmla="*/ 5508090 h 6048660"/>
              <a:gd name="connsiteX5272" fmla="*/ 9751596 w 12192000"/>
              <a:gd name="connsiteY5272" fmla="*/ 5511016 h 6048660"/>
              <a:gd name="connsiteX5273" fmla="*/ 9749943 w 12192000"/>
              <a:gd name="connsiteY5273" fmla="*/ 5518266 h 6048660"/>
              <a:gd name="connsiteX5274" fmla="*/ 9748925 w 12192000"/>
              <a:gd name="connsiteY5274" fmla="*/ 5521954 h 6048660"/>
              <a:gd name="connsiteX5275" fmla="*/ 9748416 w 12192000"/>
              <a:gd name="connsiteY5275" fmla="*/ 5522845 h 6048660"/>
              <a:gd name="connsiteX5276" fmla="*/ 9748035 w 12192000"/>
              <a:gd name="connsiteY5276" fmla="*/ 5521954 h 6048660"/>
              <a:gd name="connsiteX5277" fmla="*/ 9747908 w 12192000"/>
              <a:gd name="connsiteY5277" fmla="*/ 5519410 h 6048660"/>
              <a:gd name="connsiteX5278" fmla="*/ 9748289 w 12192000"/>
              <a:gd name="connsiteY5278" fmla="*/ 5515595 h 6048660"/>
              <a:gd name="connsiteX5279" fmla="*/ 9748925 w 12192000"/>
              <a:gd name="connsiteY5279" fmla="*/ 5512160 h 6048660"/>
              <a:gd name="connsiteX5280" fmla="*/ 9748925 w 12192000"/>
              <a:gd name="connsiteY5280" fmla="*/ 5510253 h 6048660"/>
              <a:gd name="connsiteX5281" fmla="*/ 9748925 w 12192000"/>
              <a:gd name="connsiteY5281" fmla="*/ 5509744 h 6048660"/>
              <a:gd name="connsiteX5282" fmla="*/ 9749434 w 12192000"/>
              <a:gd name="connsiteY5282" fmla="*/ 5509744 h 6048660"/>
              <a:gd name="connsiteX5283" fmla="*/ 9750324 w 12192000"/>
              <a:gd name="connsiteY5283" fmla="*/ 5508981 h 6048660"/>
              <a:gd name="connsiteX5284" fmla="*/ 9750960 w 12192000"/>
              <a:gd name="connsiteY5284" fmla="*/ 5506946 h 6048660"/>
              <a:gd name="connsiteX5285" fmla="*/ 9753377 w 12192000"/>
              <a:gd name="connsiteY5285" fmla="*/ 5498169 h 6048660"/>
              <a:gd name="connsiteX5286" fmla="*/ 9753631 w 12192000"/>
              <a:gd name="connsiteY5286" fmla="*/ 5497788 h 6048660"/>
              <a:gd name="connsiteX5287" fmla="*/ 9753250 w 12192000"/>
              <a:gd name="connsiteY5287" fmla="*/ 5497024 h 6048660"/>
              <a:gd name="connsiteX5288" fmla="*/ 9752995 w 12192000"/>
              <a:gd name="connsiteY5288" fmla="*/ 5495753 h 6048660"/>
              <a:gd name="connsiteX5289" fmla="*/ 9753759 w 12192000"/>
              <a:gd name="connsiteY5289" fmla="*/ 5494353 h 6048660"/>
              <a:gd name="connsiteX5290" fmla="*/ 9754776 w 12192000"/>
              <a:gd name="connsiteY5290" fmla="*/ 5492446 h 6048660"/>
              <a:gd name="connsiteX5291" fmla="*/ 9755667 w 12192000"/>
              <a:gd name="connsiteY5291" fmla="*/ 5489902 h 6048660"/>
              <a:gd name="connsiteX5292" fmla="*/ 9756302 w 12192000"/>
              <a:gd name="connsiteY5292" fmla="*/ 5487358 h 6048660"/>
              <a:gd name="connsiteX5293" fmla="*/ 9757193 w 12192000"/>
              <a:gd name="connsiteY5293" fmla="*/ 5485450 h 6048660"/>
              <a:gd name="connsiteX5294" fmla="*/ 9757829 w 12192000"/>
              <a:gd name="connsiteY5294" fmla="*/ 5483669 h 6048660"/>
              <a:gd name="connsiteX5295" fmla="*/ 9757829 w 12192000"/>
              <a:gd name="connsiteY5295" fmla="*/ 5481888 h 6048660"/>
              <a:gd name="connsiteX5296" fmla="*/ 9758973 w 12192000"/>
              <a:gd name="connsiteY5296" fmla="*/ 5478454 h 6048660"/>
              <a:gd name="connsiteX5297" fmla="*/ 9760118 w 12192000"/>
              <a:gd name="connsiteY5297" fmla="*/ 5476546 h 6048660"/>
              <a:gd name="connsiteX5298" fmla="*/ 9760118 w 12192000"/>
              <a:gd name="connsiteY5298" fmla="*/ 5475402 h 6048660"/>
              <a:gd name="connsiteX5299" fmla="*/ 9760373 w 12192000"/>
              <a:gd name="connsiteY5299" fmla="*/ 5471840 h 6048660"/>
              <a:gd name="connsiteX5300" fmla="*/ 9762153 w 12192000"/>
              <a:gd name="connsiteY5300" fmla="*/ 5467897 h 6048660"/>
              <a:gd name="connsiteX5301" fmla="*/ 9762789 w 12192000"/>
              <a:gd name="connsiteY5301" fmla="*/ 5466498 h 6048660"/>
              <a:gd name="connsiteX5302" fmla="*/ 9762917 w 12192000"/>
              <a:gd name="connsiteY5302" fmla="*/ 5465353 h 6048660"/>
              <a:gd name="connsiteX5303" fmla="*/ 9763298 w 12192000"/>
              <a:gd name="connsiteY5303" fmla="*/ 5464081 h 6048660"/>
              <a:gd name="connsiteX5304" fmla="*/ 9764061 w 12192000"/>
              <a:gd name="connsiteY5304" fmla="*/ 5462555 h 6048660"/>
              <a:gd name="connsiteX5305" fmla="*/ 9764697 w 12192000"/>
              <a:gd name="connsiteY5305" fmla="*/ 5460774 h 6048660"/>
              <a:gd name="connsiteX5306" fmla="*/ 9764697 w 12192000"/>
              <a:gd name="connsiteY5306" fmla="*/ 5459248 h 6048660"/>
              <a:gd name="connsiteX5307" fmla="*/ 9764697 w 12192000"/>
              <a:gd name="connsiteY5307" fmla="*/ 5458231 h 6048660"/>
              <a:gd name="connsiteX5308" fmla="*/ 9765460 w 12192000"/>
              <a:gd name="connsiteY5308" fmla="*/ 5457722 h 6048660"/>
              <a:gd name="connsiteX5309" fmla="*/ 9766351 w 12192000"/>
              <a:gd name="connsiteY5309" fmla="*/ 5456959 h 6048660"/>
              <a:gd name="connsiteX5310" fmla="*/ 9766987 w 12192000"/>
              <a:gd name="connsiteY5310" fmla="*/ 5455178 h 6048660"/>
              <a:gd name="connsiteX5311" fmla="*/ 9767368 w 12192000"/>
              <a:gd name="connsiteY5311" fmla="*/ 5453397 h 6048660"/>
              <a:gd name="connsiteX5312" fmla="*/ 9768004 w 12192000"/>
              <a:gd name="connsiteY5312" fmla="*/ 5452507 h 6048660"/>
              <a:gd name="connsiteX5313" fmla="*/ 9768386 w 12192000"/>
              <a:gd name="connsiteY5313" fmla="*/ 5452380 h 6048660"/>
              <a:gd name="connsiteX5314" fmla="*/ 9768131 w 12192000"/>
              <a:gd name="connsiteY5314" fmla="*/ 5451998 h 6048660"/>
              <a:gd name="connsiteX5315" fmla="*/ 9768131 w 12192000"/>
              <a:gd name="connsiteY5315" fmla="*/ 5451235 h 6048660"/>
              <a:gd name="connsiteX5316" fmla="*/ 9768894 w 12192000"/>
              <a:gd name="connsiteY5316" fmla="*/ 5450217 h 6048660"/>
              <a:gd name="connsiteX5317" fmla="*/ 9769658 w 12192000"/>
              <a:gd name="connsiteY5317" fmla="*/ 5449073 h 6048660"/>
              <a:gd name="connsiteX5318" fmla="*/ 9769912 w 12192000"/>
              <a:gd name="connsiteY5318" fmla="*/ 5447928 h 6048660"/>
              <a:gd name="connsiteX5319" fmla="*/ 9770421 w 12192000"/>
              <a:gd name="connsiteY5319" fmla="*/ 5445130 h 6048660"/>
              <a:gd name="connsiteX5320" fmla="*/ 9772583 w 12192000"/>
              <a:gd name="connsiteY5320" fmla="*/ 5440932 h 6048660"/>
              <a:gd name="connsiteX5321" fmla="*/ 9773983 w 12192000"/>
              <a:gd name="connsiteY5321" fmla="*/ 5437752 h 6048660"/>
              <a:gd name="connsiteX5322" fmla="*/ 9773983 w 12192000"/>
              <a:gd name="connsiteY5322" fmla="*/ 5435209 h 6048660"/>
              <a:gd name="connsiteX5323" fmla="*/ 9774109 w 12192000"/>
              <a:gd name="connsiteY5323" fmla="*/ 5434191 h 6048660"/>
              <a:gd name="connsiteX5324" fmla="*/ 9775127 w 12192000"/>
              <a:gd name="connsiteY5324" fmla="*/ 5432537 h 6048660"/>
              <a:gd name="connsiteX5325" fmla="*/ 9776145 w 12192000"/>
              <a:gd name="connsiteY5325" fmla="*/ 5430757 h 6048660"/>
              <a:gd name="connsiteX5326" fmla="*/ 9776399 w 12192000"/>
              <a:gd name="connsiteY5326" fmla="*/ 5429485 h 6048660"/>
              <a:gd name="connsiteX5327" fmla="*/ 9776399 w 12192000"/>
              <a:gd name="connsiteY5327" fmla="*/ 5428722 h 6048660"/>
              <a:gd name="connsiteX5328" fmla="*/ 9777162 w 12192000"/>
              <a:gd name="connsiteY5328" fmla="*/ 5428340 h 6048660"/>
              <a:gd name="connsiteX5329" fmla="*/ 9778052 w 12192000"/>
              <a:gd name="connsiteY5329" fmla="*/ 5427831 h 6048660"/>
              <a:gd name="connsiteX5330" fmla="*/ 9778434 w 12192000"/>
              <a:gd name="connsiteY5330" fmla="*/ 5426687 h 6048660"/>
              <a:gd name="connsiteX5331" fmla="*/ 9779198 w 12192000"/>
              <a:gd name="connsiteY5331" fmla="*/ 5424270 h 6048660"/>
              <a:gd name="connsiteX5332" fmla="*/ 9780978 w 12192000"/>
              <a:gd name="connsiteY5332" fmla="*/ 5420454 h 6048660"/>
              <a:gd name="connsiteX5333" fmla="*/ 9782632 w 12192000"/>
              <a:gd name="connsiteY5333" fmla="*/ 5416638 h 6048660"/>
              <a:gd name="connsiteX5334" fmla="*/ 9783141 w 12192000"/>
              <a:gd name="connsiteY5334" fmla="*/ 5414476 h 6048660"/>
              <a:gd name="connsiteX5335" fmla="*/ 9783395 w 12192000"/>
              <a:gd name="connsiteY5335" fmla="*/ 5412950 h 6048660"/>
              <a:gd name="connsiteX5336" fmla="*/ 9784667 w 12192000"/>
              <a:gd name="connsiteY5336" fmla="*/ 5410787 h 6048660"/>
              <a:gd name="connsiteX5337" fmla="*/ 9785939 w 12192000"/>
              <a:gd name="connsiteY5337" fmla="*/ 5408879 h 6048660"/>
              <a:gd name="connsiteX5338" fmla="*/ 9786447 w 12192000"/>
              <a:gd name="connsiteY5338" fmla="*/ 5407608 h 6048660"/>
              <a:gd name="connsiteX5339" fmla="*/ 9786829 w 12192000"/>
              <a:gd name="connsiteY5339" fmla="*/ 5406336 h 6048660"/>
              <a:gd name="connsiteX5340" fmla="*/ 9788356 w 12192000"/>
              <a:gd name="connsiteY5340" fmla="*/ 5404046 h 6048660"/>
              <a:gd name="connsiteX5341" fmla="*/ 9790645 w 12192000"/>
              <a:gd name="connsiteY5341" fmla="*/ 5402011 h 6048660"/>
              <a:gd name="connsiteX5342" fmla="*/ 10101125 w 12192000"/>
              <a:gd name="connsiteY5342" fmla="*/ 5400994 h 6048660"/>
              <a:gd name="connsiteX5343" fmla="*/ 10101761 w 12192000"/>
              <a:gd name="connsiteY5343" fmla="*/ 5400994 h 6048660"/>
              <a:gd name="connsiteX5344" fmla="*/ 10102015 w 12192000"/>
              <a:gd name="connsiteY5344" fmla="*/ 5401757 h 6048660"/>
              <a:gd name="connsiteX5345" fmla="*/ 10101761 w 12192000"/>
              <a:gd name="connsiteY5345" fmla="*/ 5402647 h 6048660"/>
              <a:gd name="connsiteX5346" fmla="*/ 10101252 w 12192000"/>
              <a:gd name="connsiteY5346" fmla="*/ 5403029 h 6048660"/>
              <a:gd name="connsiteX5347" fmla="*/ 10100744 w 12192000"/>
              <a:gd name="connsiteY5347" fmla="*/ 5402901 h 6048660"/>
              <a:gd name="connsiteX5348" fmla="*/ 10100489 w 12192000"/>
              <a:gd name="connsiteY5348" fmla="*/ 5402393 h 6048660"/>
              <a:gd name="connsiteX5349" fmla="*/ 10100616 w 12192000"/>
              <a:gd name="connsiteY5349" fmla="*/ 5401629 h 6048660"/>
              <a:gd name="connsiteX5350" fmla="*/ 10101125 w 12192000"/>
              <a:gd name="connsiteY5350" fmla="*/ 5400994 h 6048660"/>
              <a:gd name="connsiteX5351" fmla="*/ 9016034 w 12192000"/>
              <a:gd name="connsiteY5351" fmla="*/ 5400230 h 6048660"/>
              <a:gd name="connsiteX5352" fmla="*/ 9012981 w 12192000"/>
              <a:gd name="connsiteY5352" fmla="*/ 5400612 h 6048660"/>
              <a:gd name="connsiteX5353" fmla="*/ 9001916 w 12192000"/>
              <a:gd name="connsiteY5353" fmla="*/ 5409770 h 6048660"/>
              <a:gd name="connsiteX5354" fmla="*/ 8987416 w 12192000"/>
              <a:gd name="connsiteY5354" fmla="*/ 5426051 h 6048660"/>
              <a:gd name="connsiteX5355" fmla="*/ 8977749 w 12192000"/>
              <a:gd name="connsiteY5355" fmla="*/ 5438007 h 6048660"/>
              <a:gd name="connsiteX5356" fmla="*/ 8971262 w 12192000"/>
              <a:gd name="connsiteY5356" fmla="*/ 5444875 h 6048660"/>
              <a:gd name="connsiteX5357" fmla="*/ 8969608 w 12192000"/>
              <a:gd name="connsiteY5357" fmla="*/ 5446656 h 6048660"/>
              <a:gd name="connsiteX5358" fmla="*/ 8968591 w 12192000"/>
              <a:gd name="connsiteY5358" fmla="*/ 5448691 h 6048660"/>
              <a:gd name="connsiteX5359" fmla="*/ 8965157 w 12192000"/>
              <a:gd name="connsiteY5359" fmla="*/ 5454288 h 6048660"/>
              <a:gd name="connsiteX5360" fmla="*/ 8957398 w 12192000"/>
              <a:gd name="connsiteY5360" fmla="*/ 5464972 h 6048660"/>
              <a:gd name="connsiteX5361" fmla="*/ 8948749 w 12192000"/>
              <a:gd name="connsiteY5361" fmla="*/ 5476801 h 6048660"/>
              <a:gd name="connsiteX5362" fmla="*/ 8942770 w 12192000"/>
              <a:gd name="connsiteY5362" fmla="*/ 5485195 h 6048660"/>
              <a:gd name="connsiteX5363" fmla="*/ 8938319 w 12192000"/>
              <a:gd name="connsiteY5363" fmla="*/ 5491428 h 6048660"/>
              <a:gd name="connsiteX5364" fmla="*/ 8933485 w 12192000"/>
              <a:gd name="connsiteY5364" fmla="*/ 5498169 h 6048660"/>
              <a:gd name="connsiteX5365" fmla="*/ 8925599 w 12192000"/>
              <a:gd name="connsiteY5365" fmla="*/ 5509489 h 6048660"/>
              <a:gd name="connsiteX5366" fmla="*/ 8923564 w 12192000"/>
              <a:gd name="connsiteY5366" fmla="*/ 5513560 h 6048660"/>
              <a:gd name="connsiteX5367" fmla="*/ 8922801 w 12192000"/>
              <a:gd name="connsiteY5367" fmla="*/ 5515086 h 6048660"/>
              <a:gd name="connsiteX5368" fmla="*/ 8920893 w 12192000"/>
              <a:gd name="connsiteY5368" fmla="*/ 5517884 h 6048660"/>
              <a:gd name="connsiteX5369" fmla="*/ 8918985 w 12192000"/>
              <a:gd name="connsiteY5369" fmla="*/ 5520555 h 6048660"/>
              <a:gd name="connsiteX5370" fmla="*/ 8918604 w 12192000"/>
              <a:gd name="connsiteY5370" fmla="*/ 5521954 h 6048660"/>
              <a:gd name="connsiteX5371" fmla="*/ 8918985 w 12192000"/>
              <a:gd name="connsiteY5371" fmla="*/ 5521573 h 6048660"/>
              <a:gd name="connsiteX5372" fmla="*/ 8919112 w 12192000"/>
              <a:gd name="connsiteY5372" fmla="*/ 5520810 h 6048660"/>
              <a:gd name="connsiteX5373" fmla="*/ 8919621 w 12192000"/>
              <a:gd name="connsiteY5373" fmla="*/ 5520555 h 6048660"/>
              <a:gd name="connsiteX5374" fmla="*/ 8920130 w 12192000"/>
              <a:gd name="connsiteY5374" fmla="*/ 5520937 h 6048660"/>
              <a:gd name="connsiteX5375" fmla="*/ 8920130 w 12192000"/>
              <a:gd name="connsiteY5375" fmla="*/ 5522082 h 6048660"/>
              <a:gd name="connsiteX5376" fmla="*/ 8920130 w 12192000"/>
              <a:gd name="connsiteY5376" fmla="*/ 5522972 h 6048660"/>
              <a:gd name="connsiteX5377" fmla="*/ 8920639 w 12192000"/>
              <a:gd name="connsiteY5377" fmla="*/ 5523099 h 6048660"/>
              <a:gd name="connsiteX5378" fmla="*/ 8920893 w 12192000"/>
              <a:gd name="connsiteY5378" fmla="*/ 5522209 h 6048660"/>
              <a:gd name="connsiteX5379" fmla="*/ 8920893 w 12192000"/>
              <a:gd name="connsiteY5379" fmla="*/ 5520937 h 6048660"/>
              <a:gd name="connsiteX5380" fmla="*/ 8921656 w 12192000"/>
              <a:gd name="connsiteY5380" fmla="*/ 5519029 h 6048660"/>
              <a:gd name="connsiteX5381" fmla="*/ 8922419 w 12192000"/>
              <a:gd name="connsiteY5381" fmla="*/ 5520174 h 6048660"/>
              <a:gd name="connsiteX5382" fmla="*/ 8923310 w 12192000"/>
              <a:gd name="connsiteY5382" fmla="*/ 5520810 h 6048660"/>
              <a:gd name="connsiteX5383" fmla="*/ 8924454 w 12192000"/>
              <a:gd name="connsiteY5383" fmla="*/ 5520682 h 6048660"/>
              <a:gd name="connsiteX5384" fmla="*/ 8924454 w 12192000"/>
              <a:gd name="connsiteY5384" fmla="*/ 5521573 h 6048660"/>
              <a:gd name="connsiteX5385" fmla="*/ 8923310 w 12192000"/>
              <a:gd name="connsiteY5385" fmla="*/ 5522718 h 6048660"/>
              <a:gd name="connsiteX5386" fmla="*/ 8922419 w 12192000"/>
              <a:gd name="connsiteY5386" fmla="*/ 5523735 h 6048660"/>
              <a:gd name="connsiteX5387" fmla="*/ 8922165 w 12192000"/>
              <a:gd name="connsiteY5387" fmla="*/ 5524753 h 6048660"/>
              <a:gd name="connsiteX5388" fmla="*/ 8921910 w 12192000"/>
              <a:gd name="connsiteY5388" fmla="*/ 5525389 h 6048660"/>
              <a:gd name="connsiteX5389" fmla="*/ 8921020 w 12192000"/>
              <a:gd name="connsiteY5389" fmla="*/ 5525643 h 6048660"/>
              <a:gd name="connsiteX5390" fmla="*/ 8920003 w 12192000"/>
              <a:gd name="connsiteY5390" fmla="*/ 5525897 h 6048660"/>
              <a:gd name="connsiteX5391" fmla="*/ 8919494 w 12192000"/>
              <a:gd name="connsiteY5391" fmla="*/ 5526661 h 6048660"/>
              <a:gd name="connsiteX5392" fmla="*/ 8918858 w 12192000"/>
              <a:gd name="connsiteY5392" fmla="*/ 5526279 h 6048660"/>
              <a:gd name="connsiteX5393" fmla="*/ 8918095 w 12192000"/>
              <a:gd name="connsiteY5393" fmla="*/ 5525007 h 6048660"/>
              <a:gd name="connsiteX5394" fmla="*/ 8917332 w 12192000"/>
              <a:gd name="connsiteY5394" fmla="*/ 5524880 h 6048660"/>
              <a:gd name="connsiteX5395" fmla="*/ 8917204 w 12192000"/>
              <a:gd name="connsiteY5395" fmla="*/ 5526025 h 6048660"/>
              <a:gd name="connsiteX5396" fmla="*/ 8916823 w 12192000"/>
              <a:gd name="connsiteY5396" fmla="*/ 5527296 h 6048660"/>
              <a:gd name="connsiteX5397" fmla="*/ 8915805 w 12192000"/>
              <a:gd name="connsiteY5397" fmla="*/ 5528823 h 6048660"/>
              <a:gd name="connsiteX5398" fmla="*/ 8914406 w 12192000"/>
              <a:gd name="connsiteY5398" fmla="*/ 5531112 h 6048660"/>
              <a:gd name="connsiteX5399" fmla="*/ 8915932 w 12192000"/>
              <a:gd name="connsiteY5399" fmla="*/ 5531367 h 6048660"/>
              <a:gd name="connsiteX5400" fmla="*/ 8916950 w 12192000"/>
              <a:gd name="connsiteY5400" fmla="*/ 5531621 h 6048660"/>
              <a:gd name="connsiteX5401" fmla="*/ 8916314 w 12192000"/>
              <a:gd name="connsiteY5401" fmla="*/ 5533147 h 6048660"/>
              <a:gd name="connsiteX5402" fmla="*/ 8914279 w 12192000"/>
              <a:gd name="connsiteY5402" fmla="*/ 5534928 h 6048660"/>
              <a:gd name="connsiteX5403" fmla="*/ 8913007 w 12192000"/>
              <a:gd name="connsiteY5403" fmla="*/ 5535946 h 6048660"/>
              <a:gd name="connsiteX5404" fmla="*/ 8912498 w 12192000"/>
              <a:gd name="connsiteY5404" fmla="*/ 5536963 h 6048660"/>
              <a:gd name="connsiteX5405" fmla="*/ 8911989 w 12192000"/>
              <a:gd name="connsiteY5405" fmla="*/ 5537726 h 6048660"/>
              <a:gd name="connsiteX5406" fmla="*/ 8910718 w 12192000"/>
              <a:gd name="connsiteY5406" fmla="*/ 5538489 h 6048660"/>
              <a:gd name="connsiteX5407" fmla="*/ 8909573 w 12192000"/>
              <a:gd name="connsiteY5407" fmla="*/ 5540143 h 6048660"/>
              <a:gd name="connsiteX5408" fmla="*/ 8909573 w 12192000"/>
              <a:gd name="connsiteY5408" fmla="*/ 5540779 h 6048660"/>
              <a:gd name="connsiteX5409" fmla="*/ 8909318 w 12192000"/>
              <a:gd name="connsiteY5409" fmla="*/ 5541033 h 6048660"/>
              <a:gd name="connsiteX5410" fmla="*/ 8908937 w 12192000"/>
              <a:gd name="connsiteY5410" fmla="*/ 5541415 h 6048660"/>
              <a:gd name="connsiteX5411" fmla="*/ 8909191 w 12192000"/>
              <a:gd name="connsiteY5411" fmla="*/ 5542051 h 6048660"/>
              <a:gd name="connsiteX5412" fmla="*/ 8909191 w 12192000"/>
              <a:gd name="connsiteY5412" fmla="*/ 5543959 h 6048660"/>
              <a:gd name="connsiteX5413" fmla="*/ 8908301 w 12192000"/>
              <a:gd name="connsiteY5413" fmla="*/ 5546121 h 6048660"/>
              <a:gd name="connsiteX5414" fmla="*/ 8907283 w 12192000"/>
              <a:gd name="connsiteY5414" fmla="*/ 5547139 h 6048660"/>
              <a:gd name="connsiteX5415" fmla="*/ 8906902 w 12192000"/>
              <a:gd name="connsiteY5415" fmla="*/ 5547011 h 6048660"/>
              <a:gd name="connsiteX5416" fmla="*/ 8906902 w 12192000"/>
              <a:gd name="connsiteY5416" fmla="*/ 5546503 h 6048660"/>
              <a:gd name="connsiteX5417" fmla="*/ 8907156 w 12192000"/>
              <a:gd name="connsiteY5417" fmla="*/ 5545612 h 6048660"/>
              <a:gd name="connsiteX5418" fmla="*/ 8906520 w 12192000"/>
              <a:gd name="connsiteY5418" fmla="*/ 5546248 h 6048660"/>
              <a:gd name="connsiteX5419" fmla="*/ 8905630 w 12192000"/>
              <a:gd name="connsiteY5419" fmla="*/ 5547775 h 6048660"/>
              <a:gd name="connsiteX5420" fmla="*/ 8905121 w 12192000"/>
              <a:gd name="connsiteY5420" fmla="*/ 5549047 h 6048660"/>
              <a:gd name="connsiteX5421" fmla="*/ 8905375 w 12192000"/>
              <a:gd name="connsiteY5421" fmla="*/ 5549301 h 6048660"/>
              <a:gd name="connsiteX5422" fmla="*/ 8906011 w 12192000"/>
              <a:gd name="connsiteY5422" fmla="*/ 5549174 h 6048660"/>
              <a:gd name="connsiteX5423" fmla="*/ 8906647 w 12192000"/>
              <a:gd name="connsiteY5423" fmla="*/ 5549428 h 6048660"/>
              <a:gd name="connsiteX5424" fmla="*/ 8906011 w 12192000"/>
              <a:gd name="connsiteY5424" fmla="*/ 5550318 h 6048660"/>
              <a:gd name="connsiteX5425" fmla="*/ 8905248 w 12192000"/>
              <a:gd name="connsiteY5425" fmla="*/ 5550573 h 6048660"/>
              <a:gd name="connsiteX5426" fmla="*/ 8904994 w 12192000"/>
              <a:gd name="connsiteY5426" fmla="*/ 5551082 h 6048660"/>
              <a:gd name="connsiteX5427" fmla="*/ 8904740 w 12192000"/>
              <a:gd name="connsiteY5427" fmla="*/ 5551718 h 6048660"/>
              <a:gd name="connsiteX5428" fmla="*/ 8903976 w 12192000"/>
              <a:gd name="connsiteY5428" fmla="*/ 5551972 h 6048660"/>
              <a:gd name="connsiteX5429" fmla="*/ 8903213 w 12192000"/>
              <a:gd name="connsiteY5429" fmla="*/ 5552226 h 6048660"/>
              <a:gd name="connsiteX5430" fmla="*/ 8902577 w 12192000"/>
              <a:gd name="connsiteY5430" fmla="*/ 5552862 h 6048660"/>
              <a:gd name="connsiteX5431" fmla="*/ 8902959 w 12192000"/>
              <a:gd name="connsiteY5431" fmla="*/ 5553117 h 6048660"/>
              <a:gd name="connsiteX5432" fmla="*/ 8903595 w 12192000"/>
              <a:gd name="connsiteY5432" fmla="*/ 5552862 h 6048660"/>
              <a:gd name="connsiteX5433" fmla="*/ 8904231 w 12192000"/>
              <a:gd name="connsiteY5433" fmla="*/ 5553244 h 6048660"/>
              <a:gd name="connsiteX5434" fmla="*/ 8905503 w 12192000"/>
              <a:gd name="connsiteY5434" fmla="*/ 5552862 h 6048660"/>
              <a:gd name="connsiteX5435" fmla="*/ 8907029 w 12192000"/>
              <a:gd name="connsiteY5435" fmla="*/ 5551209 h 6048660"/>
              <a:gd name="connsiteX5436" fmla="*/ 8907665 w 12192000"/>
              <a:gd name="connsiteY5436" fmla="*/ 5549555 h 6048660"/>
              <a:gd name="connsiteX5437" fmla="*/ 8908301 w 12192000"/>
              <a:gd name="connsiteY5437" fmla="*/ 5548156 h 6048660"/>
              <a:gd name="connsiteX5438" fmla="*/ 8909827 w 12192000"/>
              <a:gd name="connsiteY5438" fmla="*/ 5545740 h 6048660"/>
              <a:gd name="connsiteX5439" fmla="*/ 8911608 w 12192000"/>
              <a:gd name="connsiteY5439" fmla="*/ 5543577 h 6048660"/>
              <a:gd name="connsiteX5440" fmla="*/ 8912244 w 12192000"/>
              <a:gd name="connsiteY5440" fmla="*/ 5542178 h 6048660"/>
              <a:gd name="connsiteX5441" fmla="*/ 8912244 w 12192000"/>
              <a:gd name="connsiteY5441" fmla="*/ 5541669 h 6048660"/>
              <a:gd name="connsiteX5442" fmla="*/ 8912626 w 12192000"/>
              <a:gd name="connsiteY5442" fmla="*/ 5541415 h 6048660"/>
              <a:gd name="connsiteX5443" fmla="*/ 8913261 w 12192000"/>
              <a:gd name="connsiteY5443" fmla="*/ 5540779 h 6048660"/>
              <a:gd name="connsiteX5444" fmla="*/ 8913898 w 12192000"/>
              <a:gd name="connsiteY5444" fmla="*/ 5539380 h 6048660"/>
              <a:gd name="connsiteX5445" fmla="*/ 8914661 w 12192000"/>
              <a:gd name="connsiteY5445" fmla="*/ 5537981 h 6048660"/>
              <a:gd name="connsiteX5446" fmla="*/ 8915551 w 12192000"/>
              <a:gd name="connsiteY5446" fmla="*/ 5537345 h 6048660"/>
              <a:gd name="connsiteX5447" fmla="*/ 8916187 w 12192000"/>
              <a:gd name="connsiteY5447" fmla="*/ 5536836 h 6048660"/>
              <a:gd name="connsiteX5448" fmla="*/ 8916569 w 12192000"/>
              <a:gd name="connsiteY5448" fmla="*/ 5535946 h 6048660"/>
              <a:gd name="connsiteX5449" fmla="*/ 8917967 w 12192000"/>
              <a:gd name="connsiteY5449" fmla="*/ 5533147 h 6048660"/>
              <a:gd name="connsiteX5450" fmla="*/ 8920512 w 12192000"/>
              <a:gd name="connsiteY5450" fmla="*/ 5529586 h 6048660"/>
              <a:gd name="connsiteX5451" fmla="*/ 8922292 w 12192000"/>
              <a:gd name="connsiteY5451" fmla="*/ 5527805 h 6048660"/>
              <a:gd name="connsiteX5452" fmla="*/ 8922801 w 12192000"/>
              <a:gd name="connsiteY5452" fmla="*/ 5528568 h 6048660"/>
              <a:gd name="connsiteX5453" fmla="*/ 8920384 w 12192000"/>
              <a:gd name="connsiteY5453" fmla="*/ 5532130 h 6048660"/>
              <a:gd name="connsiteX5454" fmla="*/ 8918604 w 12192000"/>
              <a:gd name="connsiteY5454" fmla="*/ 5534674 h 6048660"/>
              <a:gd name="connsiteX5455" fmla="*/ 8917841 w 12192000"/>
              <a:gd name="connsiteY5455" fmla="*/ 5535946 h 6048660"/>
              <a:gd name="connsiteX5456" fmla="*/ 8917332 w 12192000"/>
              <a:gd name="connsiteY5456" fmla="*/ 5537218 h 6048660"/>
              <a:gd name="connsiteX5457" fmla="*/ 8916060 w 12192000"/>
              <a:gd name="connsiteY5457" fmla="*/ 5539634 h 6048660"/>
              <a:gd name="connsiteX5458" fmla="*/ 8914661 w 12192000"/>
              <a:gd name="connsiteY5458" fmla="*/ 5541924 h 6048660"/>
              <a:gd name="connsiteX5459" fmla="*/ 8914533 w 12192000"/>
              <a:gd name="connsiteY5459" fmla="*/ 5543068 h 6048660"/>
              <a:gd name="connsiteX5460" fmla="*/ 8915297 w 12192000"/>
              <a:gd name="connsiteY5460" fmla="*/ 5542687 h 6048660"/>
              <a:gd name="connsiteX5461" fmla="*/ 8916441 w 12192000"/>
              <a:gd name="connsiteY5461" fmla="*/ 5541161 h 6048660"/>
              <a:gd name="connsiteX5462" fmla="*/ 8918095 w 12192000"/>
              <a:gd name="connsiteY5462" fmla="*/ 5538617 h 6048660"/>
              <a:gd name="connsiteX5463" fmla="*/ 8920130 w 12192000"/>
              <a:gd name="connsiteY5463" fmla="*/ 5535564 h 6048660"/>
              <a:gd name="connsiteX5464" fmla="*/ 8921656 w 12192000"/>
              <a:gd name="connsiteY5464" fmla="*/ 5533147 h 6048660"/>
              <a:gd name="connsiteX5465" fmla="*/ 8922292 w 12192000"/>
              <a:gd name="connsiteY5465" fmla="*/ 5531875 h 6048660"/>
              <a:gd name="connsiteX5466" fmla="*/ 8922674 w 12192000"/>
              <a:gd name="connsiteY5466" fmla="*/ 5530985 h 6048660"/>
              <a:gd name="connsiteX5467" fmla="*/ 8923819 w 12192000"/>
              <a:gd name="connsiteY5467" fmla="*/ 5529586 h 6048660"/>
              <a:gd name="connsiteX5468" fmla="*/ 8924836 w 12192000"/>
              <a:gd name="connsiteY5468" fmla="*/ 5528187 h 6048660"/>
              <a:gd name="connsiteX5469" fmla="*/ 8925218 w 12192000"/>
              <a:gd name="connsiteY5469" fmla="*/ 5527042 h 6048660"/>
              <a:gd name="connsiteX5470" fmla="*/ 8925472 w 12192000"/>
              <a:gd name="connsiteY5470" fmla="*/ 5526025 h 6048660"/>
              <a:gd name="connsiteX5471" fmla="*/ 8926617 w 12192000"/>
              <a:gd name="connsiteY5471" fmla="*/ 5525897 h 6048660"/>
              <a:gd name="connsiteX5472" fmla="*/ 8927507 w 12192000"/>
              <a:gd name="connsiteY5472" fmla="*/ 5526661 h 6048660"/>
              <a:gd name="connsiteX5473" fmla="*/ 8929033 w 12192000"/>
              <a:gd name="connsiteY5473" fmla="*/ 5526279 h 6048660"/>
              <a:gd name="connsiteX5474" fmla="*/ 8929924 w 12192000"/>
              <a:gd name="connsiteY5474" fmla="*/ 5525643 h 6048660"/>
              <a:gd name="connsiteX5475" fmla="*/ 8929288 w 12192000"/>
              <a:gd name="connsiteY5475" fmla="*/ 5527424 h 6048660"/>
              <a:gd name="connsiteX5476" fmla="*/ 8928016 w 12192000"/>
              <a:gd name="connsiteY5476" fmla="*/ 5529713 h 6048660"/>
              <a:gd name="connsiteX5477" fmla="*/ 8926490 w 12192000"/>
              <a:gd name="connsiteY5477" fmla="*/ 5532130 h 6048660"/>
              <a:gd name="connsiteX5478" fmla="*/ 8924836 w 12192000"/>
              <a:gd name="connsiteY5478" fmla="*/ 5534547 h 6048660"/>
              <a:gd name="connsiteX5479" fmla="*/ 8923437 w 12192000"/>
              <a:gd name="connsiteY5479" fmla="*/ 5536836 h 6048660"/>
              <a:gd name="connsiteX5480" fmla="*/ 8921529 w 12192000"/>
              <a:gd name="connsiteY5480" fmla="*/ 5539761 h 6048660"/>
              <a:gd name="connsiteX5481" fmla="*/ 8918858 w 12192000"/>
              <a:gd name="connsiteY5481" fmla="*/ 5543704 h 6048660"/>
              <a:gd name="connsiteX5482" fmla="*/ 8916569 w 12192000"/>
              <a:gd name="connsiteY5482" fmla="*/ 5547266 h 6048660"/>
              <a:gd name="connsiteX5483" fmla="*/ 8915678 w 12192000"/>
              <a:gd name="connsiteY5483" fmla="*/ 5548919 h 6048660"/>
              <a:gd name="connsiteX5484" fmla="*/ 8914661 w 12192000"/>
              <a:gd name="connsiteY5484" fmla="*/ 5551082 h 6048660"/>
              <a:gd name="connsiteX5485" fmla="*/ 8911989 w 12192000"/>
              <a:gd name="connsiteY5485" fmla="*/ 5555533 h 6048660"/>
              <a:gd name="connsiteX5486" fmla="*/ 8908428 w 12192000"/>
              <a:gd name="connsiteY5486" fmla="*/ 5561639 h 6048660"/>
              <a:gd name="connsiteX5487" fmla="*/ 8905121 w 12192000"/>
              <a:gd name="connsiteY5487" fmla="*/ 5567490 h 6048660"/>
              <a:gd name="connsiteX5488" fmla="*/ 8902577 w 12192000"/>
              <a:gd name="connsiteY5488" fmla="*/ 5571814 h 6048660"/>
              <a:gd name="connsiteX5489" fmla="*/ 8901178 w 12192000"/>
              <a:gd name="connsiteY5489" fmla="*/ 5572323 h 6048660"/>
              <a:gd name="connsiteX5490" fmla="*/ 8901178 w 12192000"/>
              <a:gd name="connsiteY5490" fmla="*/ 5572832 h 6048660"/>
              <a:gd name="connsiteX5491" fmla="*/ 8901051 w 12192000"/>
              <a:gd name="connsiteY5491" fmla="*/ 5574994 h 6048660"/>
              <a:gd name="connsiteX5492" fmla="*/ 8899143 w 12192000"/>
              <a:gd name="connsiteY5492" fmla="*/ 5578683 h 6048660"/>
              <a:gd name="connsiteX5493" fmla="*/ 8898634 w 12192000"/>
              <a:gd name="connsiteY5493" fmla="*/ 5579573 h 6048660"/>
              <a:gd name="connsiteX5494" fmla="*/ 8896090 w 12192000"/>
              <a:gd name="connsiteY5494" fmla="*/ 5583516 h 6048660"/>
              <a:gd name="connsiteX5495" fmla="*/ 8893292 w 12192000"/>
              <a:gd name="connsiteY5495" fmla="*/ 5588604 h 6048660"/>
              <a:gd name="connsiteX5496" fmla="*/ 8887950 w 12192000"/>
              <a:gd name="connsiteY5496" fmla="*/ 5599034 h 6048660"/>
              <a:gd name="connsiteX5497" fmla="*/ 8886805 w 12192000"/>
              <a:gd name="connsiteY5497" fmla="*/ 5601196 h 6048660"/>
              <a:gd name="connsiteX5498" fmla="*/ 8884007 w 12192000"/>
              <a:gd name="connsiteY5498" fmla="*/ 5606665 h 6048660"/>
              <a:gd name="connsiteX5499" fmla="*/ 8881972 w 12192000"/>
              <a:gd name="connsiteY5499" fmla="*/ 5610608 h 6048660"/>
              <a:gd name="connsiteX5500" fmla="*/ 8880572 w 12192000"/>
              <a:gd name="connsiteY5500" fmla="*/ 5613279 h 6048660"/>
              <a:gd name="connsiteX5501" fmla="*/ 8879555 w 12192000"/>
              <a:gd name="connsiteY5501" fmla="*/ 5614806 h 6048660"/>
              <a:gd name="connsiteX5502" fmla="*/ 8879046 w 12192000"/>
              <a:gd name="connsiteY5502" fmla="*/ 5615569 h 6048660"/>
              <a:gd name="connsiteX5503" fmla="*/ 8878792 w 12192000"/>
              <a:gd name="connsiteY5503" fmla="*/ 5615823 h 6048660"/>
              <a:gd name="connsiteX5504" fmla="*/ 8878537 w 12192000"/>
              <a:gd name="connsiteY5504" fmla="*/ 5615823 h 6048660"/>
              <a:gd name="connsiteX5505" fmla="*/ 8878537 w 12192000"/>
              <a:gd name="connsiteY5505" fmla="*/ 5615060 h 6048660"/>
              <a:gd name="connsiteX5506" fmla="*/ 8879173 w 12192000"/>
              <a:gd name="connsiteY5506" fmla="*/ 5613915 h 6048660"/>
              <a:gd name="connsiteX5507" fmla="*/ 8879809 w 12192000"/>
              <a:gd name="connsiteY5507" fmla="*/ 5612770 h 6048660"/>
              <a:gd name="connsiteX5508" fmla="*/ 8879682 w 12192000"/>
              <a:gd name="connsiteY5508" fmla="*/ 5612389 h 6048660"/>
              <a:gd name="connsiteX5509" fmla="*/ 8877901 w 12192000"/>
              <a:gd name="connsiteY5509" fmla="*/ 5614297 h 6048660"/>
              <a:gd name="connsiteX5510" fmla="*/ 8876375 w 12192000"/>
              <a:gd name="connsiteY5510" fmla="*/ 5617985 h 6048660"/>
              <a:gd name="connsiteX5511" fmla="*/ 8876375 w 12192000"/>
              <a:gd name="connsiteY5511" fmla="*/ 5620784 h 6048660"/>
              <a:gd name="connsiteX5512" fmla="*/ 8875994 w 12192000"/>
              <a:gd name="connsiteY5512" fmla="*/ 5621420 h 6048660"/>
              <a:gd name="connsiteX5513" fmla="*/ 8875739 w 12192000"/>
              <a:gd name="connsiteY5513" fmla="*/ 5622056 h 6048660"/>
              <a:gd name="connsiteX5514" fmla="*/ 8875994 w 12192000"/>
              <a:gd name="connsiteY5514" fmla="*/ 5622819 h 6048660"/>
              <a:gd name="connsiteX5515" fmla="*/ 8875612 w 12192000"/>
              <a:gd name="connsiteY5515" fmla="*/ 5623200 h 6048660"/>
              <a:gd name="connsiteX5516" fmla="*/ 8874976 w 12192000"/>
              <a:gd name="connsiteY5516" fmla="*/ 5623073 h 6048660"/>
              <a:gd name="connsiteX5517" fmla="*/ 8874594 w 12192000"/>
              <a:gd name="connsiteY5517" fmla="*/ 5622564 h 6048660"/>
              <a:gd name="connsiteX5518" fmla="*/ 8874340 w 12192000"/>
              <a:gd name="connsiteY5518" fmla="*/ 5622183 h 6048660"/>
              <a:gd name="connsiteX5519" fmla="*/ 8873831 w 12192000"/>
              <a:gd name="connsiteY5519" fmla="*/ 5622310 h 6048660"/>
              <a:gd name="connsiteX5520" fmla="*/ 8873450 w 12192000"/>
              <a:gd name="connsiteY5520" fmla="*/ 5622946 h 6048660"/>
              <a:gd name="connsiteX5521" fmla="*/ 8873450 w 12192000"/>
              <a:gd name="connsiteY5521" fmla="*/ 5624091 h 6048660"/>
              <a:gd name="connsiteX5522" fmla="*/ 8873195 w 12192000"/>
              <a:gd name="connsiteY5522" fmla="*/ 5625744 h 6048660"/>
              <a:gd name="connsiteX5523" fmla="*/ 8872432 w 12192000"/>
              <a:gd name="connsiteY5523" fmla="*/ 5627652 h 6048660"/>
              <a:gd name="connsiteX5524" fmla="*/ 8868871 w 12192000"/>
              <a:gd name="connsiteY5524" fmla="*/ 5637319 h 6048660"/>
              <a:gd name="connsiteX5525" fmla="*/ 8867471 w 12192000"/>
              <a:gd name="connsiteY5525" fmla="*/ 5640244 h 6048660"/>
              <a:gd name="connsiteX5526" fmla="*/ 8866963 w 12192000"/>
              <a:gd name="connsiteY5526" fmla="*/ 5638718 h 6048660"/>
              <a:gd name="connsiteX5527" fmla="*/ 8868744 w 12192000"/>
              <a:gd name="connsiteY5527" fmla="*/ 5632867 h 6048660"/>
              <a:gd name="connsiteX5528" fmla="*/ 8872560 w 12192000"/>
              <a:gd name="connsiteY5528" fmla="*/ 5622310 h 6048660"/>
              <a:gd name="connsiteX5529" fmla="*/ 8873195 w 12192000"/>
              <a:gd name="connsiteY5529" fmla="*/ 5620529 h 6048660"/>
              <a:gd name="connsiteX5530" fmla="*/ 8873195 w 12192000"/>
              <a:gd name="connsiteY5530" fmla="*/ 5619893 h 6048660"/>
              <a:gd name="connsiteX5531" fmla="*/ 8871288 w 12192000"/>
              <a:gd name="connsiteY5531" fmla="*/ 5622310 h 6048660"/>
              <a:gd name="connsiteX5532" fmla="*/ 8868998 w 12192000"/>
              <a:gd name="connsiteY5532" fmla="*/ 5628034 h 6048660"/>
              <a:gd name="connsiteX5533" fmla="*/ 8867090 w 12192000"/>
              <a:gd name="connsiteY5533" fmla="*/ 5633121 h 6048660"/>
              <a:gd name="connsiteX5534" fmla="*/ 8866581 w 12192000"/>
              <a:gd name="connsiteY5534" fmla="*/ 5632740 h 6048660"/>
              <a:gd name="connsiteX5535" fmla="*/ 8866581 w 12192000"/>
              <a:gd name="connsiteY5535" fmla="*/ 5631468 h 6048660"/>
              <a:gd name="connsiteX5536" fmla="*/ 8866581 w 12192000"/>
              <a:gd name="connsiteY5536" fmla="*/ 5630323 h 6048660"/>
              <a:gd name="connsiteX5537" fmla="*/ 8866708 w 12192000"/>
              <a:gd name="connsiteY5537" fmla="*/ 5629306 h 6048660"/>
              <a:gd name="connsiteX5538" fmla="*/ 8867345 w 12192000"/>
              <a:gd name="connsiteY5538" fmla="*/ 5628288 h 6048660"/>
              <a:gd name="connsiteX5539" fmla="*/ 8868108 w 12192000"/>
              <a:gd name="connsiteY5539" fmla="*/ 5626634 h 6048660"/>
              <a:gd name="connsiteX5540" fmla="*/ 8868871 w 12192000"/>
              <a:gd name="connsiteY5540" fmla="*/ 5624599 h 6048660"/>
              <a:gd name="connsiteX5541" fmla="*/ 8870524 w 12192000"/>
              <a:gd name="connsiteY5541" fmla="*/ 5619384 h 6048660"/>
              <a:gd name="connsiteX5542" fmla="*/ 8872305 w 12192000"/>
              <a:gd name="connsiteY5542" fmla="*/ 5615060 h 6048660"/>
              <a:gd name="connsiteX5543" fmla="*/ 8873068 w 12192000"/>
              <a:gd name="connsiteY5543" fmla="*/ 5613661 h 6048660"/>
              <a:gd name="connsiteX5544" fmla="*/ 8874213 w 12192000"/>
              <a:gd name="connsiteY5544" fmla="*/ 5611371 h 6048660"/>
              <a:gd name="connsiteX5545" fmla="*/ 8875612 w 12192000"/>
              <a:gd name="connsiteY5545" fmla="*/ 5608827 h 6048660"/>
              <a:gd name="connsiteX5546" fmla="*/ 8876629 w 12192000"/>
              <a:gd name="connsiteY5546" fmla="*/ 5606792 h 6048660"/>
              <a:gd name="connsiteX5547" fmla="*/ 8877520 w 12192000"/>
              <a:gd name="connsiteY5547" fmla="*/ 5605012 h 6048660"/>
              <a:gd name="connsiteX5548" fmla="*/ 8878537 w 12192000"/>
              <a:gd name="connsiteY5548" fmla="*/ 5603104 h 6048660"/>
              <a:gd name="connsiteX5549" fmla="*/ 8879937 w 12192000"/>
              <a:gd name="connsiteY5549" fmla="*/ 5599797 h 6048660"/>
              <a:gd name="connsiteX5550" fmla="*/ 8879555 w 12192000"/>
              <a:gd name="connsiteY5550" fmla="*/ 5598525 h 6048660"/>
              <a:gd name="connsiteX5551" fmla="*/ 8878919 w 12192000"/>
              <a:gd name="connsiteY5551" fmla="*/ 5599415 h 6048660"/>
              <a:gd name="connsiteX5552" fmla="*/ 8878283 w 12192000"/>
              <a:gd name="connsiteY5552" fmla="*/ 5601323 h 6048660"/>
              <a:gd name="connsiteX5553" fmla="*/ 8877520 w 12192000"/>
              <a:gd name="connsiteY5553" fmla="*/ 5603104 h 6048660"/>
              <a:gd name="connsiteX5554" fmla="*/ 8876629 w 12192000"/>
              <a:gd name="connsiteY5554" fmla="*/ 5603485 h 6048660"/>
              <a:gd name="connsiteX5555" fmla="*/ 8876503 w 12192000"/>
              <a:gd name="connsiteY5555" fmla="*/ 5604376 h 6048660"/>
              <a:gd name="connsiteX5556" fmla="*/ 8876121 w 12192000"/>
              <a:gd name="connsiteY5556" fmla="*/ 5605520 h 6048660"/>
              <a:gd name="connsiteX5557" fmla="*/ 8875231 w 12192000"/>
              <a:gd name="connsiteY5557" fmla="*/ 5605393 h 6048660"/>
              <a:gd name="connsiteX5558" fmla="*/ 8874722 w 12192000"/>
              <a:gd name="connsiteY5558" fmla="*/ 5604884 h 6048660"/>
              <a:gd name="connsiteX5559" fmla="*/ 8872941 w 12192000"/>
              <a:gd name="connsiteY5559" fmla="*/ 5604884 h 6048660"/>
              <a:gd name="connsiteX5560" fmla="*/ 8871033 w 12192000"/>
              <a:gd name="connsiteY5560" fmla="*/ 5608064 h 6048660"/>
              <a:gd name="connsiteX5561" fmla="*/ 8870397 w 12192000"/>
              <a:gd name="connsiteY5561" fmla="*/ 5609845 h 6048660"/>
              <a:gd name="connsiteX5562" fmla="*/ 8870524 w 12192000"/>
              <a:gd name="connsiteY5562" fmla="*/ 5610735 h 6048660"/>
              <a:gd name="connsiteX5563" fmla="*/ 8871542 w 12192000"/>
              <a:gd name="connsiteY5563" fmla="*/ 5611498 h 6048660"/>
              <a:gd name="connsiteX5564" fmla="*/ 8872814 w 12192000"/>
              <a:gd name="connsiteY5564" fmla="*/ 5612516 h 6048660"/>
              <a:gd name="connsiteX5565" fmla="*/ 8871796 w 12192000"/>
              <a:gd name="connsiteY5565" fmla="*/ 5614042 h 6048660"/>
              <a:gd name="connsiteX5566" fmla="*/ 8870016 w 12192000"/>
              <a:gd name="connsiteY5566" fmla="*/ 5615187 h 6048660"/>
              <a:gd name="connsiteX5567" fmla="*/ 8868616 w 12192000"/>
              <a:gd name="connsiteY5567" fmla="*/ 5615187 h 6048660"/>
              <a:gd name="connsiteX5568" fmla="*/ 8867599 w 12192000"/>
              <a:gd name="connsiteY5568" fmla="*/ 5615187 h 6048660"/>
              <a:gd name="connsiteX5569" fmla="*/ 8866454 w 12192000"/>
              <a:gd name="connsiteY5569" fmla="*/ 5617222 h 6048660"/>
              <a:gd name="connsiteX5570" fmla="*/ 8864037 w 12192000"/>
              <a:gd name="connsiteY5570" fmla="*/ 5622310 h 6048660"/>
              <a:gd name="connsiteX5571" fmla="*/ 8862893 w 12192000"/>
              <a:gd name="connsiteY5571" fmla="*/ 5625363 h 6048660"/>
              <a:gd name="connsiteX5572" fmla="*/ 8861112 w 12192000"/>
              <a:gd name="connsiteY5572" fmla="*/ 5630323 h 6048660"/>
              <a:gd name="connsiteX5573" fmla="*/ 8859204 w 12192000"/>
              <a:gd name="connsiteY5573" fmla="*/ 5634775 h 6048660"/>
              <a:gd name="connsiteX5574" fmla="*/ 8857550 w 12192000"/>
              <a:gd name="connsiteY5574" fmla="*/ 5636047 h 6048660"/>
              <a:gd name="connsiteX5575" fmla="*/ 8857169 w 12192000"/>
              <a:gd name="connsiteY5575" fmla="*/ 5636047 h 6048660"/>
              <a:gd name="connsiteX5576" fmla="*/ 8857042 w 12192000"/>
              <a:gd name="connsiteY5576" fmla="*/ 5635792 h 6048660"/>
              <a:gd name="connsiteX5577" fmla="*/ 8860603 w 12192000"/>
              <a:gd name="connsiteY5577" fmla="*/ 5647749 h 6048660"/>
              <a:gd name="connsiteX5578" fmla="*/ 8863910 w 12192000"/>
              <a:gd name="connsiteY5578" fmla="*/ 5654235 h 6048660"/>
              <a:gd name="connsiteX5579" fmla="*/ 8864928 w 12192000"/>
              <a:gd name="connsiteY5579" fmla="*/ 5655126 h 6048660"/>
              <a:gd name="connsiteX5580" fmla="*/ 8865182 w 12192000"/>
              <a:gd name="connsiteY5580" fmla="*/ 5655635 h 6048660"/>
              <a:gd name="connsiteX5581" fmla="*/ 8865182 w 12192000"/>
              <a:gd name="connsiteY5581" fmla="*/ 5655635 h 6048660"/>
              <a:gd name="connsiteX5582" fmla="*/ 8864419 w 12192000"/>
              <a:gd name="connsiteY5582" fmla="*/ 5655762 h 6048660"/>
              <a:gd name="connsiteX5583" fmla="*/ 8863910 w 12192000"/>
              <a:gd name="connsiteY5583" fmla="*/ 5655253 h 6048660"/>
              <a:gd name="connsiteX5584" fmla="*/ 8863529 w 12192000"/>
              <a:gd name="connsiteY5584" fmla="*/ 5654490 h 6048660"/>
              <a:gd name="connsiteX5585" fmla="*/ 8862511 w 12192000"/>
              <a:gd name="connsiteY5585" fmla="*/ 5653599 h 6048660"/>
              <a:gd name="connsiteX5586" fmla="*/ 8859204 w 12192000"/>
              <a:gd name="connsiteY5586" fmla="*/ 5647113 h 6048660"/>
              <a:gd name="connsiteX5587" fmla="*/ 8855643 w 12192000"/>
              <a:gd name="connsiteY5587" fmla="*/ 5635156 h 6048660"/>
              <a:gd name="connsiteX5588" fmla="*/ 8853534 w 12192000"/>
              <a:gd name="connsiteY5588" fmla="*/ 5634766 h 6048660"/>
              <a:gd name="connsiteX5589" fmla="*/ 8853862 w 12192000"/>
              <a:gd name="connsiteY5589" fmla="*/ 5634139 h 6048660"/>
              <a:gd name="connsiteX5590" fmla="*/ 8857296 w 12192000"/>
              <a:gd name="connsiteY5590" fmla="*/ 5634775 h 6048660"/>
              <a:gd name="connsiteX5591" fmla="*/ 8855261 w 12192000"/>
              <a:gd name="connsiteY5591" fmla="*/ 5623836 h 6048660"/>
              <a:gd name="connsiteX5592" fmla="*/ 8854879 w 12192000"/>
              <a:gd name="connsiteY5592" fmla="*/ 5618748 h 6048660"/>
              <a:gd name="connsiteX5593" fmla="*/ 8854752 w 12192000"/>
              <a:gd name="connsiteY5593" fmla="*/ 5613534 h 6048660"/>
              <a:gd name="connsiteX5594" fmla="*/ 8854752 w 12192000"/>
              <a:gd name="connsiteY5594" fmla="*/ 5608446 h 6048660"/>
              <a:gd name="connsiteX5595" fmla="*/ 8854752 w 12192000"/>
              <a:gd name="connsiteY5595" fmla="*/ 5604757 h 6048660"/>
              <a:gd name="connsiteX5596" fmla="*/ 8855643 w 12192000"/>
              <a:gd name="connsiteY5596" fmla="*/ 5593437 h 6048660"/>
              <a:gd name="connsiteX5597" fmla="*/ 8857423 w 12192000"/>
              <a:gd name="connsiteY5597" fmla="*/ 5580082 h 6048660"/>
              <a:gd name="connsiteX5598" fmla="*/ 8857805 w 12192000"/>
              <a:gd name="connsiteY5598" fmla="*/ 5577792 h 6048660"/>
              <a:gd name="connsiteX5599" fmla="*/ 8858187 w 12192000"/>
              <a:gd name="connsiteY5599" fmla="*/ 5574231 h 6048660"/>
              <a:gd name="connsiteX5600" fmla="*/ 8860094 w 12192000"/>
              <a:gd name="connsiteY5600" fmla="*/ 5568507 h 6048660"/>
              <a:gd name="connsiteX5601" fmla="*/ 8860985 w 12192000"/>
              <a:gd name="connsiteY5601" fmla="*/ 5567490 h 6048660"/>
              <a:gd name="connsiteX5602" fmla="*/ 8861239 w 12192000"/>
              <a:gd name="connsiteY5602" fmla="*/ 5566599 h 6048660"/>
              <a:gd name="connsiteX5603" fmla="*/ 8861621 w 12192000"/>
              <a:gd name="connsiteY5603" fmla="*/ 5564819 h 6048660"/>
              <a:gd name="connsiteX5604" fmla="*/ 8862638 w 12192000"/>
              <a:gd name="connsiteY5604" fmla="*/ 5561639 h 6048660"/>
              <a:gd name="connsiteX5605" fmla="*/ 8863783 w 12192000"/>
              <a:gd name="connsiteY5605" fmla="*/ 5558077 h 6048660"/>
              <a:gd name="connsiteX5606" fmla="*/ 8864292 w 12192000"/>
              <a:gd name="connsiteY5606" fmla="*/ 5555533 h 6048660"/>
              <a:gd name="connsiteX5607" fmla="*/ 8864546 w 12192000"/>
              <a:gd name="connsiteY5607" fmla="*/ 5553753 h 6048660"/>
              <a:gd name="connsiteX5608" fmla="*/ 8865182 w 12192000"/>
              <a:gd name="connsiteY5608" fmla="*/ 5552099 h 6048660"/>
              <a:gd name="connsiteX5609" fmla="*/ 8865691 w 12192000"/>
              <a:gd name="connsiteY5609" fmla="*/ 5551718 h 6048660"/>
              <a:gd name="connsiteX5610" fmla="*/ 8865945 w 12192000"/>
              <a:gd name="connsiteY5610" fmla="*/ 5552226 h 6048660"/>
              <a:gd name="connsiteX5611" fmla="*/ 8867980 w 12192000"/>
              <a:gd name="connsiteY5611" fmla="*/ 5545612 h 6048660"/>
              <a:gd name="connsiteX5612" fmla="*/ 8871033 w 12192000"/>
              <a:gd name="connsiteY5612" fmla="*/ 5530858 h 6048660"/>
              <a:gd name="connsiteX5613" fmla="*/ 8882862 w 12192000"/>
              <a:gd name="connsiteY5613" fmla="*/ 5482397 h 6048660"/>
              <a:gd name="connsiteX5614" fmla="*/ 8886424 w 12192000"/>
              <a:gd name="connsiteY5614" fmla="*/ 5469932 h 6048660"/>
              <a:gd name="connsiteX5615" fmla="*/ 8888586 w 12192000"/>
              <a:gd name="connsiteY5615" fmla="*/ 5463573 h 6048660"/>
              <a:gd name="connsiteX5616" fmla="*/ 8890239 w 12192000"/>
              <a:gd name="connsiteY5616" fmla="*/ 5460520 h 6048660"/>
              <a:gd name="connsiteX5617" fmla="*/ 8891130 w 12192000"/>
              <a:gd name="connsiteY5617" fmla="*/ 5458485 h 6048660"/>
              <a:gd name="connsiteX5618" fmla="*/ 8892020 w 12192000"/>
              <a:gd name="connsiteY5618" fmla="*/ 5455687 h 6048660"/>
              <a:gd name="connsiteX5619" fmla="*/ 8893165 w 12192000"/>
              <a:gd name="connsiteY5619" fmla="*/ 5452380 h 6048660"/>
              <a:gd name="connsiteX5620" fmla="*/ 8893419 w 12192000"/>
              <a:gd name="connsiteY5620" fmla="*/ 5453270 h 6048660"/>
              <a:gd name="connsiteX5621" fmla="*/ 8894437 w 12192000"/>
              <a:gd name="connsiteY5621" fmla="*/ 5452634 h 6048660"/>
              <a:gd name="connsiteX5622" fmla="*/ 8897871 w 12192000"/>
              <a:gd name="connsiteY5622" fmla="*/ 5442459 h 6048660"/>
              <a:gd name="connsiteX5623" fmla="*/ 8900160 w 12192000"/>
              <a:gd name="connsiteY5623" fmla="*/ 5439279 h 6048660"/>
              <a:gd name="connsiteX5624" fmla="*/ 8903086 w 12192000"/>
              <a:gd name="connsiteY5624" fmla="*/ 5433555 h 6048660"/>
              <a:gd name="connsiteX5625" fmla="*/ 8903468 w 12192000"/>
              <a:gd name="connsiteY5625" fmla="*/ 5423888 h 6048660"/>
              <a:gd name="connsiteX5626" fmla="*/ 8902577 w 12192000"/>
              <a:gd name="connsiteY5626" fmla="*/ 5423761 h 6048660"/>
              <a:gd name="connsiteX5627" fmla="*/ 8902068 w 12192000"/>
              <a:gd name="connsiteY5627" fmla="*/ 5423380 h 6048660"/>
              <a:gd name="connsiteX5628" fmla="*/ 8898507 w 12192000"/>
              <a:gd name="connsiteY5628" fmla="*/ 5422108 h 6048660"/>
              <a:gd name="connsiteX5629" fmla="*/ 8890112 w 12192000"/>
              <a:gd name="connsiteY5629" fmla="*/ 5421726 h 6048660"/>
              <a:gd name="connsiteX5630" fmla="*/ 8886805 w 12192000"/>
              <a:gd name="connsiteY5630" fmla="*/ 5421980 h 6048660"/>
              <a:gd name="connsiteX5631" fmla="*/ 8885024 w 12192000"/>
              <a:gd name="connsiteY5631" fmla="*/ 5422871 h 6048660"/>
              <a:gd name="connsiteX5632" fmla="*/ 8883244 w 12192000"/>
              <a:gd name="connsiteY5632" fmla="*/ 5425160 h 6048660"/>
              <a:gd name="connsiteX5633" fmla="*/ 8869888 w 12192000"/>
              <a:gd name="connsiteY5633" fmla="*/ 5454160 h 6048660"/>
              <a:gd name="connsiteX5634" fmla="*/ 8867980 w 12192000"/>
              <a:gd name="connsiteY5634" fmla="*/ 5460393 h 6048660"/>
              <a:gd name="connsiteX5635" fmla="*/ 8865818 w 12192000"/>
              <a:gd name="connsiteY5635" fmla="*/ 5466880 h 6048660"/>
              <a:gd name="connsiteX5636" fmla="*/ 8864419 w 12192000"/>
              <a:gd name="connsiteY5636" fmla="*/ 5471840 h 6048660"/>
              <a:gd name="connsiteX5637" fmla="*/ 8863910 w 12192000"/>
              <a:gd name="connsiteY5637" fmla="*/ 5474257 h 6048660"/>
              <a:gd name="connsiteX5638" fmla="*/ 8863783 w 12192000"/>
              <a:gd name="connsiteY5638" fmla="*/ 5475020 h 6048660"/>
              <a:gd name="connsiteX5639" fmla="*/ 8863147 w 12192000"/>
              <a:gd name="connsiteY5639" fmla="*/ 5476038 h 6048660"/>
              <a:gd name="connsiteX5640" fmla="*/ 8861748 w 12192000"/>
              <a:gd name="connsiteY5640" fmla="*/ 5480235 h 6048660"/>
              <a:gd name="connsiteX5641" fmla="*/ 8859586 w 12192000"/>
              <a:gd name="connsiteY5641" fmla="*/ 5488503 h 6048660"/>
              <a:gd name="connsiteX5642" fmla="*/ 8856024 w 12192000"/>
              <a:gd name="connsiteY5642" fmla="*/ 5502494 h 6048660"/>
              <a:gd name="connsiteX5643" fmla="*/ 8855134 w 12192000"/>
              <a:gd name="connsiteY5643" fmla="*/ 5505801 h 6048660"/>
              <a:gd name="connsiteX5644" fmla="*/ 8854244 w 12192000"/>
              <a:gd name="connsiteY5644" fmla="*/ 5510253 h 6048660"/>
              <a:gd name="connsiteX5645" fmla="*/ 8854498 w 12192000"/>
              <a:gd name="connsiteY5645" fmla="*/ 5512160 h 6048660"/>
              <a:gd name="connsiteX5646" fmla="*/ 8854752 w 12192000"/>
              <a:gd name="connsiteY5646" fmla="*/ 5514196 h 6048660"/>
              <a:gd name="connsiteX5647" fmla="*/ 8853989 w 12192000"/>
              <a:gd name="connsiteY5647" fmla="*/ 5515722 h 6048660"/>
              <a:gd name="connsiteX5648" fmla="*/ 8853735 w 12192000"/>
              <a:gd name="connsiteY5648" fmla="*/ 5514704 h 6048660"/>
              <a:gd name="connsiteX5649" fmla="*/ 8853735 w 12192000"/>
              <a:gd name="connsiteY5649" fmla="*/ 5513941 h 6048660"/>
              <a:gd name="connsiteX5650" fmla="*/ 8853099 w 12192000"/>
              <a:gd name="connsiteY5650" fmla="*/ 5513687 h 6048660"/>
              <a:gd name="connsiteX5651" fmla="*/ 8853099 w 12192000"/>
              <a:gd name="connsiteY5651" fmla="*/ 5515849 h 6048660"/>
              <a:gd name="connsiteX5652" fmla="*/ 8853735 w 12192000"/>
              <a:gd name="connsiteY5652" fmla="*/ 5517630 h 6048660"/>
              <a:gd name="connsiteX5653" fmla="*/ 8852844 w 12192000"/>
              <a:gd name="connsiteY5653" fmla="*/ 5518139 h 6048660"/>
              <a:gd name="connsiteX5654" fmla="*/ 8852081 w 12192000"/>
              <a:gd name="connsiteY5654" fmla="*/ 5518647 h 6048660"/>
              <a:gd name="connsiteX5655" fmla="*/ 8852590 w 12192000"/>
              <a:gd name="connsiteY5655" fmla="*/ 5520301 h 6048660"/>
              <a:gd name="connsiteX5656" fmla="*/ 8853099 w 12192000"/>
              <a:gd name="connsiteY5656" fmla="*/ 5521827 h 6048660"/>
              <a:gd name="connsiteX5657" fmla="*/ 8852844 w 12192000"/>
              <a:gd name="connsiteY5657" fmla="*/ 5522463 h 6048660"/>
              <a:gd name="connsiteX5658" fmla="*/ 8852463 w 12192000"/>
              <a:gd name="connsiteY5658" fmla="*/ 5522845 h 6048660"/>
              <a:gd name="connsiteX5659" fmla="*/ 8852463 w 12192000"/>
              <a:gd name="connsiteY5659" fmla="*/ 5523608 h 6048660"/>
              <a:gd name="connsiteX5660" fmla="*/ 8852463 w 12192000"/>
              <a:gd name="connsiteY5660" fmla="*/ 5524498 h 6048660"/>
              <a:gd name="connsiteX5661" fmla="*/ 8852081 w 12192000"/>
              <a:gd name="connsiteY5661" fmla="*/ 5525007 h 6048660"/>
              <a:gd name="connsiteX5662" fmla="*/ 8851572 w 12192000"/>
              <a:gd name="connsiteY5662" fmla="*/ 5525643 h 6048660"/>
              <a:gd name="connsiteX5663" fmla="*/ 8851318 w 12192000"/>
              <a:gd name="connsiteY5663" fmla="*/ 5526788 h 6048660"/>
              <a:gd name="connsiteX5664" fmla="*/ 8852208 w 12192000"/>
              <a:gd name="connsiteY5664" fmla="*/ 5528187 h 6048660"/>
              <a:gd name="connsiteX5665" fmla="*/ 8852972 w 12192000"/>
              <a:gd name="connsiteY5665" fmla="*/ 5527551 h 6048660"/>
              <a:gd name="connsiteX5666" fmla="*/ 8853353 w 12192000"/>
              <a:gd name="connsiteY5666" fmla="*/ 5526152 h 6048660"/>
              <a:gd name="connsiteX5667" fmla="*/ 8853862 w 12192000"/>
              <a:gd name="connsiteY5667" fmla="*/ 5524244 h 6048660"/>
              <a:gd name="connsiteX5668" fmla="*/ 8854879 w 12192000"/>
              <a:gd name="connsiteY5668" fmla="*/ 5523226 h 6048660"/>
              <a:gd name="connsiteX5669" fmla="*/ 8855515 w 12192000"/>
              <a:gd name="connsiteY5669" fmla="*/ 5523862 h 6048660"/>
              <a:gd name="connsiteX5670" fmla="*/ 8855261 w 12192000"/>
              <a:gd name="connsiteY5670" fmla="*/ 5526025 h 6048660"/>
              <a:gd name="connsiteX5671" fmla="*/ 8853989 w 12192000"/>
              <a:gd name="connsiteY5671" fmla="*/ 5528441 h 6048660"/>
              <a:gd name="connsiteX5672" fmla="*/ 8852590 w 12192000"/>
              <a:gd name="connsiteY5672" fmla="*/ 5529586 h 6048660"/>
              <a:gd name="connsiteX5673" fmla="*/ 8850046 w 12192000"/>
              <a:gd name="connsiteY5673" fmla="*/ 5534419 h 6048660"/>
              <a:gd name="connsiteX5674" fmla="*/ 8848392 w 12192000"/>
              <a:gd name="connsiteY5674" fmla="*/ 5540525 h 6048660"/>
              <a:gd name="connsiteX5675" fmla="*/ 8847248 w 12192000"/>
              <a:gd name="connsiteY5675" fmla="*/ 5545867 h 6048660"/>
              <a:gd name="connsiteX5676" fmla="*/ 8846866 w 12192000"/>
              <a:gd name="connsiteY5676" fmla="*/ 5548538 h 6048660"/>
              <a:gd name="connsiteX5677" fmla="*/ 8846485 w 12192000"/>
              <a:gd name="connsiteY5677" fmla="*/ 5550446 h 6048660"/>
              <a:gd name="connsiteX5678" fmla="*/ 8845594 w 12192000"/>
              <a:gd name="connsiteY5678" fmla="*/ 5554516 h 6048660"/>
              <a:gd name="connsiteX5679" fmla="*/ 8844704 w 12192000"/>
              <a:gd name="connsiteY5679" fmla="*/ 5558840 h 6048660"/>
              <a:gd name="connsiteX5680" fmla="*/ 8844449 w 12192000"/>
              <a:gd name="connsiteY5680" fmla="*/ 5561130 h 6048660"/>
              <a:gd name="connsiteX5681" fmla="*/ 8844449 w 12192000"/>
              <a:gd name="connsiteY5681" fmla="*/ 5562020 h 6048660"/>
              <a:gd name="connsiteX5682" fmla="*/ 8844068 w 12192000"/>
              <a:gd name="connsiteY5682" fmla="*/ 5562783 h 6048660"/>
              <a:gd name="connsiteX5683" fmla="*/ 8842669 w 12192000"/>
              <a:gd name="connsiteY5683" fmla="*/ 5570033 h 6048660"/>
              <a:gd name="connsiteX5684" fmla="*/ 8841015 w 12192000"/>
              <a:gd name="connsiteY5684" fmla="*/ 5584534 h 6048660"/>
              <a:gd name="connsiteX5685" fmla="*/ 8839871 w 12192000"/>
              <a:gd name="connsiteY5685" fmla="*/ 5594709 h 6048660"/>
              <a:gd name="connsiteX5686" fmla="*/ 8839871 w 12192000"/>
              <a:gd name="connsiteY5686" fmla="*/ 5595727 h 6048660"/>
              <a:gd name="connsiteX5687" fmla="*/ 8839871 w 12192000"/>
              <a:gd name="connsiteY5687" fmla="*/ 5596617 h 6048660"/>
              <a:gd name="connsiteX5688" fmla="*/ 8839871 w 12192000"/>
              <a:gd name="connsiteY5688" fmla="*/ 5598016 h 6048660"/>
              <a:gd name="connsiteX5689" fmla="*/ 8839616 w 12192000"/>
              <a:gd name="connsiteY5689" fmla="*/ 5600433 h 6048660"/>
              <a:gd name="connsiteX5690" fmla="*/ 8839616 w 12192000"/>
              <a:gd name="connsiteY5690" fmla="*/ 5606284 h 6048660"/>
              <a:gd name="connsiteX5691" fmla="*/ 8839998 w 12192000"/>
              <a:gd name="connsiteY5691" fmla="*/ 5616332 h 6048660"/>
              <a:gd name="connsiteX5692" fmla="*/ 8842796 w 12192000"/>
              <a:gd name="connsiteY5692" fmla="*/ 5636810 h 6048660"/>
              <a:gd name="connsiteX5693" fmla="*/ 8851191 w 12192000"/>
              <a:gd name="connsiteY5693" fmla="*/ 5656016 h 6048660"/>
              <a:gd name="connsiteX5694" fmla="*/ 8854713 w 12192000"/>
              <a:gd name="connsiteY5694" fmla="*/ 5661197 h 6048660"/>
              <a:gd name="connsiteX5695" fmla="*/ 8855388 w 12192000"/>
              <a:gd name="connsiteY5695" fmla="*/ 5663266 h 6048660"/>
              <a:gd name="connsiteX5696" fmla="*/ 8856915 w 12192000"/>
              <a:gd name="connsiteY5696" fmla="*/ 5665301 h 6048660"/>
              <a:gd name="connsiteX5697" fmla="*/ 8857169 w 12192000"/>
              <a:gd name="connsiteY5697" fmla="*/ 5665301 h 6048660"/>
              <a:gd name="connsiteX5698" fmla="*/ 8857678 w 12192000"/>
              <a:gd name="connsiteY5698" fmla="*/ 5665301 h 6048660"/>
              <a:gd name="connsiteX5699" fmla="*/ 8858059 w 12192000"/>
              <a:gd name="connsiteY5699" fmla="*/ 5665556 h 6048660"/>
              <a:gd name="connsiteX5700" fmla="*/ 8859586 w 12192000"/>
              <a:gd name="connsiteY5700" fmla="*/ 5667336 h 6048660"/>
              <a:gd name="connsiteX5701" fmla="*/ 8859586 w 12192000"/>
              <a:gd name="connsiteY5701" fmla="*/ 5667216 h 6048660"/>
              <a:gd name="connsiteX5702" fmla="*/ 8863147 w 12192000"/>
              <a:gd name="connsiteY5702" fmla="*/ 5671152 h 6048660"/>
              <a:gd name="connsiteX5703" fmla="*/ 8866454 w 12192000"/>
              <a:gd name="connsiteY5703" fmla="*/ 5673187 h 6048660"/>
              <a:gd name="connsiteX5704" fmla="*/ 8867980 w 12192000"/>
              <a:gd name="connsiteY5704" fmla="*/ 5672551 h 6048660"/>
              <a:gd name="connsiteX5705" fmla="*/ 8871033 w 12192000"/>
              <a:gd name="connsiteY5705" fmla="*/ 5670771 h 6048660"/>
              <a:gd name="connsiteX5706" fmla="*/ 8873577 w 12192000"/>
              <a:gd name="connsiteY5706" fmla="*/ 5667845 h 6048660"/>
              <a:gd name="connsiteX5707" fmla="*/ 8873831 w 12192000"/>
              <a:gd name="connsiteY5707" fmla="*/ 5663775 h 6048660"/>
              <a:gd name="connsiteX5708" fmla="*/ 8873704 w 12192000"/>
              <a:gd name="connsiteY5708" fmla="*/ 5663393 h 6048660"/>
              <a:gd name="connsiteX5709" fmla="*/ 8872814 w 12192000"/>
              <a:gd name="connsiteY5709" fmla="*/ 5660850 h 6048660"/>
              <a:gd name="connsiteX5710" fmla="*/ 8872814 w 12192000"/>
              <a:gd name="connsiteY5710" fmla="*/ 5657288 h 6048660"/>
              <a:gd name="connsiteX5711" fmla="*/ 8874213 w 12192000"/>
              <a:gd name="connsiteY5711" fmla="*/ 5648257 h 6048660"/>
              <a:gd name="connsiteX5712" fmla="*/ 8875866 w 12192000"/>
              <a:gd name="connsiteY5712" fmla="*/ 5640626 h 6048660"/>
              <a:gd name="connsiteX5713" fmla="*/ 8886932 w 12192000"/>
              <a:gd name="connsiteY5713" fmla="*/ 5613915 h 6048660"/>
              <a:gd name="connsiteX5714" fmla="*/ 8888459 w 12192000"/>
              <a:gd name="connsiteY5714" fmla="*/ 5610990 h 6048660"/>
              <a:gd name="connsiteX5715" fmla="*/ 8888713 w 12192000"/>
              <a:gd name="connsiteY5715" fmla="*/ 5609845 h 6048660"/>
              <a:gd name="connsiteX5716" fmla="*/ 8888713 w 12192000"/>
              <a:gd name="connsiteY5716" fmla="*/ 5609591 h 6048660"/>
              <a:gd name="connsiteX5717" fmla="*/ 8889349 w 12192000"/>
              <a:gd name="connsiteY5717" fmla="*/ 5608955 h 6048660"/>
              <a:gd name="connsiteX5718" fmla="*/ 8890112 w 12192000"/>
              <a:gd name="connsiteY5718" fmla="*/ 5608064 h 6048660"/>
              <a:gd name="connsiteX5719" fmla="*/ 8890367 w 12192000"/>
              <a:gd name="connsiteY5719" fmla="*/ 5607301 h 6048660"/>
              <a:gd name="connsiteX5720" fmla="*/ 8890875 w 12192000"/>
              <a:gd name="connsiteY5720" fmla="*/ 5605393 h 6048660"/>
              <a:gd name="connsiteX5721" fmla="*/ 8892402 w 12192000"/>
              <a:gd name="connsiteY5721" fmla="*/ 5602468 h 6048660"/>
              <a:gd name="connsiteX5722" fmla="*/ 8893801 w 12192000"/>
              <a:gd name="connsiteY5722" fmla="*/ 5600051 h 6048660"/>
              <a:gd name="connsiteX5723" fmla="*/ 8894691 w 12192000"/>
              <a:gd name="connsiteY5723" fmla="*/ 5598525 h 6048660"/>
              <a:gd name="connsiteX5724" fmla="*/ 8895963 w 12192000"/>
              <a:gd name="connsiteY5724" fmla="*/ 5595727 h 6048660"/>
              <a:gd name="connsiteX5725" fmla="*/ 8897235 w 12192000"/>
              <a:gd name="connsiteY5725" fmla="*/ 5593055 h 6048660"/>
              <a:gd name="connsiteX5726" fmla="*/ 8898125 w 12192000"/>
              <a:gd name="connsiteY5726" fmla="*/ 5591402 h 6048660"/>
              <a:gd name="connsiteX5727" fmla="*/ 8901814 w 12192000"/>
              <a:gd name="connsiteY5727" fmla="*/ 5585551 h 6048660"/>
              <a:gd name="connsiteX5728" fmla="*/ 8908174 w 12192000"/>
              <a:gd name="connsiteY5728" fmla="*/ 5573722 h 6048660"/>
              <a:gd name="connsiteX5729" fmla="*/ 8911226 w 12192000"/>
              <a:gd name="connsiteY5729" fmla="*/ 5567871 h 6048660"/>
              <a:gd name="connsiteX5730" fmla="*/ 8912752 w 12192000"/>
              <a:gd name="connsiteY5730" fmla="*/ 5565200 h 6048660"/>
              <a:gd name="connsiteX5731" fmla="*/ 8913389 w 12192000"/>
              <a:gd name="connsiteY5731" fmla="*/ 5564055 h 6048660"/>
              <a:gd name="connsiteX5732" fmla="*/ 8914661 w 12192000"/>
              <a:gd name="connsiteY5732" fmla="*/ 5561766 h 6048660"/>
              <a:gd name="connsiteX5733" fmla="*/ 8915932 w 12192000"/>
              <a:gd name="connsiteY5733" fmla="*/ 5559476 h 6048660"/>
              <a:gd name="connsiteX5734" fmla="*/ 8916695 w 12192000"/>
              <a:gd name="connsiteY5734" fmla="*/ 5558204 h 6048660"/>
              <a:gd name="connsiteX5735" fmla="*/ 8918222 w 12192000"/>
              <a:gd name="connsiteY5735" fmla="*/ 5555788 h 6048660"/>
              <a:gd name="connsiteX5736" fmla="*/ 8921275 w 12192000"/>
              <a:gd name="connsiteY5736" fmla="*/ 5550700 h 6048660"/>
              <a:gd name="connsiteX5737" fmla="*/ 8924582 w 12192000"/>
              <a:gd name="connsiteY5737" fmla="*/ 5545231 h 6048660"/>
              <a:gd name="connsiteX5738" fmla="*/ 8926617 w 12192000"/>
              <a:gd name="connsiteY5738" fmla="*/ 5541924 h 6048660"/>
              <a:gd name="connsiteX5739" fmla="*/ 8928397 w 12192000"/>
              <a:gd name="connsiteY5739" fmla="*/ 5539507 h 6048660"/>
              <a:gd name="connsiteX5740" fmla="*/ 8930814 w 12192000"/>
              <a:gd name="connsiteY5740" fmla="*/ 5535691 h 6048660"/>
              <a:gd name="connsiteX5741" fmla="*/ 8950784 w 12192000"/>
              <a:gd name="connsiteY5741" fmla="*/ 5505928 h 6048660"/>
              <a:gd name="connsiteX5742" fmla="*/ 8955236 w 12192000"/>
              <a:gd name="connsiteY5742" fmla="*/ 5499696 h 6048660"/>
              <a:gd name="connsiteX5743" fmla="*/ 8958161 w 12192000"/>
              <a:gd name="connsiteY5743" fmla="*/ 5495244 h 6048660"/>
              <a:gd name="connsiteX5744" fmla="*/ 8968337 w 12192000"/>
              <a:gd name="connsiteY5744" fmla="*/ 5481380 h 6048660"/>
              <a:gd name="connsiteX5745" fmla="*/ 8984744 w 12192000"/>
              <a:gd name="connsiteY5745" fmla="*/ 5460266 h 6048660"/>
              <a:gd name="connsiteX5746" fmla="*/ 8997718 w 12192000"/>
              <a:gd name="connsiteY5746" fmla="*/ 5444239 h 6048660"/>
              <a:gd name="connsiteX5747" fmla="*/ 9000008 w 12192000"/>
              <a:gd name="connsiteY5747" fmla="*/ 5441695 h 6048660"/>
              <a:gd name="connsiteX5748" fmla="*/ 9001280 w 12192000"/>
              <a:gd name="connsiteY5748" fmla="*/ 5440169 h 6048660"/>
              <a:gd name="connsiteX5749" fmla="*/ 9002551 w 12192000"/>
              <a:gd name="connsiteY5749" fmla="*/ 5438643 h 6048660"/>
              <a:gd name="connsiteX5750" fmla="*/ 9004841 w 12192000"/>
              <a:gd name="connsiteY5750" fmla="*/ 5436226 h 6048660"/>
              <a:gd name="connsiteX5751" fmla="*/ 9007258 w 12192000"/>
              <a:gd name="connsiteY5751" fmla="*/ 5433428 h 6048660"/>
              <a:gd name="connsiteX5752" fmla="*/ 9009038 w 12192000"/>
              <a:gd name="connsiteY5752" fmla="*/ 5431266 h 6048660"/>
              <a:gd name="connsiteX5753" fmla="*/ 9014508 w 12192000"/>
              <a:gd name="connsiteY5753" fmla="*/ 5425669 h 6048660"/>
              <a:gd name="connsiteX5754" fmla="*/ 9019977 w 12192000"/>
              <a:gd name="connsiteY5754" fmla="*/ 5420708 h 6048660"/>
              <a:gd name="connsiteX5755" fmla="*/ 9023284 w 12192000"/>
              <a:gd name="connsiteY5755" fmla="*/ 5418419 h 6048660"/>
              <a:gd name="connsiteX5756" fmla="*/ 9024429 w 12192000"/>
              <a:gd name="connsiteY5756" fmla="*/ 5417274 h 6048660"/>
              <a:gd name="connsiteX5757" fmla="*/ 9025701 w 12192000"/>
              <a:gd name="connsiteY5757" fmla="*/ 5414730 h 6048660"/>
              <a:gd name="connsiteX5758" fmla="*/ 9027354 w 12192000"/>
              <a:gd name="connsiteY5758" fmla="*/ 5411551 h 6048660"/>
              <a:gd name="connsiteX5759" fmla="*/ 9029135 w 12192000"/>
              <a:gd name="connsiteY5759" fmla="*/ 5408879 h 6048660"/>
              <a:gd name="connsiteX5760" fmla="*/ 9031043 w 12192000"/>
              <a:gd name="connsiteY5760" fmla="*/ 5406336 h 6048660"/>
              <a:gd name="connsiteX5761" fmla="*/ 9029008 w 12192000"/>
              <a:gd name="connsiteY5761" fmla="*/ 5404809 h 6048660"/>
              <a:gd name="connsiteX5762" fmla="*/ 9027354 w 12192000"/>
              <a:gd name="connsiteY5762" fmla="*/ 5403665 h 6048660"/>
              <a:gd name="connsiteX5763" fmla="*/ 9027863 w 12192000"/>
              <a:gd name="connsiteY5763" fmla="*/ 5403283 h 6048660"/>
              <a:gd name="connsiteX5764" fmla="*/ 9026591 w 12192000"/>
              <a:gd name="connsiteY5764" fmla="*/ 5402901 h 6048660"/>
              <a:gd name="connsiteX5765" fmla="*/ 9025955 w 12192000"/>
              <a:gd name="connsiteY5765" fmla="*/ 5402774 h 6048660"/>
              <a:gd name="connsiteX5766" fmla="*/ 9025446 w 12192000"/>
              <a:gd name="connsiteY5766" fmla="*/ 5402265 h 6048660"/>
              <a:gd name="connsiteX5767" fmla="*/ 9024810 w 12192000"/>
              <a:gd name="connsiteY5767" fmla="*/ 5401757 h 6048660"/>
              <a:gd name="connsiteX5768" fmla="*/ 9023284 w 12192000"/>
              <a:gd name="connsiteY5768" fmla="*/ 5401757 h 6048660"/>
              <a:gd name="connsiteX5769" fmla="*/ 9021758 w 12192000"/>
              <a:gd name="connsiteY5769" fmla="*/ 5401757 h 6048660"/>
              <a:gd name="connsiteX5770" fmla="*/ 9020867 w 12192000"/>
              <a:gd name="connsiteY5770" fmla="*/ 5401248 h 6048660"/>
              <a:gd name="connsiteX5771" fmla="*/ 9019087 w 12192000"/>
              <a:gd name="connsiteY5771" fmla="*/ 5400485 h 6048660"/>
              <a:gd name="connsiteX5772" fmla="*/ 9016034 w 12192000"/>
              <a:gd name="connsiteY5772" fmla="*/ 5400230 h 6048660"/>
              <a:gd name="connsiteX5773" fmla="*/ 10203898 w 12192000"/>
              <a:gd name="connsiteY5773" fmla="*/ 5398704 h 6048660"/>
              <a:gd name="connsiteX5774" fmla="*/ 10205170 w 12192000"/>
              <a:gd name="connsiteY5774" fmla="*/ 5399340 h 6048660"/>
              <a:gd name="connsiteX5775" fmla="*/ 10206314 w 12192000"/>
              <a:gd name="connsiteY5775" fmla="*/ 5399976 h 6048660"/>
              <a:gd name="connsiteX5776" fmla="*/ 10207078 w 12192000"/>
              <a:gd name="connsiteY5776" fmla="*/ 5399976 h 6048660"/>
              <a:gd name="connsiteX5777" fmla="*/ 10207459 w 12192000"/>
              <a:gd name="connsiteY5777" fmla="*/ 5399976 h 6048660"/>
              <a:gd name="connsiteX5778" fmla="*/ 10207841 w 12192000"/>
              <a:gd name="connsiteY5778" fmla="*/ 5400485 h 6048660"/>
              <a:gd name="connsiteX5779" fmla="*/ 10207586 w 12192000"/>
              <a:gd name="connsiteY5779" fmla="*/ 5400994 h 6048660"/>
              <a:gd name="connsiteX5780" fmla="*/ 10206696 w 12192000"/>
              <a:gd name="connsiteY5780" fmla="*/ 5401375 h 6048660"/>
              <a:gd name="connsiteX5781" fmla="*/ 10205679 w 12192000"/>
              <a:gd name="connsiteY5781" fmla="*/ 5401375 h 6048660"/>
              <a:gd name="connsiteX5782" fmla="*/ 10205424 w 12192000"/>
              <a:gd name="connsiteY5782" fmla="*/ 5400866 h 6048660"/>
              <a:gd name="connsiteX5783" fmla="*/ 10205424 w 12192000"/>
              <a:gd name="connsiteY5783" fmla="*/ 5400358 h 6048660"/>
              <a:gd name="connsiteX5784" fmla="*/ 10204915 w 12192000"/>
              <a:gd name="connsiteY5784" fmla="*/ 5399849 h 6048660"/>
              <a:gd name="connsiteX5785" fmla="*/ 10204407 w 12192000"/>
              <a:gd name="connsiteY5785" fmla="*/ 5399849 h 6048660"/>
              <a:gd name="connsiteX5786" fmla="*/ 10204407 w 12192000"/>
              <a:gd name="connsiteY5786" fmla="*/ 5399722 h 6048660"/>
              <a:gd name="connsiteX5787" fmla="*/ 10204279 w 12192000"/>
              <a:gd name="connsiteY5787" fmla="*/ 5400358 h 6048660"/>
              <a:gd name="connsiteX5788" fmla="*/ 10204025 w 12192000"/>
              <a:gd name="connsiteY5788" fmla="*/ 5401375 h 6048660"/>
              <a:gd name="connsiteX5789" fmla="*/ 10203135 w 12192000"/>
              <a:gd name="connsiteY5789" fmla="*/ 5402393 h 6048660"/>
              <a:gd name="connsiteX5790" fmla="*/ 10202244 w 12192000"/>
              <a:gd name="connsiteY5790" fmla="*/ 5402774 h 6048660"/>
              <a:gd name="connsiteX5791" fmla="*/ 10202880 w 12192000"/>
              <a:gd name="connsiteY5791" fmla="*/ 5400612 h 6048660"/>
              <a:gd name="connsiteX5792" fmla="*/ 10203898 w 12192000"/>
              <a:gd name="connsiteY5792" fmla="*/ 5398704 h 6048660"/>
              <a:gd name="connsiteX5793" fmla="*/ 10204742 w 12192000"/>
              <a:gd name="connsiteY5793" fmla="*/ 5395844 h 6048660"/>
              <a:gd name="connsiteX5794" fmla="*/ 10205297 w 12192000"/>
              <a:gd name="connsiteY5794" fmla="*/ 5396287 h 6048660"/>
              <a:gd name="connsiteX5795" fmla="*/ 10205170 w 12192000"/>
              <a:gd name="connsiteY5795" fmla="*/ 5396796 h 6048660"/>
              <a:gd name="connsiteX5796" fmla="*/ 10204661 w 12192000"/>
              <a:gd name="connsiteY5796" fmla="*/ 5397178 h 6048660"/>
              <a:gd name="connsiteX5797" fmla="*/ 10204152 w 12192000"/>
              <a:gd name="connsiteY5797" fmla="*/ 5397178 h 6048660"/>
              <a:gd name="connsiteX5798" fmla="*/ 10204152 w 12192000"/>
              <a:gd name="connsiteY5798" fmla="*/ 5396669 h 6048660"/>
              <a:gd name="connsiteX5799" fmla="*/ 10204661 w 12192000"/>
              <a:gd name="connsiteY5799" fmla="*/ 5395779 h 6048660"/>
              <a:gd name="connsiteX5800" fmla="*/ 10204788 w 12192000"/>
              <a:gd name="connsiteY5800" fmla="*/ 5395779 h 6048660"/>
              <a:gd name="connsiteX5801" fmla="*/ 10204742 w 12192000"/>
              <a:gd name="connsiteY5801" fmla="*/ 5395844 h 6048660"/>
              <a:gd name="connsiteX5802" fmla="*/ 9586498 w 12192000"/>
              <a:gd name="connsiteY5802" fmla="*/ 5394379 h 6048660"/>
              <a:gd name="connsiteX5803" fmla="*/ 9587262 w 12192000"/>
              <a:gd name="connsiteY5803" fmla="*/ 5394634 h 6048660"/>
              <a:gd name="connsiteX5804" fmla="*/ 9587007 w 12192000"/>
              <a:gd name="connsiteY5804" fmla="*/ 5396415 h 6048660"/>
              <a:gd name="connsiteX5805" fmla="*/ 9585735 w 12192000"/>
              <a:gd name="connsiteY5805" fmla="*/ 5399340 h 6048660"/>
              <a:gd name="connsiteX5806" fmla="*/ 9584209 w 12192000"/>
              <a:gd name="connsiteY5806" fmla="*/ 5402265 h 6048660"/>
              <a:gd name="connsiteX5807" fmla="*/ 9583064 w 12192000"/>
              <a:gd name="connsiteY5807" fmla="*/ 5404555 h 6048660"/>
              <a:gd name="connsiteX5808" fmla="*/ 9582556 w 12192000"/>
              <a:gd name="connsiteY5808" fmla="*/ 5406590 h 6048660"/>
              <a:gd name="connsiteX5809" fmla="*/ 9582174 w 12192000"/>
              <a:gd name="connsiteY5809" fmla="*/ 5407862 h 6048660"/>
              <a:gd name="connsiteX5810" fmla="*/ 9582174 w 12192000"/>
              <a:gd name="connsiteY5810" fmla="*/ 5407608 h 6048660"/>
              <a:gd name="connsiteX5811" fmla="*/ 9581157 w 12192000"/>
              <a:gd name="connsiteY5811" fmla="*/ 5408371 h 6048660"/>
              <a:gd name="connsiteX5812" fmla="*/ 9579885 w 12192000"/>
              <a:gd name="connsiteY5812" fmla="*/ 5408371 h 6048660"/>
              <a:gd name="connsiteX5813" fmla="*/ 9579885 w 12192000"/>
              <a:gd name="connsiteY5813" fmla="*/ 5407099 h 6048660"/>
              <a:gd name="connsiteX5814" fmla="*/ 9580902 w 12192000"/>
              <a:gd name="connsiteY5814" fmla="*/ 5404936 h 6048660"/>
              <a:gd name="connsiteX5815" fmla="*/ 9582556 w 12192000"/>
              <a:gd name="connsiteY5815" fmla="*/ 5402011 h 6048660"/>
              <a:gd name="connsiteX5816" fmla="*/ 9584209 w 12192000"/>
              <a:gd name="connsiteY5816" fmla="*/ 5399086 h 6048660"/>
              <a:gd name="connsiteX5817" fmla="*/ 9584972 w 12192000"/>
              <a:gd name="connsiteY5817" fmla="*/ 5396923 h 6048660"/>
              <a:gd name="connsiteX5818" fmla="*/ 9585481 w 12192000"/>
              <a:gd name="connsiteY5818" fmla="*/ 5395397 h 6048660"/>
              <a:gd name="connsiteX5819" fmla="*/ 9586498 w 12192000"/>
              <a:gd name="connsiteY5819" fmla="*/ 5394379 h 6048660"/>
              <a:gd name="connsiteX5820" fmla="*/ 9795351 w 12192000"/>
              <a:gd name="connsiteY5820" fmla="*/ 5392853 h 6048660"/>
              <a:gd name="connsiteX5821" fmla="*/ 9795478 w 12192000"/>
              <a:gd name="connsiteY5821" fmla="*/ 5393743 h 6048660"/>
              <a:gd name="connsiteX5822" fmla="*/ 9795097 w 12192000"/>
              <a:gd name="connsiteY5822" fmla="*/ 5394634 h 6048660"/>
              <a:gd name="connsiteX5823" fmla="*/ 9795224 w 12192000"/>
              <a:gd name="connsiteY5823" fmla="*/ 5394634 h 6048660"/>
              <a:gd name="connsiteX5824" fmla="*/ 9794333 w 12192000"/>
              <a:gd name="connsiteY5824" fmla="*/ 5395015 h 6048660"/>
              <a:gd name="connsiteX5825" fmla="*/ 9794333 w 12192000"/>
              <a:gd name="connsiteY5825" fmla="*/ 5393362 h 6048660"/>
              <a:gd name="connsiteX5826" fmla="*/ 9795351 w 12192000"/>
              <a:gd name="connsiteY5826" fmla="*/ 5392853 h 6048660"/>
              <a:gd name="connsiteX5827" fmla="*/ 10205424 w 12192000"/>
              <a:gd name="connsiteY5827" fmla="*/ 5392726 h 6048660"/>
              <a:gd name="connsiteX5828" fmla="*/ 10205679 w 12192000"/>
              <a:gd name="connsiteY5828" fmla="*/ 5392980 h 6048660"/>
              <a:gd name="connsiteX5829" fmla="*/ 10205806 w 12192000"/>
              <a:gd name="connsiteY5829" fmla="*/ 5393489 h 6048660"/>
              <a:gd name="connsiteX5830" fmla="*/ 10205679 w 12192000"/>
              <a:gd name="connsiteY5830" fmla="*/ 5393998 h 6048660"/>
              <a:gd name="connsiteX5831" fmla="*/ 10205170 w 12192000"/>
              <a:gd name="connsiteY5831" fmla="*/ 5394252 h 6048660"/>
              <a:gd name="connsiteX5832" fmla="*/ 10204788 w 12192000"/>
              <a:gd name="connsiteY5832" fmla="*/ 5394125 h 6048660"/>
              <a:gd name="connsiteX5833" fmla="*/ 10204788 w 12192000"/>
              <a:gd name="connsiteY5833" fmla="*/ 5393616 h 6048660"/>
              <a:gd name="connsiteX5834" fmla="*/ 10205170 w 12192000"/>
              <a:gd name="connsiteY5834" fmla="*/ 5392980 h 6048660"/>
              <a:gd name="connsiteX5835" fmla="*/ 10205424 w 12192000"/>
              <a:gd name="connsiteY5835" fmla="*/ 5392726 h 6048660"/>
              <a:gd name="connsiteX5836" fmla="*/ 10105958 w 12192000"/>
              <a:gd name="connsiteY5836" fmla="*/ 5391200 h 6048660"/>
              <a:gd name="connsiteX5837" fmla="*/ 10106722 w 12192000"/>
              <a:gd name="connsiteY5837" fmla="*/ 5391200 h 6048660"/>
              <a:gd name="connsiteX5838" fmla="*/ 10106722 w 12192000"/>
              <a:gd name="connsiteY5838" fmla="*/ 5392599 h 6048660"/>
              <a:gd name="connsiteX5839" fmla="*/ 10105958 w 12192000"/>
              <a:gd name="connsiteY5839" fmla="*/ 5394634 h 6048660"/>
              <a:gd name="connsiteX5840" fmla="*/ 10105831 w 12192000"/>
              <a:gd name="connsiteY5840" fmla="*/ 5394761 h 6048660"/>
              <a:gd name="connsiteX5841" fmla="*/ 10103669 w 12192000"/>
              <a:gd name="connsiteY5841" fmla="*/ 5397941 h 6048660"/>
              <a:gd name="connsiteX5842" fmla="*/ 10102651 w 12192000"/>
              <a:gd name="connsiteY5842" fmla="*/ 5397051 h 6048660"/>
              <a:gd name="connsiteX5843" fmla="*/ 10103542 w 12192000"/>
              <a:gd name="connsiteY5843" fmla="*/ 5396287 h 6048660"/>
              <a:gd name="connsiteX5844" fmla="*/ 10104050 w 12192000"/>
              <a:gd name="connsiteY5844" fmla="*/ 5395524 h 6048660"/>
              <a:gd name="connsiteX5845" fmla="*/ 10104050 w 12192000"/>
              <a:gd name="connsiteY5845" fmla="*/ 5394125 h 6048660"/>
              <a:gd name="connsiteX5846" fmla="*/ 10104941 w 12192000"/>
              <a:gd name="connsiteY5846" fmla="*/ 5392472 h 6048660"/>
              <a:gd name="connsiteX5847" fmla="*/ 10105958 w 12192000"/>
              <a:gd name="connsiteY5847" fmla="*/ 5391200 h 6048660"/>
              <a:gd name="connsiteX5848" fmla="*/ 9587389 w 12192000"/>
              <a:gd name="connsiteY5848" fmla="*/ 5390436 h 6048660"/>
              <a:gd name="connsiteX5849" fmla="*/ 9587898 w 12192000"/>
              <a:gd name="connsiteY5849" fmla="*/ 5390436 h 6048660"/>
              <a:gd name="connsiteX5850" fmla="*/ 9588661 w 12192000"/>
              <a:gd name="connsiteY5850" fmla="*/ 5390945 h 6048660"/>
              <a:gd name="connsiteX5851" fmla="*/ 9589043 w 12192000"/>
              <a:gd name="connsiteY5851" fmla="*/ 5391581 h 6048660"/>
              <a:gd name="connsiteX5852" fmla="*/ 9589043 w 12192000"/>
              <a:gd name="connsiteY5852" fmla="*/ 5392090 h 6048660"/>
              <a:gd name="connsiteX5853" fmla="*/ 9588534 w 12192000"/>
              <a:gd name="connsiteY5853" fmla="*/ 5392344 h 6048660"/>
              <a:gd name="connsiteX5854" fmla="*/ 9587898 w 12192000"/>
              <a:gd name="connsiteY5854" fmla="*/ 5392090 h 6048660"/>
              <a:gd name="connsiteX5855" fmla="*/ 9587389 w 12192000"/>
              <a:gd name="connsiteY5855" fmla="*/ 5391200 h 6048660"/>
              <a:gd name="connsiteX5856" fmla="*/ 9587389 w 12192000"/>
              <a:gd name="connsiteY5856" fmla="*/ 5390436 h 6048660"/>
              <a:gd name="connsiteX5857" fmla="*/ 9629872 w 12192000"/>
              <a:gd name="connsiteY5857" fmla="*/ 5387765 h 6048660"/>
              <a:gd name="connsiteX5858" fmla="*/ 9629236 w 12192000"/>
              <a:gd name="connsiteY5858" fmla="*/ 5389165 h 6048660"/>
              <a:gd name="connsiteX5859" fmla="*/ 9627710 w 12192000"/>
              <a:gd name="connsiteY5859" fmla="*/ 5391581 h 6048660"/>
              <a:gd name="connsiteX5860" fmla="*/ 9620078 w 12192000"/>
              <a:gd name="connsiteY5860" fmla="*/ 5406336 h 6048660"/>
              <a:gd name="connsiteX5861" fmla="*/ 9617407 w 12192000"/>
              <a:gd name="connsiteY5861" fmla="*/ 5419182 h 6048660"/>
              <a:gd name="connsiteX5862" fmla="*/ 9619951 w 12192000"/>
              <a:gd name="connsiteY5862" fmla="*/ 5425287 h 6048660"/>
              <a:gd name="connsiteX5863" fmla="*/ 9625420 w 12192000"/>
              <a:gd name="connsiteY5863" fmla="*/ 5429866 h 6048660"/>
              <a:gd name="connsiteX5864" fmla="*/ 9631398 w 12192000"/>
              <a:gd name="connsiteY5864" fmla="*/ 5425160 h 6048660"/>
              <a:gd name="connsiteX5865" fmla="*/ 9632797 w 12192000"/>
              <a:gd name="connsiteY5865" fmla="*/ 5421726 h 6048660"/>
              <a:gd name="connsiteX5866" fmla="*/ 9634578 w 12192000"/>
              <a:gd name="connsiteY5866" fmla="*/ 5418037 h 6048660"/>
              <a:gd name="connsiteX5867" fmla="*/ 9636104 w 12192000"/>
              <a:gd name="connsiteY5867" fmla="*/ 5414985 h 6048660"/>
              <a:gd name="connsiteX5868" fmla="*/ 9636740 w 12192000"/>
              <a:gd name="connsiteY5868" fmla="*/ 5413458 h 6048660"/>
              <a:gd name="connsiteX5869" fmla="*/ 9636994 w 12192000"/>
              <a:gd name="connsiteY5869" fmla="*/ 5412822 h 6048660"/>
              <a:gd name="connsiteX5870" fmla="*/ 9637503 w 12192000"/>
              <a:gd name="connsiteY5870" fmla="*/ 5412059 h 6048660"/>
              <a:gd name="connsiteX5871" fmla="*/ 9638775 w 12192000"/>
              <a:gd name="connsiteY5871" fmla="*/ 5410660 h 6048660"/>
              <a:gd name="connsiteX5872" fmla="*/ 9640429 w 12192000"/>
              <a:gd name="connsiteY5872" fmla="*/ 5408116 h 6048660"/>
              <a:gd name="connsiteX5873" fmla="*/ 9642337 w 12192000"/>
              <a:gd name="connsiteY5873" fmla="*/ 5405318 h 6048660"/>
              <a:gd name="connsiteX5874" fmla="*/ 9643990 w 12192000"/>
              <a:gd name="connsiteY5874" fmla="*/ 5403283 h 6048660"/>
              <a:gd name="connsiteX5875" fmla="*/ 9645898 w 12192000"/>
              <a:gd name="connsiteY5875" fmla="*/ 5400358 h 6048660"/>
              <a:gd name="connsiteX5876" fmla="*/ 9647170 w 12192000"/>
              <a:gd name="connsiteY5876" fmla="*/ 5396923 h 6048660"/>
              <a:gd name="connsiteX5877" fmla="*/ 9647170 w 12192000"/>
              <a:gd name="connsiteY5877" fmla="*/ 5394507 h 6048660"/>
              <a:gd name="connsiteX5878" fmla="*/ 9638012 w 12192000"/>
              <a:gd name="connsiteY5878" fmla="*/ 5388783 h 6048660"/>
              <a:gd name="connsiteX5879" fmla="*/ 9637758 w 12192000"/>
              <a:gd name="connsiteY5879" fmla="*/ 5388783 h 6048660"/>
              <a:gd name="connsiteX5880" fmla="*/ 9629872 w 12192000"/>
              <a:gd name="connsiteY5880" fmla="*/ 5387765 h 6048660"/>
              <a:gd name="connsiteX5881" fmla="*/ 10202753 w 12192000"/>
              <a:gd name="connsiteY5881" fmla="*/ 5387384 h 6048660"/>
              <a:gd name="connsiteX5882" fmla="*/ 10202244 w 12192000"/>
              <a:gd name="connsiteY5882" fmla="*/ 5387893 h 6048660"/>
              <a:gd name="connsiteX5883" fmla="*/ 10202244 w 12192000"/>
              <a:gd name="connsiteY5883" fmla="*/ 5388910 h 6048660"/>
              <a:gd name="connsiteX5884" fmla="*/ 10202371 w 12192000"/>
              <a:gd name="connsiteY5884" fmla="*/ 5388910 h 6048660"/>
              <a:gd name="connsiteX5885" fmla="*/ 10202880 w 12192000"/>
              <a:gd name="connsiteY5885" fmla="*/ 5389800 h 6048660"/>
              <a:gd name="connsiteX5886" fmla="*/ 10203389 w 12192000"/>
              <a:gd name="connsiteY5886" fmla="*/ 5390182 h 6048660"/>
              <a:gd name="connsiteX5887" fmla="*/ 10203389 w 12192000"/>
              <a:gd name="connsiteY5887" fmla="*/ 5388783 h 6048660"/>
              <a:gd name="connsiteX5888" fmla="*/ 10203135 w 12192000"/>
              <a:gd name="connsiteY5888" fmla="*/ 5387765 h 6048660"/>
              <a:gd name="connsiteX5889" fmla="*/ 10202753 w 12192000"/>
              <a:gd name="connsiteY5889" fmla="*/ 5387384 h 6048660"/>
              <a:gd name="connsiteX5890" fmla="*/ 9591587 w 12192000"/>
              <a:gd name="connsiteY5890" fmla="*/ 5385476 h 6048660"/>
              <a:gd name="connsiteX5891" fmla="*/ 9591205 w 12192000"/>
              <a:gd name="connsiteY5891" fmla="*/ 5387257 h 6048660"/>
              <a:gd name="connsiteX5892" fmla="*/ 9590950 w 12192000"/>
              <a:gd name="connsiteY5892" fmla="*/ 5387638 h 6048660"/>
              <a:gd name="connsiteX5893" fmla="*/ 9590441 w 12192000"/>
              <a:gd name="connsiteY5893" fmla="*/ 5389037 h 6048660"/>
              <a:gd name="connsiteX5894" fmla="*/ 9590060 w 12192000"/>
              <a:gd name="connsiteY5894" fmla="*/ 5389419 h 6048660"/>
              <a:gd name="connsiteX5895" fmla="*/ 9589424 w 12192000"/>
              <a:gd name="connsiteY5895" fmla="*/ 5389037 h 6048660"/>
              <a:gd name="connsiteX5896" fmla="*/ 9590187 w 12192000"/>
              <a:gd name="connsiteY5896" fmla="*/ 5386239 h 6048660"/>
              <a:gd name="connsiteX5897" fmla="*/ 9591587 w 12192000"/>
              <a:gd name="connsiteY5897" fmla="*/ 5385476 h 6048660"/>
              <a:gd name="connsiteX5898" fmla="*/ 9590441 w 12192000"/>
              <a:gd name="connsiteY5898" fmla="*/ 5384586 h 6048660"/>
              <a:gd name="connsiteX5899" fmla="*/ 9590574 w 12192000"/>
              <a:gd name="connsiteY5899" fmla="*/ 5384675 h 6048660"/>
              <a:gd name="connsiteX5900" fmla="*/ 9590441 w 12192000"/>
              <a:gd name="connsiteY5900" fmla="*/ 5384713 h 6048660"/>
              <a:gd name="connsiteX5901" fmla="*/ 9591332 w 12192000"/>
              <a:gd name="connsiteY5901" fmla="*/ 5384458 h 6048660"/>
              <a:gd name="connsiteX5902" fmla="*/ 9592095 w 12192000"/>
              <a:gd name="connsiteY5902" fmla="*/ 5384586 h 6048660"/>
              <a:gd name="connsiteX5903" fmla="*/ 9591205 w 12192000"/>
              <a:gd name="connsiteY5903" fmla="*/ 5385094 h 6048660"/>
              <a:gd name="connsiteX5904" fmla="*/ 9590574 w 12192000"/>
              <a:gd name="connsiteY5904" fmla="*/ 5384675 h 6048660"/>
              <a:gd name="connsiteX5905" fmla="*/ 10209113 w 12192000"/>
              <a:gd name="connsiteY5905" fmla="*/ 5383441 h 6048660"/>
              <a:gd name="connsiteX5906" fmla="*/ 10209113 w 12192000"/>
              <a:gd name="connsiteY5906" fmla="*/ 5384077 h 6048660"/>
              <a:gd name="connsiteX5907" fmla="*/ 10208731 w 12192000"/>
              <a:gd name="connsiteY5907" fmla="*/ 5384840 h 6048660"/>
              <a:gd name="connsiteX5908" fmla="*/ 10208222 w 12192000"/>
              <a:gd name="connsiteY5908" fmla="*/ 5384586 h 6048660"/>
              <a:gd name="connsiteX5909" fmla="*/ 10208604 w 12192000"/>
              <a:gd name="connsiteY5909" fmla="*/ 5383695 h 6048660"/>
              <a:gd name="connsiteX5910" fmla="*/ 10208604 w 12192000"/>
              <a:gd name="connsiteY5910" fmla="*/ 5383568 h 6048660"/>
              <a:gd name="connsiteX5911" fmla="*/ 10209113 w 12192000"/>
              <a:gd name="connsiteY5911" fmla="*/ 5383441 h 6048660"/>
              <a:gd name="connsiteX5912" fmla="*/ 10110792 w 12192000"/>
              <a:gd name="connsiteY5912" fmla="*/ 5381279 h 6048660"/>
              <a:gd name="connsiteX5913" fmla="*/ 10111555 w 12192000"/>
              <a:gd name="connsiteY5913" fmla="*/ 5381279 h 6048660"/>
              <a:gd name="connsiteX5914" fmla="*/ 10111809 w 12192000"/>
              <a:gd name="connsiteY5914" fmla="*/ 5381533 h 6048660"/>
              <a:gd name="connsiteX5915" fmla="*/ 10111301 w 12192000"/>
              <a:gd name="connsiteY5915" fmla="*/ 5382805 h 6048660"/>
              <a:gd name="connsiteX5916" fmla="*/ 10110410 w 12192000"/>
              <a:gd name="connsiteY5916" fmla="*/ 5385094 h 6048660"/>
              <a:gd name="connsiteX5917" fmla="*/ 10110537 w 12192000"/>
              <a:gd name="connsiteY5917" fmla="*/ 5385222 h 6048660"/>
              <a:gd name="connsiteX5918" fmla="*/ 10108630 w 12192000"/>
              <a:gd name="connsiteY5918" fmla="*/ 5388401 h 6048660"/>
              <a:gd name="connsiteX5919" fmla="*/ 10106976 w 12192000"/>
              <a:gd name="connsiteY5919" fmla="*/ 5388401 h 6048660"/>
              <a:gd name="connsiteX5920" fmla="*/ 10106976 w 12192000"/>
              <a:gd name="connsiteY5920" fmla="*/ 5387765 h 6048660"/>
              <a:gd name="connsiteX5921" fmla="*/ 10107358 w 12192000"/>
              <a:gd name="connsiteY5921" fmla="*/ 5387511 h 6048660"/>
              <a:gd name="connsiteX5922" fmla="*/ 10107993 w 12192000"/>
              <a:gd name="connsiteY5922" fmla="*/ 5387002 h 6048660"/>
              <a:gd name="connsiteX5923" fmla="*/ 10108630 w 12192000"/>
              <a:gd name="connsiteY5923" fmla="*/ 5385730 h 6048660"/>
              <a:gd name="connsiteX5924" fmla="*/ 10108884 w 12192000"/>
              <a:gd name="connsiteY5924" fmla="*/ 5384840 h 6048660"/>
              <a:gd name="connsiteX5925" fmla="*/ 10109265 w 12192000"/>
              <a:gd name="connsiteY5925" fmla="*/ 5383314 h 6048660"/>
              <a:gd name="connsiteX5926" fmla="*/ 10109393 w 12192000"/>
              <a:gd name="connsiteY5926" fmla="*/ 5382678 h 6048660"/>
              <a:gd name="connsiteX5927" fmla="*/ 10109520 w 12192000"/>
              <a:gd name="connsiteY5927" fmla="*/ 5382042 h 6048660"/>
              <a:gd name="connsiteX5928" fmla="*/ 10109902 w 12192000"/>
              <a:gd name="connsiteY5928" fmla="*/ 5381533 h 6048660"/>
              <a:gd name="connsiteX5929" fmla="*/ 10110792 w 12192000"/>
              <a:gd name="connsiteY5929" fmla="*/ 5381279 h 6048660"/>
              <a:gd name="connsiteX5930" fmla="*/ 10202117 w 12192000"/>
              <a:gd name="connsiteY5930" fmla="*/ 5378226 h 6048660"/>
              <a:gd name="connsiteX5931" fmla="*/ 10201227 w 12192000"/>
              <a:gd name="connsiteY5931" fmla="*/ 5379625 h 6048660"/>
              <a:gd name="connsiteX5932" fmla="*/ 10199955 w 12192000"/>
              <a:gd name="connsiteY5932" fmla="*/ 5382423 h 6048660"/>
              <a:gd name="connsiteX5933" fmla="*/ 10198810 w 12192000"/>
              <a:gd name="connsiteY5933" fmla="*/ 5385476 h 6048660"/>
              <a:gd name="connsiteX5934" fmla="*/ 10197920 w 12192000"/>
              <a:gd name="connsiteY5934" fmla="*/ 5388274 h 6048660"/>
              <a:gd name="connsiteX5935" fmla="*/ 10197156 w 12192000"/>
              <a:gd name="connsiteY5935" fmla="*/ 5389419 h 6048660"/>
              <a:gd name="connsiteX5936" fmla="*/ 10196648 w 12192000"/>
              <a:gd name="connsiteY5936" fmla="*/ 5390182 h 6048660"/>
              <a:gd name="connsiteX5937" fmla="*/ 10196393 w 12192000"/>
              <a:gd name="connsiteY5937" fmla="*/ 5391836 h 6048660"/>
              <a:gd name="connsiteX5938" fmla="*/ 10196012 w 12192000"/>
              <a:gd name="connsiteY5938" fmla="*/ 5393998 h 6048660"/>
              <a:gd name="connsiteX5939" fmla="*/ 10195376 w 12192000"/>
              <a:gd name="connsiteY5939" fmla="*/ 5395906 h 6048660"/>
              <a:gd name="connsiteX5940" fmla="*/ 10194740 w 12192000"/>
              <a:gd name="connsiteY5940" fmla="*/ 5397814 h 6048660"/>
              <a:gd name="connsiteX5941" fmla="*/ 10194231 w 12192000"/>
              <a:gd name="connsiteY5941" fmla="*/ 5400230 h 6048660"/>
              <a:gd name="connsiteX5942" fmla="*/ 10194231 w 12192000"/>
              <a:gd name="connsiteY5942" fmla="*/ 5402393 h 6048660"/>
              <a:gd name="connsiteX5943" fmla="*/ 10195121 w 12192000"/>
              <a:gd name="connsiteY5943" fmla="*/ 5401502 h 6048660"/>
              <a:gd name="connsiteX5944" fmla="*/ 10195758 w 12192000"/>
              <a:gd name="connsiteY5944" fmla="*/ 5400230 h 6048660"/>
              <a:gd name="connsiteX5945" fmla="*/ 10196012 w 12192000"/>
              <a:gd name="connsiteY5945" fmla="*/ 5399213 h 6048660"/>
              <a:gd name="connsiteX5946" fmla="*/ 10196266 w 12192000"/>
              <a:gd name="connsiteY5946" fmla="*/ 5397941 h 6048660"/>
              <a:gd name="connsiteX5947" fmla="*/ 10196902 w 12192000"/>
              <a:gd name="connsiteY5947" fmla="*/ 5396033 h 6048660"/>
              <a:gd name="connsiteX5948" fmla="*/ 10197538 w 12192000"/>
              <a:gd name="connsiteY5948" fmla="*/ 5393998 h 6048660"/>
              <a:gd name="connsiteX5949" fmla="*/ 10197792 w 12192000"/>
              <a:gd name="connsiteY5949" fmla="*/ 5392217 h 6048660"/>
              <a:gd name="connsiteX5950" fmla="*/ 10197792 w 12192000"/>
              <a:gd name="connsiteY5950" fmla="*/ 5391200 h 6048660"/>
              <a:gd name="connsiteX5951" fmla="*/ 10198174 w 12192000"/>
              <a:gd name="connsiteY5951" fmla="*/ 5390691 h 6048660"/>
              <a:gd name="connsiteX5952" fmla="*/ 10198683 w 12192000"/>
              <a:gd name="connsiteY5952" fmla="*/ 5389928 h 6048660"/>
              <a:gd name="connsiteX5953" fmla="*/ 10199192 w 12192000"/>
              <a:gd name="connsiteY5953" fmla="*/ 5387893 h 6048660"/>
              <a:gd name="connsiteX5954" fmla="*/ 10199955 w 12192000"/>
              <a:gd name="connsiteY5954" fmla="*/ 5385222 h 6048660"/>
              <a:gd name="connsiteX5955" fmla="*/ 10200718 w 12192000"/>
              <a:gd name="connsiteY5955" fmla="*/ 5382805 h 6048660"/>
              <a:gd name="connsiteX5956" fmla="*/ 10201608 w 12192000"/>
              <a:gd name="connsiteY5956" fmla="*/ 5380770 h 6048660"/>
              <a:gd name="connsiteX5957" fmla="*/ 10202117 w 12192000"/>
              <a:gd name="connsiteY5957" fmla="*/ 5379116 h 6048660"/>
              <a:gd name="connsiteX5958" fmla="*/ 10202117 w 12192000"/>
              <a:gd name="connsiteY5958" fmla="*/ 5378226 h 6048660"/>
              <a:gd name="connsiteX5959" fmla="*/ 9594639 w 12192000"/>
              <a:gd name="connsiteY5959" fmla="*/ 5377208 h 6048660"/>
              <a:gd name="connsiteX5960" fmla="*/ 9594003 w 12192000"/>
              <a:gd name="connsiteY5960" fmla="*/ 5380770 h 6048660"/>
              <a:gd name="connsiteX5961" fmla="*/ 9592604 w 12192000"/>
              <a:gd name="connsiteY5961" fmla="*/ 5380388 h 6048660"/>
              <a:gd name="connsiteX5962" fmla="*/ 9592477 w 12192000"/>
              <a:gd name="connsiteY5962" fmla="*/ 5380388 h 6048660"/>
              <a:gd name="connsiteX5963" fmla="*/ 9593621 w 12192000"/>
              <a:gd name="connsiteY5963" fmla="*/ 5378226 h 6048660"/>
              <a:gd name="connsiteX5964" fmla="*/ 9594639 w 12192000"/>
              <a:gd name="connsiteY5964" fmla="*/ 5377208 h 6048660"/>
              <a:gd name="connsiteX5965" fmla="*/ 9797640 w 12192000"/>
              <a:gd name="connsiteY5965" fmla="*/ 5375300 h 6048660"/>
              <a:gd name="connsiteX5966" fmla="*/ 9798404 w 12192000"/>
              <a:gd name="connsiteY5966" fmla="*/ 5375555 h 6048660"/>
              <a:gd name="connsiteX5967" fmla="*/ 9798149 w 12192000"/>
              <a:gd name="connsiteY5967" fmla="*/ 5377336 h 6048660"/>
              <a:gd name="connsiteX5968" fmla="*/ 9796877 w 12192000"/>
              <a:gd name="connsiteY5968" fmla="*/ 5380261 h 6048660"/>
              <a:gd name="connsiteX5969" fmla="*/ 9795351 w 12192000"/>
              <a:gd name="connsiteY5969" fmla="*/ 5383186 h 6048660"/>
              <a:gd name="connsiteX5970" fmla="*/ 9794206 w 12192000"/>
              <a:gd name="connsiteY5970" fmla="*/ 5385476 h 6048660"/>
              <a:gd name="connsiteX5971" fmla="*/ 9793697 w 12192000"/>
              <a:gd name="connsiteY5971" fmla="*/ 5387511 h 6048660"/>
              <a:gd name="connsiteX5972" fmla="*/ 9793316 w 12192000"/>
              <a:gd name="connsiteY5972" fmla="*/ 5388783 h 6048660"/>
              <a:gd name="connsiteX5973" fmla="*/ 9793316 w 12192000"/>
              <a:gd name="connsiteY5973" fmla="*/ 5388529 h 6048660"/>
              <a:gd name="connsiteX5974" fmla="*/ 9792298 w 12192000"/>
              <a:gd name="connsiteY5974" fmla="*/ 5389292 h 6048660"/>
              <a:gd name="connsiteX5975" fmla="*/ 9791026 w 12192000"/>
              <a:gd name="connsiteY5975" fmla="*/ 5389292 h 6048660"/>
              <a:gd name="connsiteX5976" fmla="*/ 9791026 w 12192000"/>
              <a:gd name="connsiteY5976" fmla="*/ 5388020 h 6048660"/>
              <a:gd name="connsiteX5977" fmla="*/ 9792044 w 12192000"/>
              <a:gd name="connsiteY5977" fmla="*/ 5385857 h 6048660"/>
              <a:gd name="connsiteX5978" fmla="*/ 9793697 w 12192000"/>
              <a:gd name="connsiteY5978" fmla="*/ 5382932 h 6048660"/>
              <a:gd name="connsiteX5979" fmla="*/ 9795351 w 12192000"/>
              <a:gd name="connsiteY5979" fmla="*/ 5380007 h 6048660"/>
              <a:gd name="connsiteX5980" fmla="*/ 9796114 w 12192000"/>
              <a:gd name="connsiteY5980" fmla="*/ 5377844 h 6048660"/>
              <a:gd name="connsiteX5981" fmla="*/ 9796623 w 12192000"/>
              <a:gd name="connsiteY5981" fmla="*/ 5376318 h 6048660"/>
              <a:gd name="connsiteX5982" fmla="*/ 9797640 w 12192000"/>
              <a:gd name="connsiteY5982" fmla="*/ 5375300 h 6048660"/>
              <a:gd name="connsiteX5983" fmla="*/ 10207205 w 12192000"/>
              <a:gd name="connsiteY5983" fmla="*/ 5373901 h 6048660"/>
              <a:gd name="connsiteX5984" fmla="*/ 10206696 w 12192000"/>
              <a:gd name="connsiteY5984" fmla="*/ 5374156 h 6048660"/>
              <a:gd name="connsiteX5985" fmla="*/ 10206823 w 12192000"/>
              <a:gd name="connsiteY5985" fmla="*/ 5374156 h 6048660"/>
              <a:gd name="connsiteX5986" fmla="*/ 10206696 w 12192000"/>
              <a:gd name="connsiteY5986" fmla="*/ 5374664 h 6048660"/>
              <a:gd name="connsiteX5987" fmla="*/ 10206696 w 12192000"/>
              <a:gd name="connsiteY5987" fmla="*/ 5375300 h 6048660"/>
              <a:gd name="connsiteX5988" fmla="*/ 10206823 w 12192000"/>
              <a:gd name="connsiteY5988" fmla="*/ 5375555 h 6048660"/>
              <a:gd name="connsiteX5989" fmla="*/ 10207205 w 12192000"/>
              <a:gd name="connsiteY5989" fmla="*/ 5375300 h 6048660"/>
              <a:gd name="connsiteX5990" fmla="*/ 10207586 w 12192000"/>
              <a:gd name="connsiteY5990" fmla="*/ 5374664 h 6048660"/>
              <a:gd name="connsiteX5991" fmla="*/ 10207586 w 12192000"/>
              <a:gd name="connsiteY5991" fmla="*/ 5374156 h 6048660"/>
              <a:gd name="connsiteX5992" fmla="*/ 10207205 w 12192000"/>
              <a:gd name="connsiteY5992" fmla="*/ 5373901 h 6048660"/>
              <a:gd name="connsiteX5993" fmla="*/ 10114989 w 12192000"/>
              <a:gd name="connsiteY5993" fmla="*/ 5373520 h 6048660"/>
              <a:gd name="connsiteX5994" fmla="*/ 10114735 w 12192000"/>
              <a:gd name="connsiteY5994" fmla="*/ 5374410 h 6048660"/>
              <a:gd name="connsiteX5995" fmla="*/ 10113590 w 12192000"/>
              <a:gd name="connsiteY5995" fmla="*/ 5376954 h 6048660"/>
              <a:gd name="connsiteX5996" fmla="*/ 10113463 w 12192000"/>
              <a:gd name="connsiteY5996" fmla="*/ 5376954 h 6048660"/>
              <a:gd name="connsiteX5997" fmla="*/ 10112573 w 12192000"/>
              <a:gd name="connsiteY5997" fmla="*/ 5378607 h 6048660"/>
              <a:gd name="connsiteX5998" fmla="*/ 10111809 w 12192000"/>
              <a:gd name="connsiteY5998" fmla="*/ 5379371 h 6048660"/>
              <a:gd name="connsiteX5999" fmla="*/ 10111809 w 12192000"/>
              <a:gd name="connsiteY5999" fmla="*/ 5378607 h 6048660"/>
              <a:gd name="connsiteX6000" fmla="*/ 10112445 w 12192000"/>
              <a:gd name="connsiteY6000" fmla="*/ 5376827 h 6048660"/>
              <a:gd name="connsiteX6001" fmla="*/ 10113463 w 12192000"/>
              <a:gd name="connsiteY6001" fmla="*/ 5375046 h 6048660"/>
              <a:gd name="connsiteX6002" fmla="*/ 10114480 w 12192000"/>
              <a:gd name="connsiteY6002" fmla="*/ 5373901 h 6048660"/>
              <a:gd name="connsiteX6003" fmla="*/ 10114989 w 12192000"/>
              <a:gd name="connsiteY6003" fmla="*/ 5373520 h 6048660"/>
              <a:gd name="connsiteX6004" fmla="*/ 9201101 w 12192000"/>
              <a:gd name="connsiteY6004" fmla="*/ 5373011 h 6048660"/>
              <a:gd name="connsiteX6005" fmla="*/ 9198176 w 12192000"/>
              <a:gd name="connsiteY6005" fmla="*/ 5373647 h 6048660"/>
              <a:gd name="connsiteX6006" fmla="*/ 9190544 w 12192000"/>
              <a:gd name="connsiteY6006" fmla="*/ 5379625 h 6048660"/>
              <a:gd name="connsiteX6007" fmla="*/ 9184820 w 12192000"/>
              <a:gd name="connsiteY6007" fmla="*/ 5386493 h 6048660"/>
              <a:gd name="connsiteX6008" fmla="*/ 9180114 w 12192000"/>
              <a:gd name="connsiteY6008" fmla="*/ 5392599 h 6048660"/>
              <a:gd name="connsiteX6009" fmla="*/ 9178079 w 12192000"/>
              <a:gd name="connsiteY6009" fmla="*/ 5395524 h 6048660"/>
              <a:gd name="connsiteX6010" fmla="*/ 9177316 w 12192000"/>
              <a:gd name="connsiteY6010" fmla="*/ 5397305 h 6048660"/>
              <a:gd name="connsiteX6011" fmla="*/ 9175535 w 12192000"/>
              <a:gd name="connsiteY6011" fmla="*/ 5400612 h 6048660"/>
              <a:gd name="connsiteX6012" fmla="*/ 9173755 w 12192000"/>
              <a:gd name="connsiteY6012" fmla="*/ 5404173 h 6048660"/>
              <a:gd name="connsiteX6013" fmla="*/ 9172991 w 12192000"/>
              <a:gd name="connsiteY6013" fmla="*/ 5406463 h 6048660"/>
              <a:gd name="connsiteX6014" fmla="*/ 9172483 w 12192000"/>
              <a:gd name="connsiteY6014" fmla="*/ 5407989 h 6048660"/>
              <a:gd name="connsiteX6015" fmla="*/ 9171465 w 12192000"/>
              <a:gd name="connsiteY6015" fmla="*/ 5409770 h 6048660"/>
              <a:gd name="connsiteX6016" fmla="*/ 9170066 w 12192000"/>
              <a:gd name="connsiteY6016" fmla="*/ 5411932 h 6048660"/>
              <a:gd name="connsiteX6017" fmla="*/ 9168667 w 12192000"/>
              <a:gd name="connsiteY6017" fmla="*/ 5414476 h 6048660"/>
              <a:gd name="connsiteX6018" fmla="*/ 9166759 w 12192000"/>
              <a:gd name="connsiteY6018" fmla="*/ 5418165 h 6048660"/>
              <a:gd name="connsiteX6019" fmla="*/ 9164088 w 12192000"/>
              <a:gd name="connsiteY6019" fmla="*/ 5423380 h 6048660"/>
              <a:gd name="connsiteX6020" fmla="*/ 9161162 w 12192000"/>
              <a:gd name="connsiteY6020" fmla="*/ 5428849 h 6048660"/>
              <a:gd name="connsiteX6021" fmla="*/ 9159000 w 12192000"/>
              <a:gd name="connsiteY6021" fmla="*/ 5433555 h 6048660"/>
              <a:gd name="connsiteX6022" fmla="*/ 9157601 w 12192000"/>
              <a:gd name="connsiteY6022" fmla="*/ 5436608 h 6048660"/>
              <a:gd name="connsiteX6023" fmla="*/ 9156711 w 12192000"/>
              <a:gd name="connsiteY6023" fmla="*/ 5438134 h 6048660"/>
              <a:gd name="connsiteX6024" fmla="*/ 9152640 w 12192000"/>
              <a:gd name="connsiteY6024" fmla="*/ 5445766 h 6048660"/>
              <a:gd name="connsiteX6025" fmla="*/ 9145899 w 12192000"/>
              <a:gd name="connsiteY6025" fmla="*/ 5461156 h 6048660"/>
              <a:gd name="connsiteX6026" fmla="*/ 9139539 w 12192000"/>
              <a:gd name="connsiteY6026" fmla="*/ 5476419 h 6048660"/>
              <a:gd name="connsiteX6027" fmla="*/ 9137123 w 12192000"/>
              <a:gd name="connsiteY6027" fmla="*/ 5483796 h 6048660"/>
              <a:gd name="connsiteX6028" fmla="*/ 9137123 w 12192000"/>
              <a:gd name="connsiteY6028" fmla="*/ 5484432 h 6048660"/>
              <a:gd name="connsiteX6029" fmla="*/ 9136614 w 12192000"/>
              <a:gd name="connsiteY6029" fmla="*/ 5484687 h 6048660"/>
              <a:gd name="connsiteX6030" fmla="*/ 9135723 w 12192000"/>
              <a:gd name="connsiteY6030" fmla="*/ 5485450 h 6048660"/>
              <a:gd name="connsiteX6031" fmla="*/ 9135723 w 12192000"/>
              <a:gd name="connsiteY6031" fmla="*/ 5486722 h 6048660"/>
              <a:gd name="connsiteX6032" fmla="*/ 9136741 w 12192000"/>
              <a:gd name="connsiteY6032" fmla="*/ 5487612 h 6048660"/>
              <a:gd name="connsiteX6033" fmla="*/ 9135978 w 12192000"/>
              <a:gd name="connsiteY6033" fmla="*/ 5488757 h 6048660"/>
              <a:gd name="connsiteX6034" fmla="*/ 9132671 w 12192000"/>
              <a:gd name="connsiteY6034" fmla="*/ 5493717 h 6048660"/>
              <a:gd name="connsiteX6035" fmla="*/ 9131272 w 12192000"/>
              <a:gd name="connsiteY6035" fmla="*/ 5497406 h 6048660"/>
              <a:gd name="connsiteX6036" fmla="*/ 9130127 w 12192000"/>
              <a:gd name="connsiteY6036" fmla="*/ 5499950 h 6048660"/>
              <a:gd name="connsiteX6037" fmla="*/ 9129618 w 12192000"/>
              <a:gd name="connsiteY6037" fmla="*/ 5502112 h 6048660"/>
              <a:gd name="connsiteX6038" fmla="*/ 9129237 w 12192000"/>
              <a:gd name="connsiteY6038" fmla="*/ 5504656 h 6048660"/>
              <a:gd name="connsiteX6039" fmla="*/ 9128855 w 12192000"/>
              <a:gd name="connsiteY6039" fmla="*/ 5506818 h 6048660"/>
              <a:gd name="connsiteX6040" fmla="*/ 9128092 w 12192000"/>
              <a:gd name="connsiteY6040" fmla="*/ 5508345 h 6048660"/>
              <a:gd name="connsiteX6041" fmla="*/ 9126693 w 12192000"/>
              <a:gd name="connsiteY6041" fmla="*/ 5511270 h 6048660"/>
              <a:gd name="connsiteX6042" fmla="*/ 9124785 w 12192000"/>
              <a:gd name="connsiteY6042" fmla="*/ 5516994 h 6048660"/>
              <a:gd name="connsiteX6043" fmla="*/ 9123004 w 12192000"/>
              <a:gd name="connsiteY6043" fmla="*/ 5522972 h 6048660"/>
              <a:gd name="connsiteX6044" fmla="*/ 9121732 w 12192000"/>
              <a:gd name="connsiteY6044" fmla="*/ 5526661 h 6048660"/>
              <a:gd name="connsiteX6045" fmla="*/ 9118885 w 12192000"/>
              <a:gd name="connsiteY6045" fmla="*/ 5537683 h 6048660"/>
              <a:gd name="connsiteX6046" fmla="*/ 9117916 w 12192000"/>
              <a:gd name="connsiteY6046" fmla="*/ 5536836 h 6048660"/>
              <a:gd name="connsiteX6047" fmla="*/ 9115373 w 12192000"/>
              <a:gd name="connsiteY6047" fmla="*/ 5534292 h 6048660"/>
              <a:gd name="connsiteX6048" fmla="*/ 9113846 w 12192000"/>
              <a:gd name="connsiteY6048" fmla="*/ 5530985 h 6048660"/>
              <a:gd name="connsiteX6049" fmla="*/ 9113719 w 12192000"/>
              <a:gd name="connsiteY6049" fmla="*/ 5526406 h 6048660"/>
              <a:gd name="connsiteX6050" fmla="*/ 9113973 w 12192000"/>
              <a:gd name="connsiteY6050" fmla="*/ 5520174 h 6048660"/>
              <a:gd name="connsiteX6051" fmla="*/ 9114482 w 12192000"/>
              <a:gd name="connsiteY6051" fmla="*/ 5513687 h 6048660"/>
              <a:gd name="connsiteX6052" fmla="*/ 9115118 w 12192000"/>
              <a:gd name="connsiteY6052" fmla="*/ 5508853 h 6048660"/>
              <a:gd name="connsiteX6053" fmla="*/ 9116390 w 12192000"/>
              <a:gd name="connsiteY6053" fmla="*/ 5502875 h 6048660"/>
              <a:gd name="connsiteX6054" fmla="*/ 9117408 w 12192000"/>
              <a:gd name="connsiteY6054" fmla="*/ 5497024 h 6048660"/>
              <a:gd name="connsiteX6055" fmla="*/ 9117789 w 12192000"/>
              <a:gd name="connsiteY6055" fmla="*/ 5493845 h 6048660"/>
              <a:gd name="connsiteX6056" fmla="*/ 9117535 w 12192000"/>
              <a:gd name="connsiteY6056" fmla="*/ 5493081 h 6048660"/>
              <a:gd name="connsiteX6057" fmla="*/ 9117026 w 12192000"/>
              <a:gd name="connsiteY6057" fmla="*/ 5492827 h 6048660"/>
              <a:gd name="connsiteX6058" fmla="*/ 9116263 w 12192000"/>
              <a:gd name="connsiteY6058" fmla="*/ 5492064 h 6048660"/>
              <a:gd name="connsiteX6059" fmla="*/ 9113592 w 12192000"/>
              <a:gd name="connsiteY6059" fmla="*/ 5489647 h 6048660"/>
              <a:gd name="connsiteX6060" fmla="*/ 9110285 w 12192000"/>
              <a:gd name="connsiteY6060" fmla="*/ 5489266 h 6048660"/>
              <a:gd name="connsiteX6061" fmla="*/ 9107741 w 12192000"/>
              <a:gd name="connsiteY6061" fmla="*/ 5488884 h 6048660"/>
              <a:gd name="connsiteX6062" fmla="*/ 9102017 w 12192000"/>
              <a:gd name="connsiteY6062" fmla="*/ 5486722 h 6048660"/>
              <a:gd name="connsiteX6063" fmla="*/ 9099092 w 12192000"/>
              <a:gd name="connsiteY6063" fmla="*/ 5487867 h 6048660"/>
              <a:gd name="connsiteX6064" fmla="*/ 9095022 w 12192000"/>
              <a:gd name="connsiteY6064" fmla="*/ 5490283 h 6048660"/>
              <a:gd name="connsiteX6065" fmla="*/ 9091842 w 12192000"/>
              <a:gd name="connsiteY6065" fmla="*/ 5492827 h 6048660"/>
              <a:gd name="connsiteX6066" fmla="*/ 9090315 w 12192000"/>
              <a:gd name="connsiteY6066" fmla="*/ 5494099 h 6048660"/>
              <a:gd name="connsiteX6067" fmla="*/ 9089171 w 12192000"/>
              <a:gd name="connsiteY6067" fmla="*/ 5494735 h 6048660"/>
              <a:gd name="connsiteX6068" fmla="*/ 9088026 w 12192000"/>
              <a:gd name="connsiteY6068" fmla="*/ 5495498 h 6048660"/>
              <a:gd name="connsiteX6069" fmla="*/ 9086881 w 12192000"/>
              <a:gd name="connsiteY6069" fmla="*/ 5497024 h 6048660"/>
              <a:gd name="connsiteX6070" fmla="*/ 9086499 w 12192000"/>
              <a:gd name="connsiteY6070" fmla="*/ 5498296 h 6048660"/>
              <a:gd name="connsiteX6071" fmla="*/ 9086245 w 12192000"/>
              <a:gd name="connsiteY6071" fmla="*/ 5498805 h 6048660"/>
              <a:gd name="connsiteX6072" fmla="*/ 9085736 w 12192000"/>
              <a:gd name="connsiteY6072" fmla="*/ 5499060 h 6048660"/>
              <a:gd name="connsiteX6073" fmla="*/ 9083320 w 12192000"/>
              <a:gd name="connsiteY6073" fmla="*/ 5500967 h 6048660"/>
              <a:gd name="connsiteX6074" fmla="*/ 9078995 w 12192000"/>
              <a:gd name="connsiteY6074" fmla="*/ 5505419 h 6048660"/>
              <a:gd name="connsiteX6075" fmla="*/ 9074925 w 12192000"/>
              <a:gd name="connsiteY6075" fmla="*/ 5509998 h 6048660"/>
              <a:gd name="connsiteX6076" fmla="*/ 9073144 w 12192000"/>
              <a:gd name="connsiteY6076" fmla="*/ 5512415 h 6048660"/>
              <a:gd name="connsiteX6077" fmla="*/ 9072126 w 12192000"/>
              <a:gd name="connsiteY6077" fmla="*/ 5514068 h 6048660"/>
              <a:gd name="connsiteX6078" fmla="*/ 9069583 w 12192000"/>
              <a:gd name="connsiteY6078" fmla="*/ 5517375 h 6048660"/>
              <a:gd name="connsiteX6079" fmla="*/ 9063223 w 12192000"/>
              <a:gd name="connsiteY6079" fmla="*/ 5525770 h 6048660"/>
              <a:gd name="connsiteX6080" fmla="*/ 9059153 w 12192000"/>
              <a:gd name="connsiteY6080" fmla="*/ 5531875 h 6048660"/>
              <a:gd name="connsiteX6081" fmla="*/ 9058390 w 12192000"/>
              <a:gd name="connsiteY6081" fmla="*/ 5533147 h 6048660"/>
              <a:gd name="connsiteX6082" fmla="*/ 9057754 w 12192000"/>
              <a:gd name="connsiteY6082" fmla="*/ 5533656 h 6048660"/>
              <a:gd name="connsiteX6083" fmla="*/ 9057627 w 12192000"/>
              <a:gd name="connsiteY6083" fmla="*/ 5534165 h 6048660"/>
              <a:gd name="connsiteX6084" fmla="*/ 9058135 w 12192000"/>
              <a:gd name="connsiteY6084" fmla="*/ 5535182 h 6048660"/>
              <a:gd name="connsiteX6085" fmla="*/ 9058135 w 12192000"/>
              <a:gd name="connsiteY6085" fmla="*/ 5535946 h 6048660"/>
              <a:gd name="connsiteX6086" fmla="*/ 9056991 w 12192000"/>
              <a:gd name="connsiteY6086" fmla="*/ 5535691 h 6048660"/>
              <a:gd name="connsiteX6087" fmla="*/ 9055719 w 12192000"/>
              <a:gd name="connsiteY6087" fmla="*/ 5536963 h 6048660"/>
              <a:gd name="connsiteX6088" fmla="*/ 9054701 w 12192000"/>
              <a:gd name="connsiteY6088" fmla="*/ 5538362 h 6048660"/>
              <a:gd name="connsiteX6089" fmla="*/ 9054319 w 12192000"/>
              <a:gd name="connsiteY6089" fmla="*/ 5539253 h 6048660"/>
              <a:gd name="connsiteX6090" fmla="*/ 9053684 w 12192000"/>
              <a:gd name="connsiteY6090" fmla="*/ 5540397 h 6048660"/>
              <a:gd name="connsiteX6091" fmla="*/ 9052284 w 12192000"/>
              <a:gd name="connsiteY6091" fmla="*/ 5542305 h 6048660"/>
              <a:gd name="connsiteX6092" fmla="*/ 9050504 w 12192000"/>
              <a:gd name="connsiteY6092" fmla="*/ 5546121 h 6048660"/>
              <a:gd name="connsiteX6093" fmla="*/ 9049995 w 12192000"/>
              <a:gd name="connsiteY6093" fmla="*/ 5547011 h 6048660"/>
              <a:gd name="connsiteX6094" fmla="*/ 9049104 w 12192000"/>
              <a:gd name="connsiteY6094" fmla="*/ 5547139 h 6048660"/>
              <a:gd name="connsiteX6095" fmla="*/ 9048596 w 12192000"/>
              <a:gd name="connsiteY6095" fmla="*/ 5547902 h 6048660"/>
              <a:gd name="connsiteX6096" fmla="*/ 9047960 w 12192000"/>
              <a:gd name="connsiteY6096" fmla="*/ 5549301 h 6048660"/>
              <a:gd name="connsiteX6097" fmla="*/ 9047069 w 12192000"/>
              <a:gd name="connsiteY6097" fmla="*/ 5550446 h 6048660"/>
              <a:gd name="connsiteX6098" fmla="*/ 9046433 w 12192000"/>
              <a:gd name="connsiteY6098" fmla="*/ 5550700 h 6048660"/>
              <a:gd name="connsiteX6099" fmla="*/ 9053556 w 12192000"/>
              <a:gd name="connsiteY6099" fmla="*/ 5529840 h 6048660"/>
              <a:gd name="connsiteX6100" fmla="*/ 9059153 w 12192000"/>
              <a:gd name="connsiteY6100" fmla="*/ 5515595 h 6048660"/>
              <a:gd name="connsiteX6101" fmla="*/ 9064368 w 12192000"/>
              <a:gd name="connsiteY6101" fmla="*/ 5505038 h 6048660"/>
              <a:gd name="connsiteX6102" fmla="*/ 9067675 w 12192000"/>
              <a:gd name="connsiteY6102" fmla="*/ 5491810 h 6048660"/>
              <a:gd name="connsiteX6103" fmla="*/ 9064622 w 12192000"/>
              <a:gd name="connsiteY6103" fmla="*/ 5490665 h 6048660"/>
              <a:gd name="connsiteX6104" fmla="*/ 9059534 w 12192000"/>
              <a:gd name="connsiteY6104" fmla="*/ 5489647 h 6048660"/>
              <a:gd name="connsiteX6105" fmla="*/ 9055337 w 12192000"/>
              <a:gd name="connsiteY6105" fmla="*/ 5489138 h 6048660"/>
              <a:gd name="connsiteX6106" fmla="*/ 9052539 w 12192000"/>
              <a:gd name="connsiteY6106" fmla="*/ 5489138 h 6048660"/>
              <a:gd name="connsiteX6107" fmla="*/ 9050631 w 12192000"/>
              <a:gd name="connsiteY6107" fmla="*/ 5489647 h 6048660"/>
              <a:gd name="connsiteX6108" fmla="*/ 9046306 w 12192000"/>
              <a:gd name="connsiteY6108" fmla="*/ 5497024 h 6048660"/>
              <a:gd name="connsiteX6109" fmla="*/ 9044271 w 12192000"/>
              <a:gd name="connsiteY6109" fmla="*/ 5501858 h 6048660"/>
              <a:gd name="connsiteX6110" fmla="*/ 9043508 w 12192000"/>
              <a:gd name="connsiteY6110" fmla="*/ 5504147 h 6048660"/>
              <a:gd name="connsiteX6111" fmla="*/ 9042872 w 12192000"/>
              <a:gd name="connsiteY6111" fmla="*/ 5506564 h 6048660"/>
              <a:gd name="connsiteX6112" fmla="*/ 9041091 w 12192000"/>
              <a:gd name="connsiteY6112" fmla="*/ 5511652 h 6048660"/>
              <a:gd name="connsiteX6113" fmla="*/ 9039183 w 12192000"/>
              <a:gd name="connsiteY6113" fmla="*/ 5516739 h 6048660"/>
              <a:gd name="connsiteX6114" fmla="*/ 9038420 w 12192000"/>
              <a:gd name="connsiteY6114" fmla="*/ 5519283 h 6048660"/>
              <a:gd name="connsiteX6115" fmla="*/ 9037657 w 12192000"/>
              <a:gd name="connsiteY6115" fmla="*/ 5521954 h 6048660"/>
              <a:gd name="connsiteX6116" fmla="*/ 9035622 w 12192000"/>
              <a:gd name="connsiteY6116" fmla="*/ 5527551 h 6048660"/>
              <a:gd name="connsiteX6117" fmla="*/ 9033460 w 12192000"/>
              <a:gd name="connsiteY6117" fmla="*/ 5533529 h 6048660"/>
              <a:gd name="connsiteX6118" fmla="*/ 9032188 w 12192000"/>
              <a:gd name="connsiteY6118" fmla="*/ 5537218 h 6048660"/>
              <a:gd name="connsiteX6119" fmla="*/ 9031552 w 12192000"/>
              <a:gd name="connsiteY6119" fmla="*/ 5538871 h 6048660"/>
              <a:gd name="connsiteX6120" fmla="*/ 9031043 w 12192000"/>
              <a:gd name="connsiteY6120" fmla="*/ 5539507 h 6048660"/>
              <a:gd name="connsiteX6121" fmla="*/ 9030407 w 12192000"/>
              <a:gd name="connsiteY6121" fmla="*/ 5540270 h 6048660"/>
              <a:gd name="connsiteX6122" fmla="*/ 9029771 w 12192000"/>
              <a:gd name="connsiteY6122" fmla="*/ 5541924 h 6048660"/>
              <a:gd name="connsiteX6123" fmla="*/ 9027354 w 12192000"/>
              <a:gd name="connsiteY6123" fmla="*/ 5550318 h 6048660"/>
              <a:gd name="connsiteX6124" fmla="*/ 9025701 w 12192000"/>
              <a:gd name="connsiteY6124" fmla="*/ 5555533 h 6048660"/>
              <a:gd name="connsiteX6125" fmla="*/ 9025065 w 12192000"/>
              <a:gd name="connsiteY6125" fmla="*/ 5556933 h 6048660"/>
              <a:gd name="connsiteX6126" fmla="*/ 9024429 w 12192000"/>
              <a:gd name="connsiteY6126" fmla="*/ 5558840 h 6048660"/>
              <a:gd name="connsiteX6127" fmla="*/ 9023411 w 12192000"/>
              <a:gd name="connsiteY6127" fmla="*/ 5561766 h 6048660"/>
              <a:gd name="connsiteX6128" fmla="*/ 9022139 w 12192000"/>
              <a:gd name="connsiteY6128" fmla="*/ 5565455 h 6048660"/>
              <a:gd name="connsiteX6129" fmla="*/ 9020867 w 12192000"/>
              <a:gd name="connsiteY6129" fmla="*/ 5569143 h 6048660"/>
              <a:gd name="connsiteX6130" fmla="*/ 9019850 w 12192000"/>
              <a:gd name="connsiteY6130" fmla="*/ 5572323 h 6048660"/>
              <a:gd name="connsiteX6131" fmla="*/ 9017433 w 12192000"/>
              <a:gd name="connsiteY6131" fmla="*/ 5581354 h 6048660"/>
              <a:gd name="connsiteX6132" fmla="*/ 9014762 w 12192000"/>
              <a:gd name="connsiteY6132" fmla="*/ 5589367 h 6048660"/>
              <a:gd name="connsiteX6133" fmla="*/ 9013236 w 12192000"/>
              <a:gd name="connsiteY6133" fmla="*/ 5595091 h 6048660"/>
              <a:gd name="connsiteX6134" fmla="*/ 9011328 w 12192000"/>
              <a:gd name="connsiteY6134" fmla="*/ 5603104 h 6048660"/>
              <a:gd name="connsiteX6135" fmla="*/ 9010183 w 12192000"/>
              <a:gd name="connsiteY6135" fmla="*/ 5609463 h 6048660"/>
              <a:gd name="connsiteX6136" fmla="*/ 9010183 w 12192000"/>
              <a:gd name="connsiteY6136" fmla="*/ 5611753 h 6048660"/>
              <a:gd name="connsiteX6137" fmla="*/ 9010819 w 12192000"/>
              <a:gd name="connsiteY6137" fmla="*/ 5614678 h 6048660"/>
              <a:gd name="connsiteX6138" fmla="*/ 9012854 w 12192000"/>
              <a:gd name="connsiteY6138" fmla="*/ 5617731 h 6048660"/>
              <a:gd name="connsiteX6139" fmla="*/ 9014126 w 12192000"/>
              <a:gd name="connsiteY6139" fmla="*/ 5619257 h 6048660"/>
              <a:gd name="connsiteX6140" fmla="*/ 9014635 w 12192000"/>
              <a:gd name="connsiteY6140" fmla="*/ 5620656 h 6048660"/>
              <a:gd name="connsiteX6141" fmla="*/ 9014889 w 12192000"/>
              <a:gd name="connsiteY6141" fmla="*/ 5620656 h 6048660"/>
              <a:gd name="connsiteX6142" fmla="*/ 9015398 w 12192000"/>
              <a:gd name="connsiteY6142" fmla="*/ 5622564 h 6048660"/>
              <a:gd name="connsiteX6143" fmla="*/ 9017306 w 12192000"/>
              <a:gd name="connsiteY6143" fmla="*/ 5625235 h 6048660"/>
              <a:gd name="connsiteX6144" fmla="*/ 9020613 w 12192000"/>
              <a:gd name="connsiteY6144" fmla="*/ 5627016 h 6048660"/>
              <a:gd name="connsiteX6145" fmla="*/ 9026082 w 12192000"/>
              <a:gd name="connsiteY6145" fmla="*/ 5626762 h 6048660"/>
              <a:gd name="connsiteX6146" fmla="*/ 9030280 w 12192000"/>
              <a:gd name="connsiteY6146" fmla="*/ 5624727 h 6048660"/>
              <a:gd name="connsiteX6147" fmla="*/ 9031806 w 12192000"/>
              <a:gd name="connsiteY6147" fmla="*/ 5622310 h 6048660"/>
              <a:gd name="connsiteX6148" fmla="*/ 9031679 w 12192000"/>
              <a:gd name="connsiteY6148" fmla="*/ 5621420 h 6048660"/>
              <a:gd name="connsiteX6149" fmla="*/ 9031679 w 12192000"/>
              <a:gd name="connsiteY6149" fmla="*/ 5620784 h 6048660"/>
              <a:gd name="connsiteX6150" fmla="*/ 9031679 w 12192000"/>
              <a:gd name="connsiteY6150" fmla="*/ 5620020 h 6048660"/>
              <a:gd name="connsiteX6151" fmla="*/ 9031425 w 12192000"/>
              <a:gd name="connsiteY6151" fmla="*/ 5618748 h 6048660"/>
              <a:gd name="connsiteX6152" fmla="*/ 9038420 w 12192000"/>
              <a:gd name="connsiteY6152" fmla="*/ 5593183 h 6048660"/>
              <a:gd name="connsiteX6153" fmla="*/ 9053811 w 12192000"/>
              <a:gd name="connsiteY6153" fmla="*/ 5568507 h 6048660"/>
              <a:gd name="connsiteX6154" fmla="*/ 9056609 w 12192000"/>
              <a:gd name="connsiteY6154" fmla="*/ 5564310 h 6048660"/>
              <a:gd name="connsiteX6155" fmla="*/ 9063859 w 12192000"/>
              <a:gd name="connsiteY6155" fmla="*/ 5553880 h 6048660"/>
              <a:gd name="connsiteX6156" fmla="*/ 9077341 w 12192000"/>
              <a:gd name="connsiteY6156" fmla="*/ 5535182 h 6048660"/>
              <a:gd name="connsiteX6157" fmla="*/ 9090697 w 12192000"/>
              <a:gd name="connsiteY6157" fmla="*/ 5517757 h 6048660"/>
              <a:gd name="connsiteX6158" fmla="*/ 9097692 w 12192000"/>
              <a:gd name="connsiteY6158" fmla="*/ 5511143 h 6048660"/>
              <a:gd name="connsiteX6159" fmla="*/ 9098074 w 12192000"/>
              <a:gd name="connsiteY6159" fmla="*/ 5512669 h 6048660"/>
              <a:gd name="connsiteX6160" fmla="*/ 9098074 w 12192000"/>
              <a:gd name="connsiteY6160" fmla="*/ 5515595 h 6048660"/>
              <a:gd name="connsiteX6161" fmla="*/ 9098329 w 12192000"/>
              <a:gd name="connsiteY6161" fmla="*/ 5520810 h 6048660"/>
              <a:gd name="connsiteX6162" fmla="*/ 9098965 w 12192000"/>
              <a:gd name="connsiteY6162" fmla="*/ 5528060 h 6048660"/>
              <a:gd name="connsiteX6163" fmla="*/ 9101127 w 12192000"/>
              <a:gd name="connsiteY6163" fmla="*/ 5538617 h 6048660"/>
              <a:gd name="connsiteX6164" fmla="*/ 9106087 w 12192000"/>
              <a:gd name="connsiteY6164" fmla="*/ 5544340 h 6048660"/>
              <a:gd name="connsiteX6165" fmla="*/ 9114610 w 12192000"/>
              <a:gd name="connsiteY6165" fmla="*/ 5546248 h 6048660"/>
              <a:gd name="connsiteX6166" fmla="*/ 9116644 w 12192000"/>
              <a:gd name="connsiteY6166" fmla="*/ 5544468 h 6048660"/>
              <a:gd name="connsiteX6167" fmla="*/ 9117530 w 12192000"/>
              <a:gd name="connsiteY6167" fmla="*/ 5543270 h 6048660"/>
              <a:gd name="connsiteX6168" fmla="*/ 9113210 w 12192000"/>
              <a:gd name="connsiteY6168" fmla="*/ 5565709 h 6048660"/>
              <a:gd name="connsiteX6169" fmla="*/ 9112193 w 12192000"/>
              <a:gd name="connsiteY6169" fmla="*/ 5585678 h 6048660"/>
              <a:gd name="connsiteX6170" fmla="*/ 9113846 w 12192000"/>
              <a:gd name="connsiteY6170" fmla="*/ 5604376 h 6048660"/>
              <a:gd name="connsiteX6171" fmla="*/ 9121096 w 12192000"/>
              <a:gd name="connsiteY6171" fmla="*/ 5623709 h 6048660"/>
              <a:gd name="connsiteX6172" fmla="*/ 9132925 w 12192000"/>
              <a:gd name="connsiteY6172" fmla="*/ 5638463 h 6048660"/>
              <a:gd name="connsiteX6173" fmla="*/ 9145644 w 12192000"/>
              <a:gd name="connsiteY6173" fmla="*/ 5645459 h 6048660"/>
              <a:gd name="connsiteX6174" fmla="*/ 9146153 w 12192000"/>
              <a:gd name="connsiteY6174" fmla="*/ 5645586 h 6048660"/>
              <a:gd name="connsiteX6175" fmla="*/ 9153403 w 12192000"/>
              <a:gd name="connsiteY6175" fmla="*/ 5645078 h 6048660"/>
              <a:gd name="connsiteX6176" fmla="*/ 9156202 w 12192000"/>
              <a:gd name="connsiteY6176" fmla="*/ 5642406 h 6048660"/>
              <a:gd name="connsiteX6177" fmla="*/ 9156583 w 12192000"/>
              <a:gd name="connsiteY6177" fmla="*/ 5641389 h 6048660"/>
              <a:gd name="connsiteX6178" fmla="*/ 9157219 w 12192000"/>
              <a:gd name="connsiteY6178" fmla="*/ 5641007 h 6048660"/>
              <a:gd name="connsiteX6179" fmla="*/ 9158237 w 12192000"/>
              <a:gd name="connsiteY6179" fmla="*/ 5639481 h 6048660"/>
              <a:gd name="connsiteX6180" fmla="*/ 9158618 w 12192000"/>
              <a:gd name="connsiteY6180" fmla="*/ 5636174 h 6048660"/>
              <a:gd name="connsiteX6181" fmla="*/ 9157092 w 12192000"/>
              <a:gd name="connsiteY6181" fmla="*/ 5632613 h 6048660"/>
              <a:gd name="connsiteX6182" fmla="*/ 9154548 w 12192000"/>
              <a:gd name="connsiteY6182" fmla="*/ 5631468 h 6048660"/>
              <a:gd name="connsiteX6183" fmla="*/ 9151623 w 12192000"/>
              <a:gd name="connsiteY6183" fmla="*/ 5631722 h 6048660"/>
              <a:gd name="connsiteX6184" fmla="*/ 9149842 w 12192000"/>
              <a:gd name="connsiteY6184" fmla="*/ 5632358 h 6048660"/>
              <a:gd name="connsiteX6185" fmla="*/ 9140684 w 12192000"/>
              <a:gd name="connsiteY6185" fmla="*/ 5631213 h 6048660"/>
              <a:gd name="connsiteX6186" fmla="*/ 9136741 w 12192000"/>
              <a:gd name="connsiteY6186" fmla="*/ 5624599 h 6048660"/>
              <a:gd name="connsiteX6187" fmla="*/ 9134070 w 12192000"/>
              <a:gd name="connsiteY6187" fmla="*/ 5617349 h 6048660"/>
              <a:gd name="connsiteX6188" fmla="*/ 9133434 w 12192000"/>
              <a:gd name="connsiteY6188" fmla="*/ 5615314 h 6048660"/>
              <a:gd name="connsiteX6189" fmla="*/ 9132671 w 12192000"/>
              <a:gd name="connsiteY6189" fmla="*/ 5614551 h 6048660"/>
              <a:gd name="connsiteX6190" fmla="*/ 9132162 w 12192000"/>
              <a:gd name="connsiteY6190" fmla="*/ 5612898 h 6048660"/>
              <a:gd name="connsiteX6191" fmla="*/ 9131908 w 12192000"/>
              <a:gd name="connsiteY6191" fmla="*/ 5608955 h 6048660"/>
              <a:gd name="connsiteX6192" fmla="*/ 9131526 w 12192000"/>
              <a:gd name="connsiteY6192" fmla="*/ 5604630 h 6048660"/>
              <a:gd name="connsiteX6193" fmla="*/ 9130890 w 12192000"/>
              <a:gd name="connsiteY6193" fmla="*/ 5602595 h 6048660"/>
              <a:gd name="connsiteX6194" fmla="*/ 9130381 w 12192000"/>
              <a:gd name="connsiteY6194" fmla="*/ 5598016 h 6048660"/>
              <a:gd name="connsiteX6195" fmla="*/ 9130381 w 12192000"/>
              <a:gd name="connsiteY6195" fmla="*/ 5588349 h 6048660"/>
              <a:gd name="connsiteX6196" fmla="*/ 9130763 w 12192000"/>
              <a:gd name="connsiteY6196" fmla="*/ 5578301 h 6048660"/>
              <a:gd name="connsiteX6197" fmla="*/ 9131526 w 12192000"/>
              <a:gd name="connsiteY6197" fmla="*/ 5572705 h 6048660"/>
              <a:gd name="connsiteX6198" fmla="*/ 9132035 w 12192000"/>
              <a:gd name="connsiteY6198" fmla="*/ 5571560 h 6048660"/>
              <a:gd name="connsiteX6199" fmla="*/ 9131780 w 12192000"/>
              <a:gd name="connsiteY6199" fmla="*/ 5570797 h 6048660"/>
              <a:gd name="connsiteX6200" fmla="*/ 9131780 w 12192000"/>
              <a:gd name="connsiteY6200" fmla="*/ 5568762 h 6048660"/>
              <a:gd name="connsiteX6201" fmla="*/ 9132671 w 12192000"/>
              <a:gd name="connsiteY6201" fmla="*/ 5564437 h 6048660"/>
              <a:gd name="connsiteX6202" fmla="*/ 9133561 w 12192000"/>
              <a:gd name="connsiteY6202" fmla="*/ 5560112 h 6048660"/>
              <a:gd name="connsiteX6203" fmla="*/ 9133816 w 12192000"/>
              <a:gd name="connsiteY6203" fmla="*/ 5557696 h 6048660"/>
              <a:gd name="connsiteX6204" fmla="*/ 9134070 w 12192000"/>
              <a:gd name="connsiteY6204" fmla="*/ 5555661 h 6048660"/>
              <a:gd name="connsiteX6205" fmla="*/ 9134833 w 12192000"/>
              <a:gd name="connsiteY6205" fmla="*/ 5552735 h 6048660"/>
              <a:gd name="connsiteX6206" fmla="*/ 9135723 w 12192000"/>
              <a:gd name="connsiteY6206" fmla="*/ 5550446 h 6048660"/>
              <a:gd name="connsiteX6207" fmla="*/ 9136360 w 12192000"/>
              <a:gd name="connsiteY6207" fmla="*/ 5548538 h 6048660"/>
              <a:gd name="connsiteX6208" fmla="*/ 9136868 w 12192000"/>
              <a:gd name="connsiteY6208" fmla="*/ 5545231 h 6048660"/>
              <a:gd name="connsiteX6209" fmla="*/ 9137758 w 12192000"/>
              <a:gd name="connsiteY6209" fmla="*/ 5540779 h 6048660"/>
              <a:gd name="connsiteX6210" fmla="*/ 9139031 w 12192000"/>
              <a:gd name="connsiteY6210" fmla="*/ 5535818 h 6048660"/>
              <a:gd name="connsiteX6211" fmla="*/ 9140175 w 12192000"/>
              <a:gd name="connsiteY6211" fmla="*/ 5531748 h 6048660"/>
              <a:gd name="connsiteX6212" fmla="*/ 9140684 w 12192000"/>
              <a:gd name="connsiteY6212" fmla="*/ 5528950 h 6048660"/>
              <a:gd name="connsiteX6213" fmla="*/ 9141066 w 12192000"/>
              <a:gd name="connsiteY6213" fmla="*/ 5526915 h 6048660"/>
              <a:gd name="connsiteX6214" fmla="*/ 9141829 w 12192000"/>
              <a:gd name="connsiteY6214" fmla="*/ 5524498 h 6048660"/>
              <a:gd name="connsiteX6215" fmla="*/ 9144754 w 12192000"/>
              <a:gd name="connsiteY6215" fmla="*/ 5517503 h 6048660"/>
              <a:gd name="connsiteX6216" fmla="*/ 9148061 w 12192000"/>
              <a:gd name="connsiteY6216" fmla="*/ 5507582 h 6048660"/>
              <a:gd name="connsiteX6217" fmla="*/ 9149461 w 12192000"/>
              <a:gd name="connsiteY6217" fmla="*/ 5503766 h 6048660"/>
              <a:gd name="connsiteX6218" fmla="*/ 9150478 w 12192000"/>
              <a:gd name="connsiteY6218" fmla="*/ 5502239 h 6048660"/>
              <a:gd name="connsiteX6219" fmla="*/ 9150859 w 12192000"/>
              <a:gd name="connsiteY6219" fmla="*/ 5501985 h 6048660"/>
              <a:gd name="connsiteX6220" fmla="*/ 9150605 w 12192000"/>
              <a:gd name="connsiteY6220" fmla="*/ 5501476 h 6048660"/>
              <a:gd name="connsiteX6221" fmla="*/ 9150733 w 12192000"/>
              <a:gd name="connsiteY6221" fmla="*/ 5499568 h 6048660"/>
              <a:gd name="connsiteX6222" fmla="*/ 9151877 w 12192000"/>
              <a:gd name="connsiteY6222" fmla="*/ 5496389 h 6048660"/>
              <a:gd name="connsiteX6223" fmla="*/ 9153149 w 12192000"/>
              <a:gd name="connsiteY6223" fmla="*/ 5493209 h 6048660"/>
              <a:gd name="connsiteX6224" fmla="*/ 9153658 w 12192000"/>
              <a:gd name="connsiteY6224" fmla="*/ 5491428 h 6048660"/>
              <a:gd name="connsiteX6225" fmla="*/ 9154039 w 12192000"/>
              <a:gd name="connsiteY6225" fmla="*/ 5490410 h 6048660"/>
              <a:gd name="connsiteX6226" fmla="*/ 9155057 w 12192000"/>
              <a:gd name="connsiteY6226" fmla="*/ 5489266 h 6048660"/>
              <a:gd name="connsiteX6227" fmla="*/ 9155948 w 12192000"/>
              <a:gd name="connsiteY6227" fmla="*/ 5487867 h 6048660"/>
              <a:gd name="connsiteX6228" fmla="*/ 9156329 w 12192000"/>
              <a:gd name="connsiteY6228" fmla="*/ 5486213 h 6048660"/>
              <a:gd name="connsiteX6229" fmla="*/ 9157219 w 12192000"/>
              <a:gd name="connsiteY6229" fmla="*/ 5482652 h 6048660"/>
              <a:gd name="connsiteX6230" fmla="*/ 9159254 w 12192000"/>
              <a:gd name="connsiteY6230" fmla="*/ 5478327 h 6048660"/>
              <a:gd name="connsiteX6231" fmla="*/ 9160781 w 12192000"/>
              <a:gd name="connsiteY6231" fmla="*/ 5476292 h 6048660"/>
              <a:gd name="connsiteX6232" fmla="*/ 9161289 w 12192000"/>
              <a:gd name="connsiteY6232" fmla="*/ 5475783 h 6048660"/>
              <a:gd name="connsiteX6233" fmla="*/ 9161417 w 12192000"/>
              <a:gd name="connsiteY6233" fmla="*/ 5474766 h 6048660"/>
              <a:gd name="connsiteX6234" fmla="*/ 9161926 w 12192000"/>
              <a:gd name="connsiteY6234" fmla="*/ 5472858 h 6048660"/>
              <a:gd name="connsiteX6235" fmla="*/ 9163197 w 12192000"/>
              <a:gd name="connsiteY6235" fmla="*/ 5470314 h 6048660"/>
              <a:gd name="connsiteX6236" fmla="*/ 9164342 w 12192000"/>
              <a:gd name="connsiteY6236" fmla="*/ 5467643 h 6048660"/>
              <a:gd name="connsiteX6237" fmla="*/ 9164851 w 12192000"/>
              <a:gd name="connsiteY6237" fmla="*/ 5465608 h 6048660"/>
              <a:gd name="connsiteX6238" fmla="*/ 9165105 w 12192000"/>
              <a:gd name="connsiteY6238" fmla="*/ 5464463 h 6048660"/>
              <a:gd name="connsiteX6239" fmla="*/ 9165741 w 12192000"/>
              <a:gd name="connsiteY6239" fmla="*/ 5463954 h 6048660"/>
              <a:gd name="connsiteX6240" fmla="*/ 9166504 w 12192000"/>
              <a:gd name="connsiteY6240" fmla="*/ 5463191 h 6048660"/>
              <a:gd name="connsiteX6241" fmla="*/ 9167140 w 12192000"/>
              <a:gd name="connsiteY6241" fmla="*/ 5461156 h 6048660"/>
              <a:gd name="connsiteX6242" fmla="*/ 9168158 w 12192000"/>
              <a:gd name="connsiteY6242" fmla="*/ 5458612 h 6048660"/>
              <a:gd name="connsiteX6243" fmla="*/ 9169684 w 12192000"/>
              <a:gd name="connsiteY6243" fmla="*/ 5456195 h 6048660"/>
              <a:gd name="connsiteX6244" fmla="*/ 9170956 w 12192000"/>
              <a:gd name="connsiteY6244" fmla="*/ 5454415 h 6048660"/>
              <a:gd name="connsiteX6245" fmla="*/ 9171211 w 12192000"/>
              <a:gd name="connsiteY6245" fmla="*/ 5452888 h 6048660"/>
              <a:gd name="connsiteX6246" fmla="*/ 9171211 w 12192000"/>
              <a:gd name="connsiteY6246" fmla="*/ 5451616 h 6048660"/>
              <a:gd name="connsiteX6247" fmla="*/ 9172101 w 12192000"/>
              <a:gd name="connsiteY6247" fmla="*/ 5450090 h 6048660"/>
              <a:gd name="connsiteX6248" fmla="*/ 9172864 w 12192000"/>
              <a:gd name="connsiteY6248" fmla="*/ 5448691 h 6048660"/>
              <a:gd name="connsiteX6249" fmla="*/ 9172864 w 12192000"/>
              <a:gd name="connsiteY6249" fmla="*/ 5447801 h 6048660"/>
              <a:gd name="connsiteX6250" fmla="*/ 9172864 w 12192000"/>
              <a:gd name="connsiteY6250" fmla="*/ 5447037 h 6048660"/>
              <a:gd name="connsiteX6251" fmla="*/ 9173755 w 12192000"/>
              <a:gd name="connsiteY6251" fmla="*/ 5446020 h 6048660"/>
              <a:gd name="connsiteX6252" fmla="*/ 9175027 w 12192000"/>
              <a:gd name="connsiteY6252" fmla="*/ 5444494 h 6048660"/>
              <a:gd name="connsiteX6253" fmla="*/ 9176298 w 12192000"/>
              <a:gd name="connsiteY6253" fmla="*/ 5442459 h 6048660"/>
              <a:gd name="connsiteX6254" fmla="*/ 9177825 w 12192000"/>
              <a:gd name="connsiteY6254" fmla="*/ 5439660 h 6048660"/>
              <a:gd name="connsiteX6255" fmla="*/ 9180114 w 12192000"/>
              <a:gd name="connsiteY6255" fmla="*/ 5436353 h 6048660"/>
              <a:gd name="connsiteX6256" fmla="*/ 9182404 w 12192000"/>
              <a:gd name="connsiteY6256" fmla="*/ 5433046 h 6048660"/>
              <a:gd name="connsiteX6257" fmla="*/ 9183930 w 12192000"/>
              <a:gd name="connsiteY6257" fmla="*/ 5430248 h 6048660"/>
              <a:gd name="connsiteX6258" fmla="*/ 9188128 w 12192000"/>
              <a:gd name="connsiteY6258" fmla="*/ 5422744 h 6048660"/>
              <a:gd name="connsiteX6259" fmla="*/ 9194106 w 12192000"/>
              <a:gd name="connsiteY6259" fmla="*/ 5413204 h 6048660"/>
              <a:gd name="connsiteX6260" fmla="*/ 9198303 w 12192000"/>
              <a:gd name="connsiteY6260" fmla="*/ 5407226 h 6048660"/>
              <a:gd name="connsiteX6261" fmla="*/ 9200974 w 12192000"/>
              <a:gd name="connsiteY6261" fmla="*/ 5407480 h 6048660"/>
              <a:gd name="connsiteX6262" fmla="*/ 9198176 w 12192000"/>
              <a:gd name="connsiteY6262" fmla="*/ 5418037 h 6048660"/>
              <a:gd name="connsiteX6263" fmla="*/ 9196904 w 12192000"/>
              <a:gd name="connsiteY6263" fmla="*/ 5424906 h 6048660"/>
              <a:gd name="connsiteX6264" fmla="*/ 9196649 w 12192000"/>
              <a:gd name="connsiteY6264" fmla="*/ 5426432 h 6048660"/>
              <a:gd name="connsiteX6265" fmla="*/ 9196014 w 12192000"/>
              <a:gd name="connsiteY6265" fmla="*/ 5426941 h 6048660"/>
              <a:gd name="connsiteX6266" fmla="*/ 9195759 w 12192000"/>
              <a:gd name="connsiteY6266" fmla="*/ 5428340 h 6048660"/>
              <a:gd name="connsiteX6267" fmla="*/ 9195505 w 12192000"/>
              <a:gd name="connsiteY6267" fmla="*/ 5429866 h 6048660"/>
              <a:gd name="connsiteX6268" fmla="*/ 9194614 w 12192000"/>
              <a:gd name="connsiteY6268" fmla="*/ 5430757 h 6048660"/>
              <a:gd name="connsiteX6269" fmla="*/ 9193597 w 12192000"/>
              <a:gd name="connsiteY6269" fmla="*/ 5433301 h 6048660"/>
              <a:gd name="connsiteX6270" fmla="*/ 9192325 w 12192000"/>
              <a:gd name="connsiteY6270" fmla="*/ 5436989 h 6048660"/>
              <a:gd name="connsiteX6271" fmla="*/ 9190799 w 12192000"/>
              <a:gd name="connsiteY6271" fmla="*/ 5440296 h 6048660"/>
              <a:gd name="connsiteX6272" fmla="*/ 9189654 w 12192000"/>
              <a:gd name="connsiteY6272" fmla="*/ 5442713 h 6048660"/>
              <a:gd name="connsiteX6273" fmla="*/ 9189145 w 12192000"/>
              <a:gd name="connsiteY6273" fmla="*/ 5444239 h 6048660"/>
              <a:gd name="connsiteX6274" fmla="*/ 9188763 w 12192000"/>
              <a:gd name="connsiteY6274" fmla="*/ 5446020 h 6048660"/>
              <a:gd name="connsiteX6275" fmla="*/ 9187491 w 12192000"/>
              <a:gd name="connsiteY6275" fmla="*/ 5449073 h 6048660"/>
              <a:gd name="connsiteX6276" fmla="*/ 9184693 w 12192000"/>
              <a:gd name="connsiteY6276" fmla="*/ 5456068 h 6048660"/>
              <a:gd name="connsiteX6277" fmla="*/ 9182404 w 12192000"/>
              <a:gd name="connsiteY6277" fmla="*/ 5462682 h 6048660"/>
              <a:gd name="connsiteX6278" fmla="*/ 9181386 w 12192000"/>
              <a:gd name="connsiteY6278" fmla="*/ 5466244 h 6048660"/>
              <a:gd name="connsiteX6279" fmla="*/ 9181768 w 12192000"/>
              <a:gd name="connsiteY6279" fmla="*/ 5466880 h 6048660"/>
              <a:gd name="connsiteX6280" fmla="*/ 9182785 w 12192000"/>
              <a:gd name="connsiteY6280" fmla="*/ 5466244 h 6048660"/>
              <a:gd name="connsiteX6281" fmla="*/ 9183676 w 12192000"/>
              <a:gd name="connsiteY6281" fmla="*/ 5464972 h 6048660"/>
              <a:gd name="connsiteX6282" fmla="*/ 9184057 w 12192000"/>
              <a:gd name="connsiteY6282" fmla="*/ 5463700 h 6048660"/>
              <a:gd name="connsiteX6283" fmla="*/ 9184312 w 12192000"/>
              <a:gd name="connsiteY6283" fmla="*/ 5462809 h 6048660"/>
              <a:gd name="connsiteX6284" fmla="*/ 9184693 w 12192000"/>
              <a:gd name="connsiteY6284" fmla="*/ 5462428 h 6048660"/>
              <a:gd name="connsiteX6285" fmla="*/ 9185838 w 12192000"/>
              <a:gd name="connsiteY6285" fmla="*/ 5461283 h 6048660"/>
              <a:gd name="connsiteX6286" fmla="*/ 9187364 w 12192000"/>
              <a:gd name="connsiteY6286" fmla="*/ 5458358 h 6048660"/>
              <a:gd name="connsiteX6287" fmla="*/ 9188891 w 12192000"/>
              <a:gd name="connsiteY6287" fmla="*/ 5455178 h 6048660"/>
              <a:gd name="connsiteX6288" fmla="*/ 9190035 w 12192000"/>
              <a:gd name="connsiteY6288" fmla="*/ 5453016 h 6048660"/>
              <a:gd name="connsiteX6289" fmla="*/ 9191180 w 12192000"/>
              <a:gd name="connsiteY6289" fmla="*/ 5450853 h 6048660"/>
              <a:gd name="connsiteX6290" fmla="*/ 9192706 w 12192000"/>
              <a:gd name="connsiteY6290" fmla="*/ 5447419 h 6048660"/>
              <a:gd name="connsiteX6291" fmla="*/ 9195886 w 12192000"/>
              <a:gd name="connsiteY6291" fmla="*/ 5440805 h 6048660"/>
              <a:gd name="connsiteX6292" fmla="*/ 9199575 w 12192000"/>
              <a:gd name="connsiteY6292" fmla="*/ 5436226 h 6048660"/>
              <a:gd name="connsiteX6293" fmla="*/ 9202882 w 12192000"/>
              <a:gd name="connsiteY6293" fmla="*/ 5431266 h 6048660"/>
              <a:gd name="connsiteX6294" fmla="*/ 9206444 w 12192000"/>
              <a:gd name="connsiteY6294" fmla="*/ 5424270 h 6048660"/>
              <a:gd name="connsiteX6295" fmla="*/ 9209623 w 12192000"/>
              <a:gd name="connsiteY6295" fmla="*/ 5418037 h 6048660"/>
              <a:gd name="connsiteX6296" fmla="*/ 9211404 w 12192000"/>
              <a:gd name="connsiteY6296" fmla="*/ 5415494 h 6048660"/>
              <a:gd name="connsiteX6297" fmla="*/ 9212040 w 12192000"/>
              <a:gd name="connsiteY6297" fmla="*/ 5414730 h 6048660"/>
              <a:gd name="connsiteX6298" fmla="*/ 9212421 w 12192000"/>
              <a:gd name="connsiteY6298" fmla="*/ 5413204 h 6048660"/>
              <a:gd name="connsiteX6299" fmla="*/ 9213566 w 12192000"/>
              <a:gd name="connsiteY6299" fmla="*/ 5410533 h 6048660"/>
              <a:gd name="connsiteX6300" fmla="*/ 9215983 w 12192000"/>
              <a:gd name="connsiteY6300" fmla="*/ 5407226 h 6048660"/>
              <a:gd name="connsiteX6301" fmla="*/ 9222724 w 12192000"/>
              <a:gd name="connsiteY6301" fmla="*/ 5387002 h 6048660"/>
              <a:gd name="connsiteX6302" fmla="*/ 9210513 w 12192000"/>
              <a:gd name="connsiteY6302" fmla="*/ 5375555 h 6048660"/>
              <a:gd name="connsiteX6303" fmla="*/ 9204535 w 12192000"/>
              <a:gd name="connsiteY6303" fmla="*/ 5373520 h 6048660"/>
              <a:gd name="connsiteX6304" fmla="*/ 9201101 w 12192000"/>
              <a:gd name="connsiteY6304" fmla="*/ 5373011 h 6048660"/>
              <a:gd name="connsiteX6305" fmla="*/ 10203135 w 12192000"/>
              <a:gd name="connsiteY6305" fmla="*/ 5372121 h 6048660"/>
              <a:gd name="connsiteX6306" fmla="*/ 10202880 w 12192000"/>
              <a:gd name="connsiteY6306" fmla="*/ 5372375 h 6048660"/>
              <a:gd name="connsiteX6307" fmla="*/ 10202753 w 12192000"/>
              <a:gd name="connsiteY6307" fmla="*/ 5372375 h 6048660"/>
              <a:gd name="connsiteX6308" fmla="*/ 10202371 w 12192000"/>
              <a:gd name="connsiteY6308" fmla="*/ 5373011 h 6048660"/>
              <a:gd name="connsiteX6309" fmla="*/ 10202371 w 12192000"/>
              <a:gd name="connsiteY6309" fmla="*/ 5373520 h 6048660"/>
              <a:gd name="connsiteX6310" fmla="*/ 10202753 w 12192000"/>
              <a:gd name="connsiteY6310" fmla="*/ 5373647 h 6048660"/>
              <a:gd name="connsiteX6311" fmla="*/ 10203262 w 12192000"/>
              <a:gd name="connsiteY6311" fmla="*/ 5373393 h 6048660"/>
              <a:gd name="connsiteX6312" fmla="*/ 10203516 w 12192000"/>
              <a:gd name="connsiteY6312" fmla="*/ 5372884 h 6048660"/>
              <a:gd name="connsiteX6313" fmla="*/ 10203389 w 12192000"/>
              <a:gd name="connsiteY6313" fmla="*/ 5372375 h 6048660"/>
              <a:gd name="connsiteX6314" fmla="*/ 10203135 w 12192000"/>
              <a:gd name="connsiteY6314" fmla="*/ 5372121 h 6048660"/>
              <a:gd name="connsiteX6315" fmla="*/ 9798531 w 12192000"/>
              <a:gd name="connsiteY6315" fmla="*/ 5371357 h 6048660"/>
              <a:gd name="connsiteX6316" fmla="*/ 9799040 w 12192000"/>
              <a:gd name="connsiteY6316" fmla="*/ 5371357 h 6048660"/>
              <a:gd name="connsiteX6317" fmla="*/ 9799803 w 12192000"/>
              <a:gd name="connsiteY6317" fmla="*/ 5371866 h 6048660"/>
              <a:gd name="connsiteX6318" fmla="*/ 9800184 w 12192000"/>
              <a:gd name="connsiteY6318" fmla="*/ 5372502 h 6048660"/>
              <a:gd name="connsiteX6319" fmla="*/ 9800184 w 12192000"/>
              <a:gd name="connsiteY6319" fmla="*/ 5373011 h 6048660"/>
              <a:gd name="connsiteX6320" fmla="*/ 9799676 w 12192000"/>
              <a:gd name="connsiteY6320" fmla="*/ 5373265 h 6048660"/>
              <a:gd name="connsiteX6321" fmla="*/ 9799040 w 12192000"/>
              <a:gd name="connsiteY6321" fmla="*/ 5373011 h 6048660"/>
              <a:gd name="connsiteX6322" fmla="*/ 9798531 w 12192000"/>
              <a:gd name="connsiteY6322" fmla="*/ 5372121 h 6048660"/>
              <a:gd name="connsiteX6323" fmla="*/ 9798531 w 12192000"/>
              <a:gd name="connsiteY6323" fmla="*/ 5371357 h 6048660"/>
              <a:gd name="connsiteX6324" fmla="*/ 10117151 w 12192000"/>
              <a:gd name="connsiteY6324" fmla="*/ 5368178 h 6048660"/>
              <a:gd name="connsiteX6325" fmla="*/ 10117406 w 12192000"/>
              <a:gd name="connsiteY6325" fmla="*/ 5368814 h 6048660"/>
              <a:gd name="connsiteX6326" fmla="*/ 10117406 w 12192000"/>
              <a:gd name="connsiteY6326" fmla="*/ 5368941 h 6048660"/>
              <a:gd name="connsiteX6327" fmla="*/ 10116770 w 12192000"/>
              <a:gd name="connsiteY6327" fmla="*/ 5370213 h 6048660"/>
              <a:gd name="connsiteX6328" fmla="*/ 10116516 w 12192000"/>
              <a:gd name="connsiteY6328" fmla="*/ 5369577 h 6048660"/>
              <a:gd name="connsiteX6329" fmla="*/ 10116643 w 12192000"/>
              <a:gd name="connsiteY6329" fmla="*/ 5368814 h 6048660"/>
              <a:gd name="connsiteX6330" fmla="*/ 10117151 w 12192000"/>
              <a:gd name="connsiteY6330" fmla="*/ 5368178 h 6048660"/>
              <a:gd name="connsiteX6331" fmla="*/ 9802457 w 12192000"/>
              <a:gd name="connsiteY6331" fmla="*/ 5366603 h 6048660"/>
              <a:gd name="connsiteX6332" fmla="*/ 9802092 w 12192000"/>
              <a:gd name="connsiteY6332" fmla="*/ 5368305 h 6048660"/>
              <a:gd name="connsiteX6333" fmla="*/ 9801965 w 12192000"/>
              <a:gd name="connsiteY6333" fmla="*/ 5368686 h 6048660"/>
              <a:gd name="connsiteX6334" fmla="*/ 9801456 w 12192000"/>
              <a:gd name="connsiteY6334" fmla="*/ 5370086 h 6048660"/>
              <a:gd name="connsiteX6335" fmla="*/ 9801075 w 12192000"/>
              <a:gd name="connsiteY6335" fmla="*/ 5370467 h 6048660"/>
              <a:gd name="connsiteX6336" fmla="*/ 9800439 w 12192000"/>
              <a:gd name="connsiteY6336" fmla="*/ 5370086 h 6048660"/>
              <a:gd name="connsiteX6337" fmla="*/ 9801202 w 12192000"/>
              <a:gd name="connsiteY6337" fmla="*/ 5367287 h 6048660"/>
              <a:gd name="connsiteX6338" fmla="*/ 9802474 w 12192000"/>
              <a:gd name="connsiteY6338" fmla="*/ 5366524 h 6048660"/>
              <a:gd name="connsiteX6339" fmla="*/ 9802601 w 12192000"/>
              <a:gd name="connsiteY6339" fmla="*/ 5366524 h 6048660"/>
              <a:gd name="connsiteX6340" fmla="*/ 9802457 w 12192000"/>
              <a:gd name="connsiteY6340" fmla="*/ 5366603 h 6048660"/>
              <a:gd name="connsiteX6341" fmla="*/ 9800820 w 12192000"/>
              <a:gd name="connsiteY6341" fmla="*/ 5365888 h 6048660"/>
              <a:gd name="connsiteX6342" fmla="*/ 9800953 w 12192000"/>
              <a:gd name="connsiteY6342" fmla="*/ 5365977 h 6048660"/>
              <a:gd name="connsiteX6343" fmla="*/ 9800820 w 12192000"/>
              <a:gd name="connsiteY6343" fmla="*/ 5366015 h 6048660"/>
              <a:gd name="connsiteX6344" fmla="*/ 9801711 w 12192000"/>
              <a:gd name="connsiteY6344" fmla="*/ 5365761 h 6048660"/>
              <a:gd name="connsiteX6345" fmla="*/ 9802474 w 12192000"/>
              <a:gd name="connsiteY6345" fmla="*/ 5365888 h 6048660"/>
              <a:gd name="connsiteX6346" fmla="*/ 9801583 w 12192000"/>
              <a:gd name="connsiteY6346" fmla="*/ 5366397 h 6048660"/>
              <a:gd name="connsiteX6347" fmla="*/ 9800953 w 12192000"/>
              <a:gd name="connsiteY6347" fmla="*/ 5365977 h 6048660"/>
              <a:gd name="connsiteX6348" fmla="*/ 10205933 w 12192000"/>
              <a:gd name="connsiteY6348" fmla="*/ 5363726 h 6048660"/>
              <a:gd name="connsiteX6349" fmla="*/ 10205997 w 12192000"/>
              <a:gd name="connsiteY6349" fmla="*/ 5363949 h 6048660"/>
              <a:gd name="connsiteX6350" fmla="*/ 10205806 w 12192000"/>
              <a:gd name="connsiteY6350" fmla="*/ 5364616 h 6048660"/>
              <a:gd name="connsiteX6351" fmla="*/ 10206187 w 12192000"/>
              <a:gd name="connsiteY6351" fmla="*/ 5365507 h 6048660"/>
              <a:gd name="connsiteX6352" fmla="*/ 10206187 w 12192000"/>
              <a:gd name="connsiteY6352" fmla="*/ 5364616 h 6048660"/>
              <a:gd name="connsiteX6353" fmla="*/ 10205997 w 12192000"/>
              <a:gd name="connsiteY6353" fmla="*/ 5363949 h 6048660"/>
              <a:gd name="connsiteX6354" fmla="*/ 10206060 w 12192000"/>
              <a:gd name="connsiteY6354" fmla="*/ 5363726 h 6048660"/>
              <a:gd name="connsiteX6355" fmla="*/ 10120840 w 12192000"/>
              <a:gd name="connsiteY6355" fmla="*/ 5362327 h 6048660"/>
              <a:gd name="connsiteX6356" fmla="*/ 10120967 w 12192000"/>
              <a:gd name="connsiteY6356" fmla="*/ 5362327 h 6048660"/>
              <a:gd name="connsiteX6357" fmla="*/ 10120967 w 12192000"/>
              <a:gd name="connsiteY6357" fmla="*/ 5362963 h 6048660"/>
              <a:gd name="connsiteX6358" fmla="*/ 10120459 w 12192000"/>
              <a:gd name="connsiteY6358" fmla="*/ 5363726 h 6048660"/>
              <a:gd name="connsiteX6359" fmla="*/ 10119950 w 12192000"/>
              <a:gd name="connsiteY6359" fmla="*/ 5363471 h 6048660"/>
              <a:gd name="connsiteX6360" fmla="*/ 10120459 w 12192000"/>
              <a:gd name="connsiteY6360" fmla="*/ 5362581 h 6048660"/>
              <a:gd name="connsiteX6361" fmla="*/ 10120840 w 12192000"/>
              <a:gd name="connsiteY6361" fmla="*/ 5362327 h 6048660"/>
              <a:gd name="connsiteX6362" fmla="*/ 10211657 w 12192000"/>
              <a:gd name="connsiteY6362" fmla="*/ 5362200 h 6048660"/>
              <a:gd name="connsiteX6363" fmla="*/ 10210893 w 12192000"/>
              <a:gd name="connsiteY6363" fmla="*/ 5362963 h 6048660"/>
              <a:gd name="connsiteX6364" fmla="*/ 10210385 w 12192000"/>
              <a:gd name="connsiteY6364" fmla="*/ 5362963 h 6048660"/>
              <a:gd name="connsiteX6365" fmla="*/ 10210003 w 12192000"/>
              <a:gd name="connsiteY6365" fmla="*/ 5363090 h 6048660"/>
              <a:gd name="connsiteX6366" fmla="*/ 10209876 w 12192000"/>
              <a:gd name="connsiteY6366" fmla="*/ 5363217 h 6048660"/>
              <a:gd name="connsiteX6367" fmla="*/ 10209494 w 12192000"/>
              <a:gd name="connsiteY6367" fmla="*/ 5363980 h 6048660"/>
              <a:gd name="connsiteX6368" fmla="*/ 10209494 w 12192000"/>
              <a:gd name="connsiteY6368" fmla="*/ 5364743 h 6048660"/>
              <a:gd name="connsiteX6369" fmla="*/ 10209876 w 12192000"/>
              <a:gd name="connsiteY6369" fmla="*/ 5364998 h 6048660"/>
              <a:gd name="connsiteX6370" fmla="*/ 10211148 w 12192000"/>
              <a:gd name="connsiteY6370" fmla="*/ 5364235 h 6048660"/>
              <a:gd name="connsiteX6371" fmla="*/ 10212165 w 12192000"/>
              <a:gd name="connsiteY6371" fmla="*/ 5362327 h 6048660"/>
              <a:gd name="connsiteX6372" fmla="*/ 10211657 w 12192000"/>
              <a:gd name="connsiteY6372" fmla="*/ 5362200 h 6048660"/>
              <a:gd name="connsiteX6373" fmla="*/ 9805018 w 12192000"/>
              <a:gd name="connsiteY6373" fmla="*/ 5358511 h 6048660"/>
              <a:gd name="connsiteX6374" fmla="*/ 9804255 w 12192000"/>
              <a:gd name="connsiteY6374" fmla="*/ 5362072 h 6048660"/>
              <a:gd name="connsiteX6375" fmla="*/ 9802855 w 12192000"/>
              <a:gd name="connsiteY6375" fmla="*/ 5361691 h 6048660"/>
              <a:gd name="connsiteX6376" fmla="*/ 9804000 w 12192000"/>
              <a:gd name="connsiteY6376" fmla="*/ 5359528 h 6048660"/>
              <a:gd name="connsiteX6377" fmla="*/ 9805018 w 12192000"/>
              <a:gd name="connsiteY6377" fmla="*/ 5358511 h 6048660"/>
              <a:gd name="connsiteX6378" fmla="*/ 10210003 w 12192000"/>
              <a:gd name="connsiteY6378" fmla="*/ 5355585 h 6048660"/>
              <a:gd name="connsiteX6379" fmla="*/ 10208350 w 12192000"/>
              <a:gd name="connsiteY6379" fmla="*/ 5357493 h 6048660"/>
              <a:gd name="connsiteX6380" fmla="*/ 10207459 w 12192000"/>
              <a:gd name="connsiteY6380" fmla="*/ 5360164 h 6048660"/>
              <a:gd name="connsiteX6381" fmla="*/ 10207586 w 12192000"/>
              <a:gd name="connsiteY6381" fmla="*/ 5360292 h 6048660"/>
              <a:gd name="connsiteX6382" fmla="*/ 10206950 w 12192000"/>
              <a:gd name="connsiteY6382" fmla="*/ 5361818 h 6048660"/>
              <a:gd name="connsiteX6383" fmla="*/ 10206950 w 12192000"/>
              <a:gd name="connsiteY6383" fmla="*/ 5362200 h 6048660"/>
              <a:gd name="connsiteX6384" fmla="*/ 10207078 w 12192000"/>
              <a:gd name="connsiteY6384" fmla="*/ 5362200 h 6048660"/>
              <a:gd name="connsiteX6385" fmla="*/ 10207968 w 12192000"/>
              <a:gd name="connsiteY6385" fmla="*/ 5360928 h 6048660"/>
              <a:gd name="connsiteX6386" fmla="*/ 10209240 w 12192000"/>
              <a:gd name="connsiteY6386" fmla="*/ 5358129 h 6048660"/>
              <a:gd name="connsiteX6387" fmla="*/ 10210003 w 12192000"/>
              <a:gd name="connsiteY6387" fmla="*/ 5355585 h 6048660"/>
              <a:gd name="connsiteX6388" fmla="*/ 10219161 w 12192000"/>
              <a:gd name="connsiteY6388" fmla="*/ 5343757 h 6048660"/>
              <a:gd name="connsiteX6389" fmla="*/ 10219670 w 12192000"/>
              <a:gd name="connsiteY6389" fmla="*/ 5343884 h 6048660"/>
              <a:gd name="connsiteX6390" fmla="*/ 10219670 w 12192000"/>
              <a:gd name="connsiteY6390" fmla="*/ 5344011 h 6048660"/>
              <a:gd name="connsiteX6391" fmla="*/ 10219924 w 12192000"/>
              <a:gd name="connsiteY6391" fmla="*/ 5344520 h 6048660"/>
              <a:gd name="connsiteX6392" fmla="*/ 10219797 w 12192000"/>
              <a:gd name="connsiteY6392" fmla="*/ 5345537 h 6048660"/>
              <a:gd name="connsiteX6393" fmla="*/ 10219415 w 12192000"/>
              <a:gd name="connsiteY6393" fmla="*/ 5346682 h 6048660"/>
              <a:gd name="connsiteX6394" fmla="*/ 10218652 w 12192000"/>
              <a:gd name="connsiteY6394" fmla="*/ 5345792 h 6048660"/>
              <a:gd name="connsiteX6395" fmla="*/ 10218652 w 12192000"/>
              <a:gd name="connsiteY6395" fmla="*/ 5344392 h 6048660"/>
              <a:gd name="connsiteX6396" fmla="*/ 10219161 w 12192000"/>
              <a:gd name="connsiteY6396" fmla="*/ 5343757 h 6048660"/>
              <a:gd name="connsiteX6397" fmla="*/ 10134450 w 12192000"/>
              <a:gd name="connsiteY6397" fmla="*/ 5338287 h 6048660"/>
              <a:gd name="connsiteX6398" fmla="*/ 10126818 w 12192000"/>
              <a:gd name="connsiteY6398" fmla="*/ 5344774 h 6048660"/>
              <a:gd name="connsiteX6399" fmla="*/ 10119314 w 12192000"/>
              <a:gd name="connsiteY6399" fmla="*/ 5355585 h 6048660"/>
              <a:gd name="connsiteX6400" fmla="*/ 10112064 w 12192000"/>
              <a:gd name="connsiteY6400" fmla="*/ 5370976 h 6048660"/>
              <a:gd name="connsiteX6401" fmla="*/ 10104559 w 12192000"/>
              <a:gd name="connsiteY6401" fmla="*/ 5387765 h 6048660"/>
              <a:gd name="connsiteX6402" fmla="*/ 10101125 w 12192000"/>
              <a:gd name="connsiteY6402" fmla="*/ 5396287 h 6048660"/>
              <a:gd name="connsiteX6403" fmla="*/ 10100616 w 12192000"/>
              <a:gd name="connsiteY6403" fmla="*/ 5397941 h 6048660"/>
              <a:gd name="connsiteX6404" fmla="*/ 10099217 w 12192000"/>
              <a:gd name="connsiteY6404" fmla="*/ 5400994 h 6048660"/>
              <a:gd name="connsiteX6405" fmla="*/ 10092603 w 12192000"/>
              <a:gd name="connsiteY6405" fmla="*/ 5418037 h 6048660"/>
              <a:gd name="connsiteX6406" fmla="*/ 10091077 w 12192000"/>
              <a:gd name="connsiteY6406" fmla="*/ 5422235 h 6048660"/>
              <a:gd name="connsiteX6407" fmla="*/ 10090186 w 12192000"/>
              <a:gd name="connsiteY6407" fmla="*/ 5424270 h 6048660"/>
              <a:gd name="connsiteX6408" fmla="*/ 10089042 w 12192000"/>
              <a:gd name="connsiteY6408" fmla="*/ 5426687 h 6048660"/>
              <a:gd name="connsiteX6409" fmla="*/ 10087770 w 12192000"/>
              <a:gd name="connsiteY6409" fmla="*/ 5430757 h 6048660"/>
              <a:gd name="connsiteX6410" fmla="*/ 10087134 w 12192000"/>
              <a:gd name="connsiteY6410" fmla="*/ 5433682 h 6048660"/>
              <a:gd name="connsiteX6411" fmla="*/ 10086752 w 12192000"/>
              <a:gd name="connsiteY6411" fmla="*/ 5435081 h 6048660"/>
              <a:gd name="connsiteX6412" fmla="*/ 10085862 w 12192000"/>
              <a:gd name="connsiteY6412" fmla="*/ 5436608 h 6048660"/>
              <a:gd name="connsiteX6413" fmla="*/ 10084971 w 12192000"/>
              <a:gd name="connsiteY6413" fmla="*/ 5437880 h 6048660"/>
              <a:gd name="connsiteX6414" fmla="*/ 10086243 w 12192000"/>
              <a:gd name="connsiteY6414" fmla="*/ 5437880 h 6048660"/>
              <a:gd name="connsiteX6415" fmla="*/ 10089296 w 12192000"/>
              <a:gd name="connsiteY6415" fmla="*/ 5434064 h 6048660"/>
              <a:gd name="connsiteX6416" fmla="*/ 10090568 w 12192000"/>
              <a:gd name="connsiteY6416" fmla="*/ 5431393 h 6048660"/>
              <a:gd name="connsiteX6417" fmla="*/ 10091586 w 12192000"/>
              <a:gd name="connsiteY6417" fmla="*/ 5430248 h 6048660"/>
              <a:gd name="connsiteX6418" fmla="*/ 10091967 w 12192000"/>
              <a:gd name="connsiteY6418" fmla="*/ 5429866 h 6048660"/>
              <a:gd name="connsiteX6419" fmla="*/ 10091967 w 12192000"/>
              <a:gd name="connsiteY6419" fmla="*/ 5428849 h 6048660"/>
              <a:gd name="connsiteX6420" fmla="*/ 10092349 w 12192000"/>
              <a:gd name="connsiteY6420" fmla="*/ 5428213 h 6048660"/>
              <a:gd name="connsiteX6421" fmla="*/ 10092603 w 12192000"/>
              <a:gd name="connsiteY6421" fmla="*/ 5429612 h 6048660"/>
              <a:gd name="connsiteX6422" fmla="*/ 10091586 w 12192000"/>
              <a:gd name="connsiteY6422" fmla="*/ 5432665 h 6048660"/>
              <a:gd name="connsiteX6423" fmla="*/ 10090441 w 12192000"/>
              <a:gd name="connsiteY6423" fmla="*/ 5435463 h 6048660"/>
              <a:gd name="connsiteX6424" fmla="*/ 10090059 w 12192000"/>
              <a:gd name="connsiteY6424" fmla="*/ 5436989 h 6048660"/>
              <a:gd name="connsiteX6425" fmla="*/ 10089932 w 12192000"/>
              <a:gd name="connsiteY6425" fmla="*/ 5437880 h 6048660"/>
              <a:gd name="connsiteX6426" fmla="*/ 10089042 w 12192000"/>
              <a:gd name="connsiteY6426" fmla="*/ 5438770 h 6048660"/>
              <a:gd name="connsiteX6427" fmla="*/ 10088024 w 12192000"/>
              <a:gd name="connsiteY6427" fmla="*/ 5440042 h 6048660"/>
              <a:gd name="connsiteX6428" fmla="*/ 10087515 w 12192000"/>
              <a:gd name="connsiteY6428" fmla="*/ 5441695 h 6048660"/>
              <a:gd name="connsiteX6429" fmla="*/ 10087007 w 12192000"/>
              <a:gd name="connsiteY6429" fmla="*/ 5443730 h 6048660"/>
              <a:gd name="connsiteX6430" fmla="*/ 10086371 w 12192000"/>
              <a:gd name="connsiteY6430" fmla="*/ 5445893 h 6048660"/>
              <a:gd name="connsiteX6431" fmla="*/ 10085862 w 12192000"/>
              <a:gd name="connsiteY6431" fmla="*/ 5447673 h 6048660"/>
              <a:gd name="connsiteX6432" fmla="*/ 10085862 w 12192000"/>
              <a:gd name="connsiteY6432" fmla="*/ 5448818 h 6048660"/>
              <a:gd name="connsiteX6433" fmla="*/ 10085862 w 12192000"/>
              <a:gd name="connsiteY6433" fmla="*/ 5449581 h 6048660"/>
              <a:gd name="connsiteX6434" fmla="*/ 10085099 w 12192000"/>
              <a:gd name="connsiteY6434" fmla="*/ 5450345 h 6048660"/>
              <a:gd name="connsiteX6435" fmla="*/ 10084336 w 12192000"/>
              <a:gd name="connsiteY6435" fmla="*/ 5450345 h 6048660"/>
              <a:gd name="connsiteX6436" fmla="*/ 10084463 w 12192000"/>
              <a:gd name="connsiteY6436" fmla="*/ 5448945 h 6048660"/>
              <a:gd name="connsiteX6437" fmla="*/ 10085353 w 12192000"/>
              <a:gd name="connsiteY6437" fmla="*/ 5446274 h 6048660"/>
              <a:gd name="connsiteX6438" fmla="*/ 10083954 w 12192000"/>
              <a:gd name="connsiteY6438" fmla="*/ 5443476 h 6048660"/>
              <a:gd name="connsiteX6439" fmla="*/ 10083191 w 12192000"/>
              <a:gd name="connsiteY6439" fmla="*/ 5446147 h 6048660"/>
              <a:gd name="connsiteX6440" fmla="*/ 10083318 w 12192000"/>
              <a:gd name="connsiteY6440" fmla="*/ 5447546 h 6048660"/>
              <a:gd name="connsiteX6441" fmla="*/ 10082428 w 12192000"/>
              <a:gd name="connsiteY6441" fmla="*/ 5449836 h 6048660"/>
              <a:gd name="connsiteX6442" fmla="*/ 10081028 w 12192000"/>
              <a:gd name="connsiteY6442" fmla="*/ 5451489 h 6048660"/>
              <a:gd name="connsiteX6443" fmla="*/ 10080393 w 12192000"/>
              <a:gd name="connsiteY6443" fmla="*/ 5452888 h 6048660"/>
              <a:gd name="connsiteX6444" fmla="*/ 10080011 w 12192000"/>
              <a:gd name="connsiteY6444" fmla="*/ 5455432 h 6048660"/>
              <a:gd name="connsiteX6445" fmla="*/ 10079502 w 12192000"/>
              <a:gd name="connsiteY6445" fmla="*/ 5459121 h 6048660"/>
              <a:gd name="connsiteX6446" fmla="*/ 10077594 w 12192000"/>
              <a:gd name="connsiteY6446" fmla="*/ 5462173 h 6048660"/>
              <a:gd name="connsiteX6447" fmla="*/ 10076450 w 12192000"/>
              <a:gd name="connsiteY6447" fmla="*/ 5463954 h 6048660"/>
              <a:gd name="connsiteX6448" fmla="*/ 10076068 w 12192000"/>
              <a:gd name="connsiteY6448" fmla="*/ 5465481 h 6048660"/>
              <a:gd name="connsiteX6449" fmla="*/ 10076450 w 12192000"/>
              <a:gd name="connsiteY6449" fmla="*/ 5465989 h 6048660"/>
              <a:gd name="connsiteX6450" fmla="*/ 10077213 w 12192000"/>
              <a:gd name="connsiteY6450" fmla="*/ 5467261 h 6048660"/>
              <a:gd name="connsiteX6451" fmla="*/ 10075686 w 12192000"/>
              <a:gd name="connsiteY6451" fmla="*/ 5470187 h 6048660"/>
              <a:gd name="connsiteX6452" fmla="*/ 10074669 w 12192000"/>
              <a:gd name="connsiteY6452" fmla="*/ 5471586 h 6048660"/>
              <a:gd name="connsiteX6453" fmla="*/ 10074669 w 12192000"/>
              <a:gd name="connsiteY6453" fmla="*/ 5472603 h 6048660"/>
              <a:gd name="connsiteX6454" fmla="*/ 10074669 w 12192000"/>
              <a:gd name="connsiteY6454" fmla="*/ 5473112 h 6048660"/>
              <a:gd name="connsiteX6455" fmla="*/ 10074160 w 12192000"/>
              <a:gd name="connsiteY6455" fmla="*/ 5473367 h 6048660"/>
              <a:gd name="connsiteX6456" fmla="*/ 10073651 w 12192000"/>
              <a:gd name="connsiteY6456" fmla="*/ 5473621 h 6048660"/>
              <a:gd name="connsiteX6457" fmla="*/ 10073651 w 12192000"/>
              <a:gd name="connsiteY6457" fmla="*/ 5474257 h 6048660"/>
              <a:gd name="connsiteX6458" fmla="*/ 10073651 w 12192000"/>
              <a:gd name="connsiteY6458" fmla="*/ 5475656 h 6048660"/>
              <a:gd name="connsiteX6459" fmla="*/ 10072888 w 12192000"/>
              <a:gd name="connsiteY6459" fmla="*/ 5477945 h 6048660"/>
              <a:gd name="connsiteX6460" fmla="*/ 10072125 w 12192000"/>
              <a:gd name="connsiteY6460" fmla="*/ 5480617 h 6048660"/>
              <a:gd name="connsiteX6461" fmla="*/ 10071743 w 12192000"/>
              <a:gd name="connsiteY6461" fmla="*/ 5482779 h 6048660"/>
              <a:gd name="connsiteX6462" fmla="*/ 10071489 w 12192000"/>
              <a:gd name="connsiteY6462" fmla="*/ 5484305 h 6048660"/>
              <a:gd name="connsiteX6463" fmla="*/ 10070598 w 12192000"/>
              <a:gd name="connsiteY6463" fmla="*/ 5485323 h 6048660"/>
              <a:gd name="connsiteX6464" fmla="*/ 10069835 w 12192000"/>
              <a:gd name="connsiteY6464" fmla="*/ 5485959 h 6048660"/>
              <a:gd name="connsiteX6465" fmla="*/ 10070217 w 12192000"/>
              <a:gd name="connsiteY6465" fmla="*/ 5486849 h 6048660"/>
              <a:gd name="connsiteX6466" fmla="*/ 10070726 w 12192000"/>
              <a:gd name="connsiteY6466" fmla="*/ 5488248 h 6048660"/>
              <a:gd name="connsiteX6467" fmla="*/ 10069835 w 12192000"/>
              <a:gd name="connsiteY6467" fmla="*/ 5490665 h 6048660"/>
              <a:gd name="connsiteX6468" fmla="*/ 10068564 w 12192000"/>
              <a:gd name="connsiteY6468" fmla="*/ 5492700 h 6048660"/>
              <a:gd name="connsiteX6469" fmla="*/ 10067673 w 12192000"/>
              <a:gd name="connsiteY6469" fmla="*/ 5493590 h 6048660"/>
              <a:gd name="connsiteX6470" fmla="*/ 10067419 w 12192000"/>
              <a:gd name="connsiteY6470" fmla="*/ 5493972 h 6048660"/>
              <a:gd name="connsiteX6471" fmla="*/ 10067419 w 12192000"/>
              <a:gd name="connsiteY6471" fmla="*/ 5494735 h 6048660"/>
              <a:gd name="connsiteX6472" fmla="*/ 10067546 w 12192000"/>
              <a:gd name="connsiteY6472" fmla="*/ 5495498 h 6048660"/>
              <a:gd name="connsiteX6473" fmla="*/ 10067164 w 12192000"/>
              <a:gd name="connsiteY6473" fmla="*/ 5495880 h 6048660"/>
              <a:gd name="connsiteX6474" fmla="*/ 10066783 w 12192000"/>
              <a:gd name="connsiteY6474" fmla="*/ 5496897 h 6048660"/>
              <a:gd name="connsiteX6475" fmla="*/ 10066655 w 12192000"/>
              <a:gd name="connsiteY6475" fmla="*/ 5499441 h 6048660"/>
              <a:gd name="connsiteX6476" fmla="*/ 10066528 w 12192000"/>
              <a:gd name="connsiteY6476" fmla="*/ 5502494 h 6048660"/>
              <a:gd name="connsiteX6477" fmla="*/ 10066020 w 12192000"/>
              <a:gd name="connsiteY6477" fmla="*/ 5505165 h 6048660"/>
              <a:gd name="connsiteX6478" fmla="*/ 10065129 w 12192000"/>
              <a:gd name="connsiteY6478" fmla="*/ 5508599 h 6048660"/>
              <a:gd name="connsiteX6479" fmla="*/ 10063984 w 12192000"/>
              <a:gd name="connsiteY6479" fmla="*/ 5513432 h 6048660"/>
              <a:gd name="connsiteX6480" fmla="*/ 10062712 w 12192000"/>
              <a:gd name="connsiteY6480" fmla="*/ 5519029 h 6048660"/>
              <a:gd name="connsiteX6481" fmla="*/ 10061568 w 12192000"/>
              <a:gd name="connsiteY6481" fmla="*/ 5523862 h 6048660"/>
              <a:gd name="connsiteX6482" fmla="*/ 10061568 w 12192000"/>
              <a:gd name="connsiteY6482" fmla="*/ 5524371 h 6048660"/>
              <a:gd name="connsiteX6483" fmla="*/ 10060550 w 12192000"/>
              <a:gd name="connsiteY6483" fmla="*/ 5528950 h 6048660"/>
              <a:gd name="connsiteX6484" fmla="*/ 10060041 w 12192000"/>
              <a:gd name="connsiteY6484" fmla="*/ 5532130 h 6048660"/>
              <a:gd name="connsiteX6485" fmla="*/ 10059660 w 12192000"/>
              <a:gd name="connsiteY6485" fmla="*/ 5536582 h 6048660"/>
              <a:gd name="connsiteX6486" fmla="*/ 10059151 w 12192000"/>
              <a:gd name="connsiteY6486" fmla="*/ 5540652 h 6048660"/>
              <a:gd name="connsiteX6487" fmla="*/ 10058643 w 12192000"/>
              <a:gd name="connsiteY6487" fmla="*/ 5542305 h 6048660"/>
              <a:gd name="connsiteX6488" fmla="*/ 10058261 w 12192000"/>
              <a:gd name="connsiteY6488" fmla="*/ 5543704 h 6048660"/>
              <a:gd name="connsiteX6489" fmla="*/ 10058261 w 12192000"/>
              <a:gd name="connsiteY6489" fmla="*/ 5546884 h 6048660"/>
              <a:gd name="connsiteX6490" fmla="*/ 10058134 w 12192000"/>
              <a:gd name="connsiteY6490" fmla="*/ 5553626 h 6048660"/>
              <a:gd name="connsiteX6491" fmla="*/ 10057879 w 12192000"/>
              <a:gd name="connsiteY6491" fmla="*/ 5563292 h 6048660"/>
              <a:gd name="connsiteX6492" fmla="*/ 10060296 w 12192000"/>
              <a:gd name="connsiteY6492" fmla="*/ 5590639 h 6048660"/>
              <a:gd name="connsiteX6493" fmla="*/ 10061695 w 12192000"/>
              <a:gd name="connsiteY6493" fmla="*/ 5595345 h 6048660"/>
              <a:gd name="connsiteX6494" fmla="*/ 10063476 w 12192000"/>
              <a:gd name="connsiteY6494" fmla="*/ 5599797 h 6048660"/>
              <a:gd name="connsiteX6495" fmla="*/ 10064620 w 12192000"/>
              <a:gd name="connsiteY6495" fmla="*/ 5601705 h 6048660"/>
              <a:gd name="connsiteX6496" fmla="*/ 10065765 w 12192000"/>
              <a:gd name="connsiteY6496" fmla="*/ 5603104 h 6048660"/>
              <a:gd name="connsiteX6497" fmla="*/ 10067800 w 12192000"/>
              <a:gd name="connsiteY6497" fmla="*/ 5606665 h 6048660"/>
              <a:gd name="connsiteX6498" fmla="*/ 10073524 w 12192000"/>
              <a:gd name="connsiteY6498" fmla="*/ 5613788 h 6048660"/>
              <a:gd name="connsiteX6499" fmla="*/ 10074923 w 12192000"/>
              <a:gd name="connsiteY6499" fmla="*/ 5614424 h 6048660"/>
              <a:gd name="connsiteX6500" fmla="*/ 10077467 w 12192000"/>
              <a:gd name="connsiteY6500" fmla="*/ 5616586 h 6048660"/>
              <a:gd name="connsiteX6501" fmla="*/ 10081283 w 12192000"/>
              <a:gd name="connsiteY6501" fmla="*/ 5619384 h 6048660"/>
              <a:gd name="connsiteX6502" fmla="*/ 10086116 w 12192000"/>
              <a:gd name="connsiteY6502" fmla="*/ 5620911 h 6048660"/>
              <a:gd name="connsiteX6503" fmla="*/ 10086116 w 12192000"/>
              <a:gd name="connsiteY6503" fmla="*/ 5621801 h 6048660"/>
              <a:gd name="connsiteX6504" fmla="*/ 10102015 w 12192000"/>
              <a:gd name="connsiteY6504" fmla="*/ 5619512 h 6048660"/>
              <a:gd name="connsiteX6505" fmla="*/ 10103924 w 12192000"/>
              <a:gd name="connsiteY6505" fmla="*/ 5618113 h 6048660"/>
              <a:gd name="connsiteX6506" fmla="*/ 10105450 w 12192000"/>
              <a:gd name="connsiteY6506" fmla="*/ 5617477 h 6048660"/>
              <a:gd name="connsiteX6507" fmla="*/ 10107739 w 12192000"/>
              <a:gd name="connsiteY6507" fmla="*/ 5616205 h 6048660"/>
              <a:gd name="connsiteX6508" fmla="*/ 10110410 w 12192000"/>
              <a:gd name="connsiteY6508" fmla="*/ 5613406 h 6048660"/>
              <a:gd name="connsiteX6509" fmla="*/ 10111682 w 12192000"/>
              <a:gd name="connsiteY6509" fmla="*/ 5611117 h 6048660"/>
              <a:gd name="connsiteX6510" fmla="*/ 10113590 w 12192000"/>
              <a:gd name="connsiteY6510" fmla="*/ 5609718 h 6048660"/>
              <a:gd name="connsiteX6511" fmla="*/ 10116770 w 12192000"/>
              <a:gd name="connsiteY6511" fmla="*/ 5606792 h 6048660"/>
              <a:gd name="connsiteX6512" fmla="*/ 10118551 w 12192000"/>
              <a:gd name="connsiteY6512" fmla="*/ 5603485 h 6048660"/>
              <a:gd name="connsiteX6513" fmla="*/ 10120840 w 12192000"/>
              <a:gd name="connsiteY6513" fmla="*/ 5599288 h 6048660"/>
              <a:gd name="connsiteX6514" fmla="*/ 10122875 w 12192000"/>
              <a:gd name="connsiteY6514" fmla="*/ 5595472 h 6048660"/>
              <a:gd name="connsiteX6515" fmla="*/ 10124020 w 12192000"/>
              <a:gd name="connsiteY6515" fmla="*/ 5593819 h 6048660"/>
              <a:gd name="connsiteX6516" fmla="*/ 10124910 w 12192000"/>
              <a:gd name="connsiteY6516" fmla="*/ 5591911 h 6048660"/>
              <a:gd name="connsiteX6517" fmla="*/ 10126055 w 12192000"/>
              <a:gd name="connsiteY6517" fmla="*/ 5587968 h 6048660"/>
              <a:gd name="connsiteX6518" fmla="*/ 10127200 w 12192000"/>
              <a:gd name="connsiteY6518" fmla="*/ 5581226 h 6048660"/>
              <a:gd name="connsiteX6519" fmla="*/ 10127454 w 12192000"/>
              <a:gd name="connsiteY6519" fmla="*/ 5570033 h 6048660"/>
              <a:gd name="connsiteX6520" fmla="*/ 10127073 w 12192000"/>
              <a:gd name="connsiteY6520" fmla="*/ 5560367 h 6048660"/>
              <a:gd name="connsiteX6521" fmla="*/ 10126691 w 12192000"/>
              <a:gd name="connsiteY6521" fmla="*/ 5554770 h 6048660"/>
              <a:gd name="connsiteX6522" fmla="*/ 10126182 w 12192000"/>
              <a:gd name="connsiteY6522" fmla="*/ 5551209 h 6048660"/>
              <a:gd name="connsiteX6523" fmla="*/ 10125674 w 12192000"/>
              <a:gd name="connsiteY6523" fmla="*/ 5546503 h 6048660"/>
              <a:gd name="connsiteX6524" fmla="*/ 10124402 w 12192000"/>
              <a:gd name="connsiteY6524" fmla="*/ 5539253 h 6048660"/>
              <a:gd name="connsiteX6525" fmla="*/ 10120713 w 12192000"/>
              <a:gd name="connsiteY6525" fmla="*/ 5526533 h 6048660"/>
              <a:gd name="connsiteX6526" fmla="*/ 10119314 w 12192000"/>
              <a:gd name="connsiteY6526" fmla="*/ 5522718 h 6048660"/>
              <a:gd name="connsiteX6527" fmla="*/ 10117660 w 12192000"/>
              <a:gd name="connsiteY6527" fmla="*/ 5518902 h 6048660"/>
              <a:gd name="connsiteX6528" fmla="*/ 10115752 w 12192000"/>
              <a:gd name="connsiteY6528" fmla="*/ 5514959 h 6048660"/>
              <a:gd name="connsiteX6529" fmla="*/ 10114099 w 12192000"/>
              <a:gd name="connsiteY6529" fmla="*/ 5510889 h 6048660"/>
              <a:gd name="connsiteX6530" fmla="*/ 10112573 w 12192000"/>
              <a:gd name="connsiteY6530" fmla="*/ 5507709 h 6048660"/>
              <a:gd name="connsiteX6531" fmla="*/ 10111428 w 12192000"/>
              <a:gd name="connsiteY6531" fmla="*/ 5505801 h 6048660"/>
              <a:gd name="connsiteX6532" fmla="*/ 10117788 w 12192000"/>
              <a:gd name="connsiteY6532" fmla="*/ 5499314 h 6048660"/>
              <a:gd name="connsiteX6533" fmla="*/ 10121603 w 12192000"/>
              <a:gd name="connsiteY6533" fmla="*/ 5497152 h 6048660"/>
              <a:gd name="connsiteX6534" fmla="*/ 10124656 w 12192000"/>
              <a:gd name="connsiteY6534" fmla="*/ 5494862 h 6048660"/>
              <a:gd name="connsiteX6535" fmla="*/ 10126818 w 12192000"/>
              <a:gd name="connsiteY6535" fmla="*/ 5492954 h 6048660"/>
              <a:gd name="connsiteX6536" fmla="*/ 10128726 w 12192000"/>
              <a:gd name="connsiteY6536" fmla="*/ 5491682 h 6048660"/>
              <a:gd name="connsiteX6537" fmla="*/ 10131397 w 12192000"/>
              <a:gd name="connsiteY6537" fmla="*/ 5490029 h 6048660"/>
              <a:gd name="connsiteX6538" fmla="*/ 10135340 w 12192000"/>
              <a:gd name="connsiteY6538" fmla="*/ 5486849 h 6048660"/>
              <a:gd name="connsiteX6539" fmla="*/ 10139283 w 12192000"/>
              <a:gd name="connsiteY6539" fmla="*/ 5483669 h 6048660"/>
              <a:gd name="connsiteX6540" fmla="*/ 10141827 w 12192000"/>
              <a:gd name="connsiteY6540" fmla="*/ 5482016 h 6048660"/>
              <a:gd name="connsiteX6541" fmla="*/ 10143226 w 12192000"/>
              <a:gd name="connsiteY6541" fmla="*/ 5481125 h 6048660"/>
              <a:gd name="connsiteX6542" fmla="*/ 10144244 w 12192000"/>
              <a:gd name="connsiteY6542" fmla="*/ 5479853 h 6048660"/>
              <a:gd name="connsiteX6543" fmla="*/ 10146025 w 12192000"/>
              <a:gd name="connsiteY6543" fmla="*/ 5477945 h 6048660"/>
              <a:gd name="connsiteX6544" fmla="*/ 10149205 w 12192000"/>
              <a:gd name="connsiteY6544" fmla="*/ 5475529 h 6048660"/>
              <a:gd name="connsiteX6545" fmla="*/ 10153147 w 12192000"/>
              <a:gd name="connsiteY6545" fmla="*/ 5472222 h 6048660"/>
              <a:gd name="connsiteX6546" fmla="*/ 10157218 w 12192000"/>
              <a:gd name="connsiteY6546" fmla="*/ 5468533 h 6048660"/>
              <a:gd name="connsiteX6547" fmla="*/ 10160525 w 12192000"/>
              <a:gd name="connsiteY6547" fmla="*/ 5465099 h 6048660"/>
              <a:gd name="connsiteX6548" fmla="*/ 10162941 w 12192000"/>
              <a:gd name="connsiteY6548" fmla="*/ 5462682 h 6048660"/>
              <a:gd name="connsiteX6549" fmla="*/ 10165485 w 12192000"/>
              <a:gd name="connsiteY6549" fmla="*/ 5460266 h 6048660"/>
              <a:gd name="connsiteX6550" fmla="*/ 10169047 w 12192000"/>
              <a:gd name="connsiteY6550" fmla="*/ 5456704 h 6048660"/>
              <a:gd name="connsiteX6551" fmla="*/ 10172990 w 12192000"/>
              <a:gd name="connsiteY6551" fmla="*/ 5452634 h 6048660"/>
              <a:gd name="connsiteX6552" fmla="*/ 10176551 w 12192000"/>
              <a:gd name="connsiteY6552" fmla="*/ 5449073 h 6048660"/>
              <a:gd name="connsiteX6553" fmla="*/ 10178713 w 12192000"/>
              <a:gd name="connsiteY6553" fmla="*/ 5446783 h 6048660"/>
              <a:gd name="connsiteX6554" fmla="*/ 10179349 w 12192000"/>
              <a:gd name="connsiteY6554" fmla="*/ 5445384 h 6048660"/>
              <a:gd name="connsiteX6555" fmla="*/ 10178968 w 12192000"/>
              <a:gd name="connsiteY6555" fmla="*/ 5444239 h 6048660"/>
              <a:gd name="connsiteX6556" fmla="*/ 10175915 w 12192000"/>
              <a:gd name="connsiteY6556" fmla="*/ 5441823 h 6048660"/>
              <a:gd name="connsiteX6557" fmla="*/ 10171463 w 12192000"/>
              <a:gd name="connsiteY6557" fmla="*/ 5439787 h 6048660"/>
              <a:gd name="connsiteX6558" fmla="*/ 10168029 w 12192000"/>
              <a:gd name="connsiteY6558" fmla="*/ 5439406 h 6048660"/>
              <a:gd name="connsiteX6559" fmla="*/ 10166121 w 12192000"/>
              <a:gd name="connsiteY6559" fmla="*/ 5438516 h 6048660"/>
              <a:gd name="connsiteX6560" fmla="*/ 10165358 w 12192000"/>
              <a:gd name="connsiteY6560" fmla="*/ 5437371 h 6048660"/>
              <a:gd name="connsiteX6561" fmla="*/ 10163832 w 12192000"/>
              <a:gd name="connsiteY6561" fmla="*/ 5436480 h 6048660"/>
              <a:gd name="connsiteX6562" fmla="*/ 10162432 w 12192000"/>
              <a:gd name="connsiteY6562" fmla="*/ 5435717 h 6048660"/>
              <a:gd name="connsiteX6563" fmla="*/ 10161924 w 12192000"/>
              <a:gd name="connsiteY6563" fmla="*/ 5434954 h 6048660"/>
              <a:gd name="connsiteX6564" fmla="*/ 10161415 w 12192000"/>
              <a:gd name="connsiteY6564" fmla="*/ 5434445 h 6048660"/>
              <a:gd name="connsiteX6565" fmla="*/ 10160270 w 12192000"/>
              <a:gd name="connsiteY6565" fmla="*/ 5434445 h 6048660"/>
              <a:gd name="connsiteX6566" fmla="*/ 10158998 w 12192000"/>
              <a:gd name="connsiteY6566" fmla="*/ 5435081 h 6048660"/>
              <a:gd name="connsiteX6567" fmla="*/ 10159126 w 12192000"/>
              <a:gd name="connsiteY6567" fmla="*/ 5437116 h 6048660"/>
              <a:gd name="connsiteX6568" fmla="*/ 10159126 w 12192000"/>
              <a:gd name="connsiteY6568" fmla="*/ 5439533 h 6048660"/>
              <a:gd name="connsiteX6569" fmla="*/ 10157345 w 12192000"/>
              <a:gd name="connsiteY6569" fmla="*/ 5441441 h 6048660"/>
              <a:gd name="connsiteX6570" fmla="*/ 10155691 w 12192000"/>
              <a:gd name="connsiteY6570" fmla="*/ 5442840 h 6048660"/>
              <a:gd name="connsiteX6571" fmla="*/ 10155055 w 12192000"/>
              <a:gd name="connsiteY6571" fmla="*/ 5443730 h 6048660"/>
              <a:gd name="connsiteX6572" fmla="*/ 10154843 w 12192000"/>
              <a:gd name="connsiteY6572" fmla="*/ 5444014 h 6048660"/>
              <a:gd name="connsiteX6573" fmla="*/ 10154674 w 12192000"/>
              <a:gd name="connsiteY6573" fmla="*/ 5444112 h 6048660"/>
              <a:gd name="connsiteX6574" fmla="*/ 10154392 w 12192000"/>
              <a:gd name="connsiteY6574" fmla="*/ 5444333 h 6048660"/>
              <a:gd name="connsiteX6575" fmla="*/ 10153911 w 12192000"/>
              <a:gd name="connsiteY6575" fmla="*/ 5444494 h 6048660"/>
              <a:gd name="connsiteX6576" fmla="*/ 10152639 w 12192000"/>
              <a:gd name="connsiteY6576" fmla="*/ 5445257 h 6048660"/>
              <a:gd name="connsiteX6577" fmla="*/ 10150731 w 12192000"/>
              <a:gd name="connsiteY6577" fmla="*/ 5447165 h 6048660"/>
              <a:gd name="connsiteX6578" fmla="*/ 10149077 w 12192000"/>
              <a:gd name="connsiteY6578" fmla="*/ 5448945 h 6048660"/>
              <a:gd name="connsiteX6579" fmla="*/ 10147932 w 12192000"/>
              <a:gd name="connsiteY6579" fmla="*/ 5449709 h 6048660"/>
              <a:gd name="connsiteX6580" fmla="*/ 10147424 w 12192000"/>
              <a:gd name="connsiteY6580" fmla="*/ 5449963 h 6048660"/>
              <a:gd name="connsiteX6581" fmla="*/ 10147551 w 12192000"/>
              <a:gd name="connsiteY6581" fmla="*/ 5450599 h 6048660"/>
              <a:gd name="connsiteX6582" fmla="*/ 10147551 w 12192000"/>
              <a:gd name="connsiteY6582" fmla="*/ 5451235 h 6048660"/>
              <a:gd name="connsiteX6583" fmla="*/ 10146915 w 12192000"/>
              <a:gd name="connsiteY6583" fmla="*/ 5451489 h 6048660"/>
              <a:gd name="connsiteX6584" fmla="*/ 10145516 w 12192000"/>
              <a:gd name="connsiteY6584" fmla="*/ 5452252 h 6048660"/>
              <a:gd name="connsiteX6585" fmla="*/ 10143608 w 12192000"/>
              <a:gd name="connsiteY6585" fmla="*/ 5454160 h 6048660"/>
              <a:gd name="connsiteX6586" fmla="*/ 10141319 w 12192000"/>
              <a:gd name="connsiteY6586" fmla="*/ 5456195 h 6048660"/>
              <a:gd name="connsiteX6587" fmla="*/ 10139029 w 12192000"/>
              <a:gd name="connsiteY6587" fmla="*/ 5457849 h 6048660"/>
              <a:gd name="connsiteX6588" fmla="*/ 10136739 w 12192000"/>
              <a:gd name="connsiteY6588" fmla="*/ 5459375 h 6048660"/>
              <a:gd name="connsiteX6589" fmla="*/ 10134450 w 12192000"/>
              <a:gd name="connsiteY6589" fmla="*/ 5461410 h 6048660"/>
              <a:gd name="connsiteX6590" fmla="*/ 10131524 w 12192000"/>
              <a:gd name="connsiteY6590" fmla="*/ 5464081 h 6048660"/>
              <a:gd name="connsiteX6591" fmla="*/ 10127709 w 12192000"/>
              <a:gd name="connsiteY6591" fmla="*/ 5467261 h 6048660"/>
              <a:gd name="connsiteX6592" fmla="*/ 10124529 w 12192000"/>
              <a:gd name="connsiteY6592" fmla="*/ 5469805 h 6048660"/>
              <a:gd name="connsiteX6593" fmla="*/ 10123130 w 12192000"/>
              <a:gd name="connsiteY6593" fmla="*/ 5471331 h 6048660"/>
              <a:gd name="connsiteX6594" fmla="*/ 10122621 w 12192000"/>
              <a:gd name="connsiteY6594" fmla="*/ 5471713 h 6048660"/>
              <a:gd name="connsiteX6595" fmla="*/ 10121858 w 12192000"/>
              <a:gd name="connsiteY6595" fmla="*/ 5471967 h 6048660"/>
              <a:gd name="connsiteX6596" fmla="*/ 10120967 w 12192000"/>
              <a:gd name="connsiteY6596" fmla="*/ 5472349 h 6048660"/>
              <a:gd name="connsiteX6597" fmla="*/ 10119950 w 12192000"/>
              <a:gd name="connsiteY6597" fmla="*/ 5473239 h 6048660"/>
              <a:gd name="connsiteX6598" fmla="*/ 10114353 w 12192000"/>
              <a:gd name="connsiteY6598" fmla="*/ 5477691 h 6048660"/>
              <a:gd name="connsiteX6599" fmla="*/ 10105577 w 12192000"/>
              <a:gd name="connsiteY6599" fmla="*/ 5483415 h 6048660"/>
              <a:gd name="connsiteX6600" fmla="*/ 10097691 w 12192000"/>
              <a:gd name="connsiteY6600" fmla="*/ 5487867 h 6048660"/>
              <a:gd name="connsiteX6601" fmla="*/ 10097309 w 12192000"/>
              <a:gd name="connsiteY6601" fmla="*/ 5487994 h 6048660"/>
              <a:gd name="connsiteX6602" fmla="*/ 10090823 w 12192000"/>
              <a:gd name="connsiteY6602" fmla="*/ 5490919 h 6048660"/>
              <a:gd name="connsiteX6603" fmla="*/ 10088406 w 12192000"/>
              <a:gd name="connsiteY6603" fmla="*/ 5491174 h 6048660"/>
              <a:gd name="connsiteX6604" fmla="*/ 10088151 w 12192000"/>
              <a:gd name="connsiteY6604" fmla="*/ 5489011 h 6048660"/>
              <a:gd name="connsiteX6605" fmla="*/ 10088406 w 12192000"/>
              <a:gd name="connsiteY6605" fmla="*/ 5486722 h 6048660"/>
              <a:gd name="connsiteX6606" fmla="*/ 10088787 w 12192000"/>
              <a:gd name="connsiteY6606" fmla="*/ 5485450 h 6048660"/>
              <a:gd name="connsiteX6607" fmla="*/ 10089296 w 12192000"/>
              <a:gd name="connsiteY6607" fmla="*/ 5484560 h 6048660"/>
              <a:gd name="connsiteX6608" fmla="*/ 10089551 w 12192000"/>
              <a:gd name="connsiteY6608" fmla="*/ 5483415 h 6048660"/>
              <a:gd name="connsiteX6609" fmla="*/ 10089677 w 12192000"/>
              <a:gd name="connsiteY6609" fmla="*/ 5481888 h 6048660"/>
              <a:gd name="connsiteX6610" fmla="*/ 10090186 w 12192000"/>
              <a:gd name="connsiteY6610" fmla="*/ 5480489 h 6048660"/>
              <a:gd name="connsiteX6611" fmla="*/ 10091967 w 12192000"/>
              <a:gd name="connsiteY6611" fmla="*/ 5476165 h 6048660"/>
              <a:gd name="connsiteX6612" fmla="*/ 10094257 w 12192000"/>
              <a:gd name="connsiteY6612" fmla="*/ 5470441 h 6048660"/>
              <a:gd name="connsiteX6613" fmla="*/ 10095656 w 12192000"/>
              <a:gd name="connsiteY6613" fmla="*/ 5466498 h 6048660"/>
              <a:gd name="connsiteX6614" fmla="*/ 10096546 w 12192000"/>
              <a:gd name="connsiteY6614" fmla="*/ 5462937 h 6048660"/>
              <a:gd name="connsiteX6615" fmla="*/ 10096546 w 12192000"/>
              <a:gd name="connsiteY6615" fmla="*/ 5461283 h 6048660"/>
              <a:gd name="connsiteX6616" fmla="*/ 10096801 w 12192000"/>
              <a:gd name="connsiteY6616" fmla="*/ 5460266 h 6048660"/>
              <a:gd name="connsiteX6617" fmla="*/ 10097818 w 12192000"/>
              <a:gd name="connsiteY6617" fmla="*/ 5458485 h 6048660"/>
              <a:gd name="connsiteX6618" fmla="*/ 10098963 w 12192000"/>
              <a:gd name="connsiteY6618" fmla="*/ 5456323 h 6048660"/>
              <a:gd name="connsiteX6619" fmla="*/ 10099344 w 12192000"/>
              <a:gd name="connsiteY6619" fmla="*/ 5454796 h 6048660"/>
              <a:gd name="connsiteX6620" fmla="*/ 10099853 w 12192000"/>
              <a:gd name="connsiteY6620" fmla="*/ 5452634 h 6048660"/>
              <a:gd name="connsiteX6621" fmla="*/ 10101252 w 12192000"/>
              <a:gd name="connsiteY6621" fmla="*/ 5448945 h 6048660"/>
              <a:gd name="connsiteX6622" fmla="*/ 10105958 w 12192000"/>
              <a:gd name="connsiteY6622" fmla="*/ 5437116 h 6048660"/>
              <a:gd name="connsiteX6623" fmla="*/ 10111173 w 12192000"/>
              <a:gd name="connsiteY6623" fmla="*/ 5422362 h 6048660"/>
              <a:gd name="connsiteX6624" fmla="*/ 10112954 w 12192000"/>
              <a:gd name="connsiteY6624" fmla="*/ 5417529 h 6048660"/>
              <a:gd name="connsiteX6625" fmla="*/ 10114608 w 12192000"/>
              <a:gd name="connsiteY6625" fmla="*/ 5413458 h 6048660"/>
              <a:gd name="connsiteX6626" fmla="*/ 10116261 w 12192000"/>
              <a:gd name="connsiteY6626" fmla="*/ 5409515 h 6048660"/>
              <a:gd name="connsiteX6627" fmla="*/ 10118042 w 12192000"/>
              <a:gd name="connsiteY6627" fmla="*/ 5404809 h 6048660"/>
              <a:gd name="connsiteX6628" fmla="*/ 10119695 w 12192000"/>
              <a:gd name="connsiteY6628" fmla="*/ 5400612 h 6048660"/>
              <a:gd name="connsiteX6629" fmla="*/ 10121349 w 12192000"/>
              <a:gd name="connsiteY6629" fmla="*/ 5397686 h 6048660"/>
              <a:gd name="connsiteX6630" fmla="*/ 10122875 w 12192000"/>
              <a:gd name="connsiteY6630" fmla="*/ 5395270 h 6048660"/>
              <a:gd name="connsiteX6631" fmla="*/ 10124274 w 12192000"/>
              <a:gd name="connsiteY6631" fmla="*/ 5391963 h 6048660"/>
              <a:gd name="connsiteX6632" fmla="*/ 10126182 w 12192000"/>
              <a:gd name="connsiteY6632" fmla="*/ 5387511 h 6048660"/>
              <a:gd name="connsiteX6633" fmla="*/ 10128599 w 12192000"/>
              <a:gd name="connsiteY6633" fmla="*/ 5382423 h 6048660"/>
              <a:gd name="connsiteX6634" fmla="*/ 10130507 w 12192000"/>
              <a:gd name="connsiteY6634" fmla="*/ 5379371 h 6048660"/>
              <a:gd name="connsiteX6635" fmla="*/ 10130634 w 12192000"/>
              <a:gd name="connsiteY6635" fmla="*/ 5379752 h 6048660"/>
              <a:gd name="connsiteX6636" fmla="*/ 10130252 w 12192000"/>
              <a:gd name="connsiteY6636" fmla="*/ 5381151 h 6048660"/>
              <a:gd name="connsiteX6637" fmla="*/ 10130252 w 12192000"/>
              <a:gd name="connsiteY6637" fmla="*/ 5382805 h 6048660"/>
              <a:gd name="connsiteX6638" fmla="*/ 10130634 w 12192000"/>
              <a:gd name="connsiteY6638" fmla="*/ 5383314 h 6048660"/>
              <a:gd name="connsiteX6639" fmla="*/ 10135722 w 12192000"/>
              <a:gd name="connsiteY6639" fmla="*/ 5375555 h 6048660"/>
              <a:gd name="connsiteX6640" fmla="*/ 10137248 w 12192000"/>
              <a:gd name="connsiteY6640" fmla="*/ 5372248 h 6048660"/>
              <a:gd name="connsiteX6641" fmla="*/ 10138266 w 12192000"/>
              <a:gd name="connsiteY6641" fmla="*/ 5370721 h 6048660"/>
              <a:gd name="connsiteX6642" fmla="*/ 10139538 w 12192000"/>
              <a:gd name="connsiteY6642" fmla="*/ 5369195 h 6048660"/>
              <a:gd name="connsiteX6643" fmla="*/ 10141445 w 12192000"/>
              <a:gd name="connsiteY6643" fmla="*/ 5366270 h 6048660"/>
              <a:gd name="connsiteX6644" fmla="*/ 10143226 w 12192000"/>
              <a:gd name="connsiteY6644" fmla="*/ 5363217 h 6048660"/>
              <a:gd name="connsiteX6645" fmla="*/ 10143990 w 12192000"/>
              <a:gd name="connsiteY6645" fmla="*/ 5361436 h 6048660"/>
              <a:gd name="connsiteX6646" fmla="*/ 10145007 w 12192000"/>
              <a:gd name="connsiteY6646" fmla="*/ 5359783 h 6048660"/>
              <a:gd name="connsiteX6647" fmla="*/ 10147169 w 12192000"/>
              <a:gd name="connsiteY6647" fmla="*/ 5357621 h 6048660"/>
              <a:gd name="connsiteX6648" fmla="*/ 10148823 w 12192000"/>
              <a:gd name="connsiteY6648" fmla="*/ 5356476 h 6048660"/>
              <a:gd name="connsiteX6649" fmla="*/ 10149968 w 12192000"/>
              <a:gd name="connsiteY6649" fmla="*/ 5355713 h 6048660"/>
              <a:gd name="connsiteX6650" fmla="*/ 10151748 w 12192000"/>
              <a:gd name="connsiteY6650" fmla="*/ 5354059 h 6048660"/>
              <a:gd name="connsiteX6651" fmla="*/ 10154420 w 12192000"/>
              <a:gd name="connsiteY6651" fmla="*/ 5349226 h 6048660"/>
              <a:gd name="connsiteX6652" fmla="*/ 10153656 w 12192000"/>
              <a:gd name="connsiteY6652" fmla="*/ 5345664 h 6048660"/>
              <a:gd name="connsiteX6653" fmla="*/ 10152766 w 12192000"/>
              <a:gd name="connsiteY6653" fmla="*/ 5344774 h 6048660"/>
              <a:gd name="connsiteX6654" fmla="*/ 10152384 w 12192000"/>
              <a:gd name="connsiteY6654" fmla="*/ 5343757 h 6048660"/>
              <a:gd name="connsiteX6655" fmla="*/ 10151367 w 12192000"/>
              <a:gd name="connsiteY6655" fmla="*/ 5342866 h 6048660"/>
              <a:gd name="connsiteX6656" fmla="*/ 10149077 w 12192000"/>
              <a:gd name="connsiteY6656" fmla="*/ 5341976 h 6048660"/>
              <a:gd name="connsiteX6657" fmla="*/ 10146406 w 12192000"/>
              <a:gd name="connsiteY6657" fmla="*/ 5341085 h 6048660"/>
              <a:gd name="connsiteX6658" fmla="*/ 10144753 w 12192000"/>
              <a:gd name="connsiteY6658" fmla="*/ 5340068 h 6048660"/>
              <a:gd name="connsiteX6659" fmla="*/ 10140173 w 12192000"/>
              <a:gd name="connsiteY6659" fmla="*/ 5338287 h 6048660"/>
              <a:gd name="connsiteX6660" fmla="*/ 10134450 w 12192000"/>
              <a:gd name="connsiteY6660" fmla="*/ 5338287 h 6048660"/>
              <a:gd name="connsiteX6661" fmla="*/ 10222341 w 12192000"/>
              <a:gd name="connsiteY6661" fmla="*/ 5337524 h 6048660"/>
              <a:gd name="connsiteX6662" fmla="*/ 10222723 w 12192000"/>
              <a:gd name="connsiteY6662" fmla="*/ 5337778 h 6048660"/>
              <a:gd name="connsiteX6663" fmla="*/ 10222595 w 12192000"/>
              <a:gd name="connsiteY6663" fmla="*/ 5337778 h 6048660"/>
              <a:gd name="connsiteX6664" fmla="*/ 10222595 w 12192000"/>
              <a:gd name="connsiteY6664" fmla="*/ 5338542 h 6048660"/>
              <a:gd name="connsiteX6665" fmla="*/ 10222086 w 12192000"/>
              <a:gd name="connsiteY6665" fmla="*/ 5339305 h 6048660"/>
              <a:gd name="connsiteX6666" fmla="*/ 10221578 w 12192000"/>
              <a:gd name="connsiteY6666" fmla="*/ 5339686 h 6048660"/>
              <a:gd name="connsiteX6667" fmla="*/ 10221323 w 12192000"/>
              <a:gd name="connsiteY6667" fmla="*/ 5339432 h 6048660"/>
              <a:gd name="connsiteX6668" fmla="*/ 10221323 w 12192000"/>
              <a:gd name="connsiteY6668" fmla="*/ 5338669 h 6048660"/>
              <a:gd name="connsiteX6669" fmla="*/ 10221832 w 12192000"/>
              <a:gd name="connsiteY6669" fmla="*/ 5337906 h 6048660"/>
              <a:gd name="connsiteX6670" fmla="*/ 10222341 w 12192000"/>
              <a:gd name="connsiteY6670" fmla="*/ 5337524 h 6048660"/>
              <a:gd name="connsiteX6671" fmla="*/ 10219924 w 12192000"/>
              <a:gd name="connsiteY6671" fmla="*/ 5330401 h 6048660"/>
              <a:gd name="connsiteX6672" fmla="*/ 10220815 w 12192000"/>
              <a:gd name="connsiteY6672" fmla="*/ 5330401 h 6048660"/>
              <a:gd name="connsiteX6673" fmla="*/ 10221578 w 12192000"/>
              <a:gd name="connsiteY6673" fmla="*/ 5331546 h 6048660"/>
              <a:gd name="connsiteX6674" fmla="*/ 10221578 w 12192000"/>
              <a:gd name="connsiteY6674" fmla="*/ 5332691 h 6048660"/>
              <a:gd name="connsiteX6675" fmla="*/ 10221451 w 12192000"/>
              <a:gd name="connsiteY6675" fmla="*/ 5333199 h 6048660"/>
              <a:gd name="connsiteX6676" fmla="*/ 10221196 w 12192000"/>
              <a:gd name="connsiteY6676" fmla="*/ 5332945 h 6048660"/>
              <a:gd name="connsiteX6677" fmla="*/ 10221196 w 12192000"/>
              <a:gd name="connsiteY6677" fmla="*/ 5332436 h 6048660"/>
              <a:gd name="connsiteX6678" fmla="*/ 10220306 w 12192000"/>
              <a:gd name="connsiteY6678" fmla="*/ 5332182 h 6048660"/>
              <a:gd name="connsiteX6679" fmla="*/ 10219797 w 12192000"/>
              <a:gd name="connsiteY6679" fmla="*/ 5332182 h 6048660"/>
              <a:gd name="connsiteX6680" fmla="*/ 10219543 w 12192000"/>
              <a:gd name="connsiteY6680" fmla="*/ 5331673 h 6048660"/>
              <a:gd name="connsiteX6681" fmla="*/ 10219924 w 12192000"/>
              <a:gd name="connsiteY6681" fmla="*/ 5330401 h 6048660"/>
              <a:gd name="connsiteX6682" fmla="*/ 9627582 w 12192000"/>
              <a:gd name="connsiteY6682" fmla="*/ 5326840 h 6048660"/>
              <a:gd name="connsiteX6683" fmla="*/ 9620078 w 12192000"/>
              <a:gd name="connsiteY6683" fmla="*/ 5331928 h 6048660"/>
              <a:gd name="connsiteX6684" fmla="*/ 9611937 w 12192000"/>
              <a:gd name="connsiteY6684" fmla="*/ 5341976 h 6048660"/>
              <a:gd name="connsiteX6685" fmla="*/ 9609902 w 12192000"/>
              <a:gd name="connsiteY6685" fmla="*/ 5345156 h 6048660"/>
              <a:gd name="connsiteX6686" fmla="*/ 9607231 w 12192000"/>
              <a:gd name="connsiteY6686" fmla="*/ 5349480 h 6048660"/>
              <a:gd name="connsiteX6687" fmla="*/ 9603415 w 12192000"/>
              <a:gd name="connsiteY6687" fmla="*/ 5355585 h 6048660"/>
              <a:gd name="connsiteX6688" fmla="*/ 9598836 w 12192000"/>
              <a:gd name="connsiteY6688" fmla="*/ 5363471 h 6048660"/>
              <a:gd name="connsiteX6689" fmla="*/ 9594893 w 12192000"/>
              <a:gd name="connsiteY6689" fmla="*/ 5370721 h 6048660"/>
              <a:gd name="connsiteX6690" fmla="*/ 9592222 w 12192000"/>
              <a:gd name="connsiteY6690" fmla="*/ 5375046 h 6048660"/>
              <a:gd name="connsiteX6691" fmla="*/ 9591078 w 12192000"/>
              <a:gd name="connsiteY6691" fmla="*/ 5376954 h 6048660"/>
              <a:gd name="connsiteX6692" fmla="*/ 9590696 w 12192000"/>
              <a:gd name="connsiteY6692" fmla="*/ 5378099 h 6048660"/>
              <a:gd name="connsiteX6693" fmla="*/ 9590315 w 12192000"/>
              <a:gd name="connsiteY6693" fmla="*/ 5379879 h 6048660"/>
              <a:gd name="connsiteX6694" fmla="*/ 9588915 w 12192000"/>
              <a:gd name="connsiteY6694" fmla="*/ 5382932 h 6048660"/>
              <a:gd name="connsiteX6695" fmla="*/ 9586880 w 12192000"/>
              <a:gd name="connsiteY6695" fmla="*/ 5386748 h 6048660"/>
              <a:gd name="connsiteX6696" fmla="*/ 9581920 w 12192000"/>
              <a:gd name="connsiteY6696" fmla="*/ 5396287 h 6048660"/>
              <a:gd name="connsiteX6697" fmla="*/ 9567038 w 12192000"/>
              <a:gd name="connsiteY6697" fmla="*/ 5426559 h 6048660"/>
              <a:gd name="connsiteX6698" fmla="*/ 9549867 w 12192000"/>
              <a:gd name="connsiteY6698" fmla="*/ 5455432 h 6048660"/>
              <a:gd name="connsiteX6699" fmla="*/ 9546178 w 12192000"/>
              <a:gd name="connsiteY6699" fmla="*/ 5454160 h 6048660"/>
              <a:gd name="connsiteX6700" fmla="*/ 9533332 w 12192000"/>
              <a:gd name="connsiteY6700" fmla="*/ 5451744 h 6048660"/>
              <a:gd name="connsiteX6701" fmla="*/ 9515397 w 12192000"/>
              <a:gd name="connsiteY6701" fmla="*/ 5450980 h 6048660"/>
              <a:gd name="connsiteX6702" fmla="*/ 9502424 w 12192000"/>
              <a:gd name="connsiteY6702" fmla="*/ 5455814 h 6048660"/>
              <a:gd name="connsiteX6703" fmla="*/ 9501406 w 12192000"/>
              <a:gd name="connsiteY6703" fmla="*/ 5457086 h 6048660"/>
              <a:gd name="connsiteX6704" fmla="*/ 9500770 w 12192000"/>
              <a:gd name="connsiteY6704" fmla="*/ 5457595 h 6048660"/>
              <a:gd name="connsiteX6705" fmla="*/ 9498099 w 12192000"/>
              <a:gd name="connsiteY6705" fmla="*/ 5460774 h 6048660"/>
              <a:gd name="connsiteX6706" fmla="*/ 9493266 w 12192000"/>
              <a:gd name="connsiteY6706" fmla="*/ 5468152 h 6048660"/>
              <a:gd name="connsiteX6707" fmla="*/ 9488941 w 12192000"/>
              <a:gd name="connsiteY6707" fmla="*/ 5475529 h 6048660"/>
              <a:gd name="connsiteX6708" fmla="*/ 9480928 w 12192000"/>
              <a:gd name="connsiteY6708" fmla="*/ 5490792 h 6048660"/>
              <a:gd name="connsiteX6709" fmla="*/ 9476349 w 12192000"/>
              <a:gd name="connsiteY6709" fmla="*/ 5500586 h 6048660"/>
              <a:gd name="connsiteX6710" fmla="*/ 9467064 w 12192000"/>
              <a:gd name="connsiteY6710" fmla="*/ 5525770 h 6048660"/>
              <a:gd name="connsiteX6711" fmla="*/ 9466427 w 12192000"/>
              <a:gd name="connsiteY6711" fmla="*/ 5528187 h 6048660"/>
              <a:gd name="connsiteX6712" fmla="*/ 9465919 w 12192000"/>
              <a:gd name="connsiteY6712" fmla="*/ 5529459 h 6048660"/>
              <a:gd name="connsiteX6713" fmla="*/ 9465156 w 12192000"/>
              <a:gd name="connsiteY6713" fmla="*/ 5531621 h 6048660"/>
              <a:gd name="connsiteX6714" fmla="*/ 9464138 w 12192000"/>
              <a:gd name="connsiteY6714" fmla="*/ 5536200 h 6048660"/>
              <a:gd name="connsiteX6715" fmla="*/ 9463248 w 12192000"/>
              <a:gd name="connsiteY6715" fmla="*/ 5542687 h 6048660"/>
              <a:gd name="connsiteX6716" fmla="*/ 9464393 w 12192000"/>
              <a:gd name="connsiteY6716" fmla="*/ 5549174 h 6048660"/>
              <a:gd name="connsiteX6717" fmla="*/ 9466046 w 12192000"/>
              <a:gd name="connsiteY6717" fmla="*/ 5554516 h 6048660"/>
              <a:gd name="connsiteX6718" fmla="*/ 9467827 w 12192000"/>
              <a:gd name="connsiteY6718" fmla="*/ 5556933 h 6048660"/>
              <a:gd name="connsiteX6719" fmla="*/ 9469480 w 12192000"/>
              <a:gd name="connsiteY6719" fmla="*/ 5558968 h 6048660"/>
              <a:gd name="connsiteX6720" fmla="*/ 9471134 w 12192000"/>
              <a:gd name="connsiteY6720" fmla="*/ 5562020 h 6048660"/>
              <a:gd name="connsiteX6721" fmla="*/ 9472914 w 12192000"/>
              <a:gd name="connsiteY6721" fmla="*/ 5564437 h 6048660"/>
              <a:gd name="connsiteX6722" fmla="*/ 9473551 w 12192000"/>
              <a:gd name="connsiteY6722" fmla="*/ 5563547 h 6048660"/>
              <a:gd name="connsiteX6723" fmla="*/ 9476222 w 12192000"/>
              <a:gd name="connsiteY6723" fmla="*/ 5565455 h 6048660"/>
              <a:gd name="connsiteX6724" fmla="*/ 9478893 w 12192000"/>
              <a:gd name="connsiteY6724" fmla="*/ 5567744 h 6048660"/>
              <a:gd name="connsiteX6725" fmla="*/ 9481182 w 12192000"/>
              <a:gd name="connsiteY6725" fmla="*/ 5569525 h 6048660"/>
              <a:gd name="connsiteX6726" fmla="*/ 9486524 w 12192000"/>
              <a:gd name="connsiteY6726" fmla="*/ 5570415 h 6048660"/>
              <a:gd name="connsiteX6727" fmla="*/ 9492121 w 12192000"/>
              <a:gd name="connsiteY6727" fmla="*/ 5568889 h 6048660"/>
              <a:gd name="connsiteX6728" fmla="*/ 9493774 w 12192000"/>
              <a:gd name="connsiteY6728" fmla="*/ 5567744 h 6048660"/>
              <a:gd name="connsiteX6729" fmla="*/ 9495173 w 12192000"/>
              <a:gd name="connsiteY6729" fmla="*/ 5566726 h 6048660"/>
              <a:gd name="connsiteX6730" fmla="*/ 9496064 w 12192000"/>
              <a:gd name="connsiteY6730" fmla="*/ 5566218 h 6048660"/>
              <a:gd name="connsiteX6731" fmla="*/ 9498226 w 12192000"/>
              <a:gd name="connsiteY6731" fmla="*/ 5564691 h 6048660"/>
              <a:gd name="connsiteX6732" fmla="*/ 9500007 w 12192000"/>
              <a:gd name="connsiteY6732" fmla="*/ 5563165 h 6048660"/>
              <a:gd name="connsiteX6733" fmla="*/ 9501787 w 12192000"/>
              <a:gd name="connsiteY6733" fmla="*/ 5561130 h 6048660"/>
              <a:gd name="connsiteX6734" fmla="*/ 9503822 w 12192000"/>
              <a:gd name="connsiteY6734" fmla="*/ 5558713 h 6048660"/>
              <a:gd name="connsiteX6735" fmla="*/ 9506112 w 12192000"/>
              <a:gd name="connsiteY6735" fmla="*/ 5556424 h 6048660"/>
              <a:gd name="connsiteX6736" fmla="*/ 9513108 w 12192000"/>
              <a:gd name="connsiteY6736" fmla="*/ 5547902 h 6048660"/>
              <a:gd name="connsiteX6737" fmla="*/ 9524174 w 12192000"/>
              <a:gd name="connsiteY6737" fmla="*/ 5532766 h 6048660"/>
              <a:gd name="connsiteX6738" fmla="*/ 9532187 w 12192000"/>
              <a:gd name="connsiteY6738" fmla="*/ 5522082 h 6048660"/>
              <a:gd name="connsiteX6739" fmla="*/ 9535494 w 12192000"/>
              <a:gd name="connsiteY6739" fmla="*/ 5520301 h 6048660"/>
              <a:gd name="connsiteX6740" fmla="*/ 9536003 w 12192000"/>
              <a:gd name="connsiteY6740" fmla="*/ 5520046 h 6048660"/>
              <a:gd name="connsiteX6741" fmla="*/ 9536384 w 12192000"/>
              <a:gd name="connsiteY6741" fmla="*/ 5518775 h 6048660"/>
              <a:gd name="connsiteX6742" fmla="*/ 9536766 w 12192000"/>
              <a:gd name="connsiteY6742" fmla="*/ 5517630 h 6048660"/>
              <a:gd name="connsiteX6743" fmla="*/ 9536766 w 12192000"/>
              <a:gd name="connsiteY6743" fmla="*/ 5519919 h 6048660"/>
              <a:gd name="connsiteX6744" fmla="*/ 9536639 w 12192000"/>
              <a:gd name="connsiteY6744" fmla="*/ 5521573 h 6048660"/>
              <a:gd name="connsiteX6745" fmla="*/ 9536003 w 12192000"/>
              <a:gd name="connsiteY6745" fmla="*/ 5522209 h 6048660"/>
              <a:gd name="connsiteX6746" fmla="*/ 9535494 w 12192000"/>
              <a:gd name="connsiteY6746" fmla="*/ 5522972 h 6048660"/>
              <a:gd name="connsiteX6747" fmla="*/ 9535494 w 12192000"/>
              <a:gd name="connsiteY6747" fmla="*/ 5524880 h 6048660"/>
              <a:gd name="connsiteX6748" fmla="*/ 9535367 w 12192000"/>
              <a:gd name="connsiteY6748" fmla="*/ 5527169 h 6048660"/>
              <a:gd name="connsiteX6749" fmla="*/ 9534476 w 12192000"/>
              <a:gd name="connsiteY6749" fmla="*/ 5528950 h 6048660"/>
              <a:gd name="connsiteX6750" fmla="*/ 9533713 w 12192000"/>
              <a:gd name="connsiteY6750" fmla="*/ 5530476 h 6048660"/>
              <a:gd name="connsiteX6751" fmla="*/ 9533713 w 12192000"/>
              <a:gd name="connsiteY6751" fmla="*/ 5532384 h 6048660"/>
              <a:gd name="connsiteX6752" fmla="*/ 9533713 w 12192000"/>
              <a:gd name="connsiteY6752" fmla="*/ 5533700 h 6048660"/>
              <a:gd name="connsiteX6753" fmla="*/ 9533204 w 12192000"/>
              <a:gd name="connsiteY6753" fmla="*/ 5535818 h 6048660"/>
              <a:gd name="connsiteX6754" fmla="*/ 9533193 w 12192000"/>
              <a:gd name="connsiteY6754" fmla="*/ 5535937 h 6048660"/>
              <a:gd name="connsiteX6755" fmla="*/ 9532314 w 12192000"/>
              <a:gd name="connsiteY6755" fmla="*/ 5539889 h 6048660"/>
              <a:gd name="connsiteX6756" fmla="*/ 9531296 w 12192000"/>
              <a:gd name="connsiteY6756" fmla="*/ 5548792 h 6048660"/>
              <a:gd name="connsiteX6757" fmla="*/ 9530788 w 12192000"/>
              <a:gd name="connsiteY6757" fmla="*/ 5556933 h 6048660"/>
              <a:gd name="connsiteX6758" fmla="*/ 9534985 w 12192000"/>
              <a:gd name="connsiteY6758" fmla="*/ 5584152 h 6048660"/>
              <a:gd name="connsiteX6759" fmla="*/ 9537656 w 12192000"/>
              <a:gd name="connsiteY6759" fmla="*/ 5594200 h 6048660"/>
              <a:gd name="connsiteX6760" fmla="*/ 9543762 w 12192000"/>
              <a:gd name="connsiteY6760" fmla="*/ 5602468 h 6048660"/>
              <a:gd name="connsiteX6761" fmla="*/ 9558898 w 12192000"/>
              <a:gd name="connsiteY6761" fmla="*/ 5615950 h 6048660"/>
              <a:gd name="connsiteX6762" fmla="*/ 9562332 w 12192000"/>
              <a:gd name="connsiteY6762" fmla="*/ 5616205 h 6048660"/>
              <a:gd name="connsiteX6763" fmla="*/ 9564876 w 12192000"/>
              <a:gd name="connsiteY6763" fmla="*/ 5615314 h 6048660"/>
              <a:gd name="connsiteX6764" fmla="*/ 9566275 w 12192000"/>
              <a:gd name="connsiteY6764" fmla="*/ 5612898 h 6048660"/>
              <a:gd name="connsiteX6765" fmla="*/ 9565003 w 12192000"/>
              <a:gd name="connsiteY6765" fmla="*/ 5610735 h 6048660"/>
              <a:gd name="connsiteX6766" fmla="*/ 9564113 w 12192000"/>
              <a:gd name="connsiteY6766" fmla="*/ 5609209 h 6048660"/>
              <a:gd name="connsiteX6767" fmla="*/ 9563095 w 12192000"/>
              <a:gd name="connsiteY6767" fmla="*/ 5606029 h 6048660"/>
              <a:gd name="connsiteX6768" fmla="*/ 9560170 w 12192000"/>
              <a:gd name="connsiteY6768" fmla="*/ 5600433 h 6048660"/>
              <a:gd name="connsiteX6769" fmla="*/ 9558770 w 12192000"/>
              <a:gd name="connsiteY6769" fmla="*/ 5599161 h 6048660"/>
              <a:gd name="connsiteX6770" fmla="*/ 9557880 w 12192000"/>
              <a:gd name="connsiteY6770" fmla="*/ 5597634 h 6048660"/>
              <a:gd name="connsiteX6771" fmla="*/ 9556862 w 12192000"/>
              <a:gd name="connsiteY6771" fmla="*/ 5595727 h 6048660"/>
              <a:gd name="connsiteX6772" fmla="*/ 9554955 w 12192000"/>
              <a:gd name="connsiteY6772" fmla="*/ 5593310 h 6048660"/>
              <a:gd name="connsiteX6773" fmla="*/ 9553301 w 12192000"/>
              <a:gd name="connsiteY6773" fmla="*/ 5590893 h 6048660"/>
              <a:gd name="connsiteX6774" fmla="*/ 9552538 w 12192000"/>
              <a:gd name="connsiteY6774" fmla="*/ 5588858 h 6048660"/>
              <a:gd name="connsiteX6775" fmla="*/ 9552029 w 12192000"/>
              <a:gd name="connsiteY6775" fmla="*/ 5585933 h 6048660"/>
              <a:gd name="connsiteX6776" fmla="*/ 9551012 w 12192000"/>
              <a:gd name="connsiteY6776" fmla="*/ 5581226 h 6048660"/>
              <a:gd name="connsiteX6777" fmla="*/ 9550249 w 12192000"/>
              <a:gd name="connsiteY6777" fmla="*/ 5576648 h 6048660"/>
              <a:gd name="connsiteX6778" fmla="*/ 9550249 w 12192000"/>
              <a:gd name="connsiteY6778" fmla="*/ 5574231 h 6048660"/>
              <a:gd name="connsiteX6779" fmla="*/ 9550503 w 12192000"/>
              <a:gd name="connsiteY6779" fmla="*/ 5572705 h 6048660"/>
              <a:gd name="connsiteX6780" fmla="*/ 9550503 w 12192000"/>
              <a:gd name="connsiteY6780" fmla="*/ 5570415 h 6048660"/>
              <a:gd name="connsiteX6781" fmla="*/ 9550503 w 12192000"/>
              <a:gd name="connsiteY6781" fmla="*/ 5564946 h 6048660"/>
              <a:gd name="connsiteX6782" fmla="*/ 9550630 w 12192000"/>
              <a:gd name="connsiteY6782" fmla="*/ 5558586 h 6048660"/>
              <a:gd name="connsiteX6783" fmla="*/ 9550884 w 12192000"/>
              <a:gd name="connsiteY6783" fmla="*/ 5554516 h 6048660"/>
              <a:gd name="connsiteX6784" fmla="*/ 9551139 w 12192000"/>
              <a:gd name="connsiteY6784" fmla="*/ 5553117 h 6048660"/>
              <a:gd name="connsiteX6785" fmla="*/ 9551139 w 12192000"/>
              <a:gd name="connsiteY6785" fmla="*/ 5551845 h 6048660"/>
              <a:gd name="connsiteX6786" fmla="*/ 9551266 w 12192000"/>
              <a:gd name="connsiteY6786" fmla="*/ 5550064 h 6048660"/>
              <a:gd name="connsiteX6787" fmla="*/ 9552029 w 12192000"/>
              <a:gd name="connsiteY6787" fmla="*/ 5547393 h 6048660"/>
              <a:gd name="connsiteX6788" fmla="*/ 9552665 w 12192000"/>
              <a:gd name="connsiteY6788" fmla="*/ 5545104 h 6048660"/>
              <a:gd name="connsiteX6789" fmla="*/ 9552665 w 12192000"/>
              <a:gd name="connsiteY6789" fmla="*/ 5543832 h 6048660"/>
              <a:gd name="connsiteX6790" fmla="*/ 9552411 w 12192000"/>
              <a:gd name="connsiteY6790" fmla="*/ 5543196 h 6048660"/>
              <a:gd name="connsiteX6791" fmla="*/ 9552538 w 12192000"/>
              <a:gd name="connsiteY6791" fmla="*/ 5542305 h 6048660"/>
              <a:gd name="connsiteX6792" fmla="*/ 9553555 w 12192000"/>
              <a:gd name="connsiteY6792" fmla="*/ 5539253 h 6048660"/>
              <a:gd name="connsiteX6793" fmla="*/ 9555082 w 12192000"/>
              <a:gd name="connsiteY6793" fmla="*/ 5532766 h 6048660"/>
              <a:gd name="connsiteX6794" fmla="*/ 9556735 w 12192000"/>
              <a:gd name="connsiteY6794" fmla="*/ 5526533 h 6048660"/>
              <a:gd name="connsiteX6795" fmla="*/ 9557753 w 12192000"/>
              <a:gd name="connsiteY6795" fmla="*/ 5523989 h 6048660"/>
              <a:gd name="connsiteX6796" fmla="*/ 9558261 w 12192000"/>
              <a:gd name="connsiteY6796" fmla="*/ 5523353 h 6048660"/>
              <a:gd name="connsiteX6797" fmla="*/ 9558261 w 12192000"/>
              <a:gd name="connsiteY6797" fmla="*/ 5521827 h 6048660"/>
              <a:gd name="connsiteX6798" fmla="*/ 9558516 w 12192000"/>
              <a:gd name="connsiteY6798" fmla="*/ 5519919 h 6048660"/>
              <a:gd name="connsiteX6799" fmla="*/ 9559152 w 12192000"/>
              <a:gd name="connsiteY6799" fmla="*/ 5518393 h 6048660"/>
              <a:gd name="connsiteX6800" fmla="*/ 9559533 w 12192000"/>
              <a:gd name="connsiteY6800" fmla="*/ 5516485 h 6048660"/>
              <a:gd name="connsiteX6801" fmla="*/ 9559025 w 12192000"/>
              <a:gd name="connsiteY6801" fmla="*/ 5513560 h 6048660"/>
              <a:gd name="connsiteX6802" fmla="*/ 9559025 w 12192000"/>
              <a:gd name="connsiteY6802" fmla="*/ 5509871 h 6048660"/>
              <a:gd name="connsiteX6803" fmla="*/ 9560551 w 12192000"/>
              <a:gd name="connsiteY6803" fmla="*/ 5508472 h 6048660"/>
              <a:gd name="connsiteX6804" fmla="*/ 9562077 w 12192000"/>
              <a:gd name="connsiteY6804" fmla="*/ 5505419 h 6048660"/>
              <a:gd name="connsiteX6805" fmla="*/ 9562713 w 12192000"/>
              <a:gd name="connsiteY6805" fmla="*/ 5502112 h 6048660"/>
              <a:gd name="connsiteX6806" fmla="*/ 9563350 w 12192000"/>
              <a:gd name="connsiteY6806" fmla="*/ 5499823 h 6048660"/>
              <a:gd name="connsiteX6807" fmla="*/ 9564748 w 12192000"/>
              <a:gd name="connsiteY6807" fmla="*/ 5497406 h 6048660"/>
              <a:gd name="connsiteX6808" fmla="*/ 9565893 w 12192000"/>
              <a:gd name="connsiteY6808" fmla="*/ 5495244 h 6048660"/>
              <a:gd name="connsiteX6809" fmla="*/ 9566275 w 12192000"/>
              <a:gd name="connsiteY6809" fmla="*/ 5493717 h 6048660"/>
              <a:gd name="connsiteX6810" fmla="*/ 9566020 w 12192000"/>
              <a:gd name="connsiteY6810" fmla="*/ 5491428 h 6048660"/>
              <a:gd name="connsiteX6811" fmla="*/ 9567038 w 12192000"/>
              <a:gd name="connsiteY6811" fmla="*/ 5490792 h 6048660"/>
              <a:gd name="connsiteX6812" fmla="*/ 9567547 w 12192000"/>
              <a:gd name="connsiteY6812" fmla="*/ 5489647 h 6048660"/>
              <a:gd name="connsiteX6813" fmla="*/ 9567547 w 12192000"/>
              <a:gd name="connsiteY6813" fmla="*/ 5488375 h 6048660"/>
              <a:gd name="connsiteX6814" fmla="*/ 9568056 w 12192000"/>
              <a:gd name="connsiteY6814" fmla="*/ 5487994 h 6048660"/>
              <a:gd name="connsiteX6815" fmla="*/ 9568056 w 12192000"/>
              <a:gd name="connsiteY6815" fmla="*/ 5487103 h 6048660"/>
              <a:gd name="connsiteX6816" fmla="*/ 9568056 w 12192000"/>
              <a:gd name="connsiteY6816" fmla="*/ 5486340 h 6048660"/>
              <a:gd name="connsiteX6817" fmla="*/ 9568564 w 12192000"/>
              <a:gd name="connsiteY6817" fmla="*/ 5485959 h 6048660"/>
              <a:gd name="connsiteX6818" fmla="*/ 9568691 w 12192000"/>
              <a:gd name="connsiteY6818" fmla="*/ 5485068 h 6048660"/>
              <a:gd name="connsiteX6819" fmla="*/ 9568310 w 12192000"/>
              <a:gd name="connsiteY6819" fmla="*/ 5483796 h 6048660"/>
              <a:gd name="connsiteX6820" fmla="*/ 9568946 w 12192000"/>
              <a:gd name="connsiteY6820" fmla="*/ 5482397 h 6048660"/>
              <a:gd name="connsiteX6821" fmla="*/ 9570091 w 12192000"/>
              <a:gd name="connsiteY6821" fmla="*/ 5482016 h 6048660"/>
              <a:gd name="connsiteX6822" fmla="*/ 9570472 w 12192000"/>
              <a:gd name="connsiteY6822" fmla="*/ 5481888 h 6048660"/>
              <a:gd name="connsiteX6823" fmla="*/ 9570472 w 12192000"/>
              <a:gd name="connsiteY6823" fmla="*/ 5480871 h 6048660"/>
              <a:gd name="connsiteX6824" fmla="*/ 9570472 w 12192000"/>
              <a:gd name="connsiteY6824" fmla="*/ 5479345 h 6048660"/>
              <a:gd name="connsiteX6825" fmla="*/ 9571235 w 12192000"/>
              <a:gd name="connsiteY6825" fmla="*/ 5478073 h 6048660"/>
              <a:gd name="connsiteX6826" fmla="*/ 9571999 w 12192000"/>
              <a:gd name="connsiteY6826" fmla="*/ 5476928 h 6048660"/>
              <a:gd name="connsiteX6827" fmla="*/ 9572253 w 12192000"/>
              <a:gd name="connsiteY6827" fmla="*/ 5475656 h 6048660"/>
              <a:gd name="connsiteX6828" fmla="*/ 9572253 w 12192000"/>
              <a:gd name="connsiteY6828" fmla="*/ 5474130 h 6048660"/>
              <a:gd name="connsiteX6829" fmla="*/ 9573016 w 12192000"/>
              <a:gd name="connsiteY6829" fmla="*/ 5472858 h 6048660"/>
              <a:gd name="connsiteX6830" fmla="*/ 9574034 w 12192000"/>
              <a:gd name="connsiteY6830" fmla="*/ 5472731 h 6048660"/>
              <a:gd name="connsiteX6831" fmla="*/ 9574415 w 12192000"/>
              <a:gd name="connsiteY6831" fmla="*/ 5472222 h 6048660"/>
              <a:gd name="connsiteX6832" fmla="*/ 9574670 w 12192000"/>
              <a:gd name="connsiteY6832" fmla="*/ 5470059 h 6048660"/>
              <a:gd name="connsiteX6833" fmla="*/ 9574797 w 12192000"/>
              <a:gd name="connsiteY6833" fmla="*/ 5467643 h 6048660"/>
              <a:gd name="connsiteX6834" fmla="*/ 9575306 w 12192000"/>
              <a:gd name="connsiteY6834" fmla="*/ 5465481 h 6048660"/>
              <a:gd name="connsiteX6835" fmla="*/ 9575942 w 12192000"/>
              <a:gd name="connsiteY6835" fmla="*/ 5464081 h 6048660"/>
              <a:gd name="connsiteX6836" fmla="*/ 9576450 w 12192000"/>
              <a:gd name="connsiteY6836" fmla="*/ 5464081 h 6048660"/>
              <a:gd name="connsiteX6837" fmla="*/ 9576959 w 12192000"/>
              <a:gd name="connsiteY6837" fmla="*/ 5463827 h 6048660"/>
              <a:gd name="connsiteX6838" fmla="*/ 9577977 w 12192000"/>
              <a:gd name="connsiteY6838" fmla="*/ 5462173 h 6048660"/>
              <a:gd name="connsiteX6839" fmla="*/ 9578867 w 12192000"/>
              <a:gd name="connsiteY6839" fmla="*/ 5460138 h 6048660"/>
              <a:gd name="connsiteX6840" fmla="*/ 9578994 w 12192000"/>
              <a:gd name="connsiteY6840" fmla="*/ 5458739 h 6048660"/>
              <a:gd name="connsiteX6841" fmla="*/ 9578994 w 12192000"/>
              <a:gd name="connsiteY6841" fmla="*/ 5458103 h 6048660"/>
              <a:gd name="connsiteX6842" fmla="*/ 9579503 w 12192000"/>
              <a:gd name="connsiteY6842" fmla="*/ 5457595 h 6048660"/>
              <a:gd name="connsiteX6843" fmla="*/ 9580012 w 12192000"/>
              <a:gd name="connsiteY6843" fmla="*/ 5456831 h 6048660"/>
              <a:gd name="connsiteX6844" fmla="*/ 9580012 w 12192000"/>
              <a:gd name="connsiteY6844" fmla="*/ 5455305 h 6048660"/>
              <a:gd name="connsiteX6845" fmla="*/ 9580012 w 12192000"/>
              <a:gd name="connsiteY6845" fmla="*/ 5453779 h 6048660"/>
              <a:gd name="connsiteX6846" fmla="*/ 9580393 w 12192000"/>
              <a:gd name="connsiteY6846" fmla="*/ 5452507 h 6048660"/>
              <a:gd name="connsiteX6847" fmla="*/ 9582937 w 12192000"/>
              <a:gd name="connsiteY6847" fmla="*/ 5447165 h 6048660"/>
              <a:gd name="connsiteX6848" fmla="*/ 9583446 w 12192000"/>
              <a:gd name="connsiteY6848" fmla="*/ 5445002 h 6048660"/>
              <a:gd name="connsiteX6849" fmla="*/ 9583446 w 12192000"/>
              <a:gd name="connsiteY6849" fmla="*/ 5444239 h 6048660"/>
              <a:gd name="connsiteX6850" fmla="*/ 9583955 w 12192000"/>
              <a:gd name="connsiteY6850" fmla="*/ 5443985 h 6048660"/>
              <a:gd name="connsiteX6851" fmla="*/ 9585227 w 12192000"/>
              <a:gd name="connsiteY6851" fmla="*/ 5442459 h 6048660"/>
              <a:gd name="connsiteX6852" fmla="*/ 9586880 w 12192000"/>
              <a:gd name="connsiteY6852" fmla="*/ 5439152 h 6048660"/>
              <a:gd name="connsiteX6853" fmla="*/ 9588279 w 12192000"/>
              <a:gd name="connsiteY6853" fmla="*/ 5435590 h 6048660"/>
              <a:gd name="connsiteX6854" fmla="*/ 9588661 w 12192000"/>
              <a:gd name="connsiteY6854" fmla="*/ 5433173 h 6048660"/>
              <a:gd name="connsiteX6855" fmla="*/ 9588661 w 12192000"/>
              <a:gd name="connsiteY6855" fmla="*/ 5432283 h 6048660"/>
              <a:gd name="connsiteX6856" fmla="*/ 9589297 w 12192000"/>
              <a:gd name="connsiteY6856" fmla="*/ 5431774 h 6048660"/>
              <a:gd name="connsiteX6857" fmla="*/ 9591205 w 12192000"/>
              <a:gd name="connsiteY6857" fmla="*/ 5429739 h 6048660"/>
              <a:gd name="connsiteX6858" fmla="*/ 9593494 w 12192000"/>
              <a:gd name="connsiteY6858" fmla="*/ 5425033 h 6048660"/>
              <a:gd name="connsiteX6859" fmla="*/ 9595021 w 12192000"/>
              <a:gd name="connsiteY6859" fmla="*/ 5420073 h 6048660"/>
              <a:gd name="connsiteX6860" fmla="*/ 9596165 w 12192000"/>
              <a:gd name="connsiteY6860" fmla="*/ 5417147 h 6048660"/>
              <a:gd name="connsiteX6861" fmla="*/ 9598709 w 12192000"/>
              <a:gd name="connsiteY6861" fmla="*/ 5412314 h 6048660"/>
              <a:gd name="connsiteX6862" fmla="*/ 9600999 w 12192000"/>
              <a:gd name="connsiteY6862" fmla="*/ 5407862 h 6048660"/>
              <a:gd name="connsiteX6863" fmla="*/ 9602016 w 12192000"/>
              <a:gd name="connsiteY6863" fmla="*/ 5405572 h 6048660"/>
              <a:gd name="connsiteX6864" fmla="*/ 9602143 w 12192000"/>
              <a:gd name="connsiteY6864" fmla="*/ 5404682 h 6048660"/>
              <a:gd name="connsiteX6865" fmla="*/ 9602779 w 12192000"/>
              <a:gd name="connsiteY6865" fmla="*/ 5403283 h 6048660"/>
              <a:gd name="connsiteX6866" fmla="*/ 9604306 w 12192000"/>
              <a:gd name="connsiteY6866" fmla="*/ 5400739 h 6048660"/>
              <a:gd name="connsiteX6867" fmla="*/ 9606341 w 12192000"/>
              <a:gd name="connsiteY6867" fmla="*/ 5397051 h 6048660"/>
              <a:gd name="connsiteX6868" fmla="*/ 9608630 w 12192000"/>
              <a:gd name="connsiteY6868" fmla="*/ 5392726 h 6048660"/>
              <a:gd name="connsiteX6869" fmla="*/ 9611047 w 12192000"/>
              <a:gd name="connsiteY6869" fmla="*/ 5389037 h 6048660"/>
              <a:gd name="connsiteX6870" fmla="*/ 9612700 w 12192000"/>
              <a:gd name="connsiteY6870" fmla="*/ 5385985 h 6048660"/>
              <a:gd name="connsiteX6871" fmla="*/ 9613718 w 12192000"/>
              <a:gd name="connsiteY6871" fmla="*/ 5383441 h 6048660"/>
              <a:gd name="connsiteX6872" fmla="*/ 9617788 w 12192000"/>
              <a:gd name="connsiteY6872" fmla="*/ 5375936 h 6048660"/>
              <a:gd name="connsiteX6873" fmla="*/ 9625420 w 12192000"/>
              <a:gd name="connsiteY6873" fmla="*/ 5364107 h 6048660"/>
              <a:gd name="connsiteX6874" fmla="*/ 9632034 w 12192000"/>
              <a:gd name="connsiteY6874" fmla="*/ 5355077 h 6048660"/>
              <a:gd name="connsiteX6875" fmla="*/ 9637122 w 12192000"/>
              <a:gd name="connsiteY6875" fmla="*/ 5350243 h 6048660"/>
              <a:gd name="connsiteX6876" fmla="*/ 9641065 w 12192000"/>
              <a:gd name="connsiteY6876" fmla="*/ 5348081 h 6048660"/>
              <a:gd name="connsiteX6877" fmla="*/ 9643481 w 12192000"/>
              <a:gd name="connsiteY6877" fmla="*/ 5345410 h 6048660"/>
              <a:gd name="connsiteX6878" fmla="*/ 9645389 w 12192000"/>
              <a:gd name="connsiteY6878" fmla="*/ 5339941 h 6048660"/>
              <a:gd name="connsiteX6879" fmla="*/ 9645644 w 12192000"/>
              <a:gd name="connsiteY6879" fmla="*/ 5337015 h 6048660"/>
              <a:gd name="connsiteX6880" fmla="*/ 9644245 w 12192000"/>
              <a:gd name="connsiteY6880" fmla="*/ 5335107 h 6048660"/>
              <a:gd name="connsiteX6881" fmla="*/ 9641955 w 12192000"/>
              <a:gd name="connsiteY6881" fmla="*/ 5333581 h 6048660"/>
              <a:gd name="connsiteX6882" fmla="*/ 9642464 w 12192000"/>
              <a:gd name="connsiteY6882" fmla="*/ 5333327 h 6048660"/>
              <a:gd name="connsiteX6883" fmla="*/ 9639284 w 12192000"/>
              <a:gd name="connsiteY6883" fmla="*/ 5331928 h 6048660"/>
              <a:gd name="connsiteX6884" fmla="*/ 9635087 w 12192000"/>
              <a:gd name="connsiteY6884" fmla="*/ 5329256 h 6048660"/>
              <a:gd name="connsiteX6885" fmla="*/ 9632670 w 12192000"/>
              <a:gd name="connsiteY6885" fmla="*/ 5327985 h 6048660"/>
              <a:gd name="connsiteX6886" fmla="*/ 9631271 w 12192000"/>
              <a:gd name="connsiteY6886" fmla="*/ 5327985 h 6048660"/>
              <a:gd name="connsiteX6887" fmla="*/ 9630508 w 12192000"/>
              <a:gd name="connsiteY6887" fmla="*/ 5327349 h 6048660"/>
              <a:gd name="connsiteX6888" fmla="*/ 9629490 w 12192000"/>
              <a:gd name="connsiteY6888" fmla="*/ 5326840 h 6048660"/>
              <a:gd name="connsiteX6889" fmla="*/ 9627582 w 12192000"/>
              <a:gd name="connsiteY6889" fmla="*/ 5326840 h 6048660"/>
              <a:gd name="connsiteX6890" fmla="*/ 9838724 w 12192000"/>
              <a:gd name="connsiteY6890" fmla="*/ 5307506 h 6048660"/>
              <a:gd name="connsiteX6891" fmla="*/ 9831220 w 12192000"/>
              <a:gd name="connsiteY6891" fmla="*/ 5312594 h 6048660"/>
              <a:gd name="connsiteX6892" fmla="*/ 9822952 w 12192000"/>
              <a:gd name="connsiteY6892" fmla="*/ 5322642 h 6048660"/>
              <a:gd name="connsiteX6893" fmla="*/ 9820917 w 12192000"/>
              <a:gd name="connsiteY6893" fmla="*/ 5325822 h 6048660"/>
              <a:gd name="connsiteX6894" fmla="*/ 9818246 w 12192000"/>
              <a:gd name="connsiteY6894" fmla="*/ 5330147 h 6048660"/>
              <a:gd name="connsiteX6895" fmla="*/ 9814430 w 12192000"/>
              <a:gd name="connsiteY6895" fmla="*/ 5336252 h 6048660"/>
              <a:gd name="connsiteX6896" fmla="*/ 9809851 w 12192000"/>
              <a:gd name="connsiteY6896" fmla="*/ 5344138 h 6048660"/>
              <a:gd name="connsiteX6897" fmla="*/ 9805908 w 12192000"/>
              <a:gd name="connsiteY6897" fmla="*/ 5351261 h 6048660"/>
              <a:gd name="connsiteX6898" fmla="*/ 9803237 w 12192000"/>
              <a:gd name="connsiteY6898" fmla="*/ 5355713 h 6048660"/>
              <a:gd name="connsiteX6899" fmla="*/ 9802092 w 12192000"/>
              <a:gd name="connsiteY6899" fmla="*/ 5357621 h 6048660"/>
              <a:gd name="connsiteX6900" fmla="*/ 9801711 w 12192000"/>
              <a:gd name="connsiteY6900" fmla="*/ 5358765 h 6048660"/>
              <a:gd name="connsiteX6901" fmla="*/ 9801329 w 12192000"/>
              <a:gd name="connsiteY6901" fmla="*/ 5360546 h 6048660"/>
              <a:gd name="connsiteX6902" fmla="*/ 9799930 w 12192000"/>
              <a:gd name="connsiteY6902" fmla="*/ 5363599 h 6048660"/>
              <a:gd name="connsiteX6903" fmla="*/ 9797895 w 12192000"/>
              <a:gd name="connsiteY6903" fmla="*/ 5367414 h 6048660"/>
              <a:gd name="connsiteX6904" fmla="*/ 9792807 w 12192000"/>
              <a:gd name="connsiteY6904" fmla="*/ 5376954 h 6048660"/>
              <a:gd name="connsiteX6905" fmla="*/ 9777926 w 12192000"/>
              <a:gd name="connsiteY6905" fmla="*/ 5407226 h 6048660"/>
              <a:gd name="connsiteX6906" fmla="*/ 9760754 w 12192000"/>
              <a:gd name="connsiteY6906" fmla="*/ 5436099 h 6048660"/>
              <a:gd name="connsiteX6907" fmla="*/ 9757066 w 12192000"/>
              <a:gd name="connsiteY6907" fmla="*/ 5434827 h 6048660"/>
              <a:gd name="connsiteX6908" fmla="*/ 9744092 w 12192000"/>
              <a:gd name="connsiteY6908" fmla="*/ 5432410 h 6048660"/>
              <a:gd name="connsiteX6909" fmla="*/ 9726158 w 12192000"/>
              <a:gd name="connsiteY6909" fmla="*/ 5431647 h 6048660"/>
              <a:gd name="connsiteX6910" fmla="*/ 9713184 w 12192000"/>
              <a:gd name="connsiteY6910" fmla="*/ 5436480 h 6048660"/>
              <a:gd name="connsiteX6911" fmla="*/ 9712166 w 12192000"/>
              <a:gd name="connsiteY6911" fmla="*/ 5437752 h 6048660"/>
              <a:gd name="connsiteX6912" fmla="*/ 9711403 w 12192000"/>
              <a:gd name="connsiteY6912" fmla="*/ 5438261 h 6048660"/>
              <a:gd name="connsiteX6913" fmla="*/ 9708732 w 12192000"/>
              <a:gd name="connsiteY6913" fmla="*/ 5441441 h 6048660"/>
              <a:gd name="connsiteX6914" fmla="*/ 9703899 w 12192000"/>
              <a:gd name="connsiteY6914" fmla="*/ 5448818 h 6048660"/>
              <a:gd name="connsiteX6915" fmla="*/ 9699574 w 12192000"/>
              <a:gd name="connsiteY6915" fmla="*/ 5456195 h 6048660"/>
              <a:gd name="connsiteX6916" fmla="*/ 9691561 w 12192000"/>
              <a:gd name="connsiteY6916" fmla="*/ 5471459 h 6048660"/>
              <a:gd name="connsiteX6917" fmla="*/ 9687109 w 12192000"/>
              <a:gd name="connsiteY6917" fmla="*/ 5481380 h 6048660"/>
              <a:gd name="connsiteX6918" fmla="*/ 9677824 w 12192000"/>
              <a:gd name="connsiteY6918" fmla="*/ 5506564 h 6048660"/>
              <a:gd name="connsiteX6919" fmla="*/ 9677061 w 12192000"/>
              <a:gd name="connsiteY6919" fmla="*/ 5508981 h 6048660"/>
              <a:gd name="connsiteX6920" fmla="*/ 9676552 w 12192000"/>
              <a:gd name="connsiteY6920" fmla="*/ 5510253 h 6048660"/>
              <a:gd name="connsiteX6921" fmla="*/ 9675789 w 12192000"/>
              <a:gd name="connsiteY6921" fmla="*/ 5512415 h 6048660"/>
              <a:gd name="connsiteX6922" fmla="*/ 9674771 w 12192000"/>
              <a:gd name="connsiteY6922" fmla="*/ 5516994 h 6048660"/>
              <a:gd name="connsiteX6923" fmla="*/ 9673881 w 12192000"/>
              <a:gd name="connsiteY6923" fmla="*/ 5523481 h 6048660"/>
              <a:gd name="connsiteX6924" fmla="*/ 9675026 w 12192000"/>
              <a:gd name="connsiteY6924" fmla="*/ 5529968 h 6048660"/>
              <a:gd name="connsiteX6925" fmla="*/ 9676679 w 12192000"/>
              <a:gd name="connsiteY6925" fmla="*/ 5535310 h 6048660"/>
              <a:gd name="connsiteX6926" fmla="*/ 9678460 w 12192000"/>
              <a:gd name="connsiteY6926" fmla="*/ 5537726 h 6048660"/>
              <a:gd name="connsiteX6927" fmla="*/ 9680113 w 12192000"/>
              <a:gd name="connsiteY6927" fmla="*/ 5539889 h 6048660"/>
              <a:gd name="connsiteX6928" fmla="*/ 9681767 w 12192000"/>
              <a:gd name="connsiteY6928" fmla="*/ 5542941 h 6048660"/>
              <a:gd name="connsiteX6929" fmla="*/ 9683547 w 12192000"/>
              <a:gd name="connsiteY6929" fmla="*/ 5545358 h 6048660"/>
              <a:gd name="connsiteX6930" fmla="*/ 9684184 w 12192000"/>
              <a:gd name="connsiteY6930" fmla="*/ 5544595 h 6048660"/>
              <a:gd name="connsiteX6931" fmla="*/ 9686855 w 12192000"/>
              <a:gd name="connsiteY6931" fmla="*/ 5546503 h 6048660"/>
              <a:gd name="connsiteX6932" fmla="*/ 9689526 w 12192000"/>
              <a:gd name="connsiteY6932" fmla="*/ 5548792 h 6048660"/>
              <a:gd name="connsiteX6933" fmla="*/ 9691815 w 12192000"/>
              <a:gd name="connsiteY6933" fmla="*/ 5550573 h 6048660"/>
              <a:gd name="connsiteX6934" fmla="*/ 9697157 w 12192000"/>
              <a:gd name="connsiteY6934" fmla="*/ 5551463 h 6048660"/>
              <a:gd name="connsiteX6935" fmla="*/ 9702754 w 12192000"/>
              <a:gd name="connsiteY6935" fmla="*/ 5549937 h 6048660"/>
              <a:gd name="connsiteX6936" fmla="*/ 9704407 w 12192000"/>
              <a:gd name="connsiteY6936" fmla="*/ 5548792 h 6048660"/>
              <a:gd name="connsiteX6937" fmla="*/ 9705806 w 12192000"/>
              <a:gd name="connsiteY6937" fmla="*/ 5547775 h 6048660"/>
              <a:gd name="connsiteX6938" fmla="*/ 9706697 w 12192000"/>
              <a:gd name="connsiteY6938" fmla="*/ 5547266 h 6048660"/>
              <a:gd name="connsiteX6939" fmla="*/ 9708859 w 12192000"/>
              <a:gd name="connsiteY6939" fmla="*/ 5545740 h 6048660"/>
              <a:gd name="connsiteX6940" fmla="*/ 9710640 w 12192000"/>
              <a:gd name="connsiteY6940" fmla="*/ 5544213 h 6048660"/>
              <a:gd name="connsiteX6941" fmla="*/ 9712421 w 12192000"/>
              <a:gd name="connsiteY6941" fmla="*/ 5542178 h 6048660"/>
              <a:gd name="connsiteX6942" fmla="*/ 9714456 w 12192000"/>
              <a:gd name="connsiteY6942" fmla="*/ 5539761 h 6048660"/>
              <a:gd name="connsiteX6943" fmla="*/ 9716745 w 12192000"/>
              <a:gd name="connsiteY6943" fmla="*/ 5537472 h 6048660"/>
              <a:gd name="connsiteX6944" fmla="*/ 9723741 w 12192000"/>
              <a:gd name="connsiteY6944" fmla="*/ 5528950 h 6048660"/>
              <a:gd name="connsiteX6945" fmla="*/ 9734807 w 12192000"/>
              <a:gd name="connsiteY6945" fmla="*/ 5513687 h 6048660"/>
              <a:gd name="connsiteX6946" fmla="*/ 9742820 w 12192000"/>
              <a:gd name="connsiteY6946" fmla="*/ 5503003 h 6048660"/>
              <a:gd name="connsiteX6947" fmla="*/ 9746127 w 12192000"/>
              <a:gd name="connsiteY6947" fmla="*/ 5501222 h 6048660"/>
              <a:gd name="connsiteX6948" fmla="*/ 9746636 w 12192000"/>
              <a:gd name="connsiteY6948" fmla="*/ 5500967 h 6048660"/>
              <a:gd name="connsiteX6949" fmla="*/ 9747017 w 12192000"/>
              <a:gd name="connsiteY6949" fmla="*/ 5499696 h 6048660"/>
              <a:gd name="connsiteX6950" fmla="*/ 9747399 w 12192000"/>
              <a:gd name="connsiteY6950" fmla="*/ 5498551 h 6048660"/>
              <a:gd name="connsiteX6951" fmla="*/ 9747272 w 12192000"/>
              <a:gd name="connsiteY6951" fmla="*/ 5500840 h 6048660"/>
              <a:gd name="connsiteX6952" fmla="*/ 9747272 w 12192000"/>
              <a:gd name="connsiteY6952" fmla="*/ 5502494 h 6048660"/>
              <a:gd name="connsiteX6953" fmla="*/ 9746636 w 12192000"/>
              <a:gd name="connsiteY6953" fmla="*/ 5503257 h 6048660"/>
              <a:gd name="connsiteX6954" fmla="*/ 9746127 w 12192000"/>
              <a:gd name="connsiteY6954" fmla="*/ 5504020 h 6048660"/>
              <a:gd name="connsiteX6955" fmla="*/ 9746127 w 12192000"/>
              <a:gd name="connsiteY6955" fmla="*/ 5505928 h 6048660"/>
              <a:gd name="connsiteX6956" fmla="*/ 9746000 w 12192000"/>
              <a:gd name="connsiteY6956" fmla="*/ 5508217 h 6048660"/>
              <a:gd name="connsiteX6957" fmla="*/ 9745237 w 12192000"/>
              <a:gd name="connsiteY6957" fmla="*/ 5509998 h 6048660"/>
              <a:gd name="connsiteX6958" fmla="*/ 9744473 w 12192000"/>
              <a:gd name="connsiteY6958" fmla="*/ 5511397 h 6048660"/>
              <a:gd name="connsiteX6959" fmla="*/ 9744473 w 12192000"/>
              <a:gd name="connsiteY6959" fmla="*/ 5513305 h 6048660"/>
              <a:gd name="connsiteX6960" fmla="*/ 9744473 w 12192000"/>
              <a:gd name="connsiteY6960" fmla="*/ 5515086 h 6048660"/>
              <a:gd name="connsiteX6961" fmla="*/ 9744092 w 12192000"/>
              <a:gd name="connsiteY6961" fmla="*/ 5516231 h 6048660"/>
              <a:gd name="connsiteX6962" fmla="*/ 9743074 w 12192000"/>
              <a:gd name="connsiteY6962" fmla="*/ 5520810 h 6048660"/>
              <a:gd name="connsiteX6963" fmla="*/ 9742057 w 12192000"/>
              <a:gd name="connsiteY6963" fmla="*/ 5529713 h 6048660"/>
              <a:gd name="connsiteX6964" fmla="*/ 9741548 w 12192000"/>
              <a:gd name="connsiteY6964" fmla="*/ 5537854 h 6048660"/>
              <a:gd name="connsiteX6965" fmla="*/ 9745745 w 12192000"/>
              <a:gd name="connsiteY6965" fmla="*/ 5565200 h 6048660"/>
              <a:gd name="connsiteX6966" fmla="*/ 9748416 w 12192000"/>
              <a:gd name="connsiteY6966" fmla="*/ 5575248 h 6048660"/>
              <a:gd name="connsiteX6967" fmla="*/ 9754522 w 12192000"/>
              <a:gd name="connsiteY6967" fmla="*/ 5583516 h 6048660"/>
              <a:gd name="connsiteX6968" fmla="*/ 9769658 w 12192000"/>
              <a:gd name="connsiteY6968" fmla="*/ 5597126 h 6048660"/>
              <a:gd name="connsiteX6969" fmla="*/ 9773092 w 12192000"/>
              <a:gd name="connsiteY6969" fmla="*/ 5597380 h 6048660"/>
              <a:gd name="connsiteX6970" fmla="*/ 9775636 w 12192000"/>
              <a:gd name="connsiteY6970" fmla="*/ 5596490 h 6048660"/>
              <a:gd name="connsiteX6971" fmla="*/ 9777035 w 12192000"/>
              <a:gd name="connsiteY6971" fmla="*/ 5594073 h 6048660"/>
              <a:gd name="connsiteX6972" fmla="*/ 9775763 w 12192000"/>
              <a:gd name="connsiteY6972" fmla="*/ 5591911 h 6048660"/>
              <a:gd name="connsiteX6973" fmla="*/ 9774746 w 12192000"/>
              <a:gd name="connsiteY6973" fmla="*/ 5590384 h 6048660"/>
              <a:gd name="connsiteX6974" fmla="*/ 9773728 w 12192000"/>
              <a:gd name="connsiteY6974" fmla="*/ 5587205 h 6048660"/>
              <a:gd name="connsiteX6975" fmla="*/ 9770803 w 12192000"/>
              <a:gd name="connsiteY6975" fmla="*/ 5581481 h 6048660"/>
              <a:gd name="connsiteX6976" fmla="*/ 9769403 w 12192000"/>
              <a:gd name="connsiteY6976" fmla="*/ 5580209 h 6048660"/>
              <a:gd name="connsiteX6977" fmla="*/ 9768513 w 12192000"/>
              <a:gd name="connsiteY6977" fmla="*/ 5578683 h 6048660"/>
              <a:gd name="connsiteX6978" fmla="*/ 9767496 w 12192000"/>
              <a:gd name="connsiteY6978" fmla="*/ 5576775 h 6048660"/>
              <a:gd name="connsiteX6979" fmla="*/ 9765588 w 12192000"/>
              <a:gd name="connsiteY6979" fmla="*/ 5574358 h 6048660"/>
              <a:gd name="connsiteX6980" fmla="*/ 9763934 w 12192000"/>
              <a:gd name="connsiteY6980" fmla="*/ 5571941 h 6048660"/>
              <a:gd name="connsiteX6981" fmla="*/ 9763171 w 12192000"/>
              <a:gd name="connsiteY6981" fmla="*/ 5569906 h 6048660"/>
              <a:gd name="connsiteX6982" fmla="*/ 9762662 w 12192000"/>
              <a:gd name="connsiteY6982" fmla="*/ 5566981 h 6048660"/>
              <a:gd name="connsiteX6983" fmla="*/ 9761645 w 12192000"/>
              <a:gd name="connsiteY6983" fmla="*/ 5562275 h 6048660"/>
              <a:gd name="connsiteX6984" fmla="*/ 9760882 w 12192000"/>
              <a:gd name="connsiteY6984" fmla="*/ 5557696 h 6048660"/>
              <a:gd name="connsiteX6985" fmla="*/ 9760882 w 12192000"/>
              <a:gd name="connsiteY6985" fmla="*/ 5555279 h 6048660"/>
              <a:gd name="connsiteX6986" fmla="*/ 9761136 w 12192000"/>
              <a:gd name="connsiteY6986" fmla="*/ 5553753 h 6048660"/>
              <a:gd name="connsiteX6987" fmla="*/ 9761136 w 12192000"/>
              <a:gd name="connsiteY6987" fmla="*/ 5551463 h 6048660"/>
              <a:gd name="connsiteX6988" fmla="*/ 9761009 w 12192000"/>
              <a:gd name="connsiteY6988" fmla="*/ 5545994 h 6048660"/>
              <a:gd name="connsiteX6989" fmla="*/ 9761136 w 12192000"/>
              <a:gd name="connsiteY6989" fmla="*/ 5539634 h 6048660"/>
              <a:gd name="connsiteX6990" fmla="*/ 9761390 w 12192000"/>
              <a:gd name="connsiteY6990" fmla="*/ 5535564 h 6048660"/>
              <a:gd name="connsiteX6991" fmla="*/ 9761645 w 12192000"/>
              <a:gd name="connsiteY6991" fmla="*/ 5534165 h 6048660"/>
              <a:gd name="connsiteX6992" fmla="*/ 9761645 w 12192000"/>
              <a:gd name="connsiteY6992" fmla="*/ 5533020 h 6048660"/>
              <a:gd name="connsiteX6993" fmla="*/ 9761772 w 12192000"/>
              <a:gd name="connsiteY6993" fmla="*/ 5531239 h 6048660"/>
              <a:gd name="connsiteX6994" fmla="*/ 9762535 w 12192000"/>
              <a:gd name="connsiteY6994" fmla="*/ 5528568 h 6048660"/>
              <a:gd name="connsiteX6995" fmla="*/ 9763298 w 12192000"/>
              <a:gd name="connsiteY6995" fmla="*/ 5526279 h 6048660"/>
              <a:gd name="connsiteX6996" fmla="*/ 9763298 w 12192000"/>
              <a:gd name="connsiteY6996" fmla="*/ 5525007 h 6048660"/>
              <a:gd name="connsiteX6997" fmla="*/ 9763044 w 12192000"/>
              <a:gd name="connsiteY6997" fmla="*/ 5524371 h 6048660"/>
              <a:gd name="connsiteX6998" fmla="*/ 9763171 w 12192000"/>
              <a:gd name="connsiteY6998" fmla="*/ 5523481 h 6048660"/>
              <a:gd name="connsiteX6999" fmla="*/ 9764188 w 12192000"/>
              <a:gd name="connsiteY6999" fmla="*/ 5520428 h 6048660"/>
              <a:gd name="connsiteX7000" fmla="*/ 9765715 w 12192000"/>
              <a:gd name="connsiteY7000" fmla="*/ 5513941 h 6048660"/>
              <a:gd name="connsiteX7001" fmla="*/ 9767368 w 12192000"/>
              <a:gd name="connsiteY7001" fmla="*/ 5507709 h 6048660"/>
              <a:gd name="connsiteX7002" fmla="*/ 9768386 w 12192000"/>
              <a:gd name="connsiteY7002" fmla="*/ 5505165 h 6048660"/>
              <a:gd name="connsiteX7003" fmla="*/ 9768894 w 12192000"/>
              <a:gd name="connsiteY7003" fmla="*/ 5504529 h 6048660"/>
              <a:gd name="connsiteX7004" fmla="*/ 9768894 w 12192000"/>
              <a:gd name="connsiteY7004" fmla="*/ 5503003 h 6048660"/>
              <a:gd name="connsiteX7005" fmla="*/ 9769149 w 12192000"/>
              <a:gd name="connsiteY7005" fmla="*/ 5501095 h 6048660"/>
              <a:gd name="connsiteX7006" fmla="*/ 9769785 w 12192000"/>
              <a:gd name="connsiteY7006" fmla="*/ 5499568 h 6048660"/>
              <a:gd name="connsiteX7007" fmla="*/ 9770166 w 12192000"/>
              <a:gd name="connsiteY7007" fmla="*/ 5497660 h 6048660"/>
              <a:gd name="connsiteX7008" fmla="*/ 9769658 w 12192000"/>
              <a:gd name="connsiteY7008" fmla="*/ 5494735 h 6048660"/>
              <a:gd name="connsiteX7009" fmla="*/ 9769658 w 12192000"/>
              <a:gd name="connsiteY7009" fmla="*/ 5491046 h 6048660"/>
              <a:gd name="connsiteX7010" fmla="*/ 9771184 w 12192000"/>
              <a:gd name="connsiteY7010" fmla="*/ 5489647 h 6048660"/>
              <a:gd name="connsiteX7011" fmla="*/ 9772711 w 12192000"/>
              <a:gd name="connsiteY7011" fmla="*/ 5486595 h 6048660"/>
              <a:gd name="connsiteX7012" fmla="*/ 9773346 w 12192000"/>
              <a:gd name="connsiteY7012" fmla="*/ 5483288 h 6048660"/>
              <a:gd name="connsiteX7013" fmla="*/ 9773983 w 12192000"/>
              <a:gd name="connsiteY7013" fmla="*/ 5480998 h 6048660"/>
              <a:gd name="connsiteX7014" fmla="*/ 9775381 w 12192000"/>
              <a:gd name="connsiteY7014" fmla="*/ 5478581 h 6048660"/>
              <a:gd name="connsiteX7015" fmla="*/ 9776526 w 12192000"/>
              <a:gd name="connsiteY7015" fmla="*/ 5476419 h 6048660"/>
              <a:gd name="connsiteX7016" fmla="*/ 9776908 w 12192000"/>
              <a:gd name="connsiteY7016" fmla="*/ 5474893 h 6048660"/>
              <a:gd name="connsiteX7017" fmla="*/ 9776653 w 12192000"/>
              <a:gd name="connsiteY7017" fmla="*/ 5472603 h 6048660"/>
              <a:gd name="connsiteX7018" fmla="*/ 9777671 w 12192000"/>
              <a:gd name="connsiteY7018" fmla="*/ 5471967 h 6048660"/>
              <a:gd name="connsiteX7019" fmla="*/ 9778180 w 12192000"/>
              <a:gd name="connsiteY7019" fmla="*/ 5470823 h 6048660"/>
              <a:gd name="connsiteX7020" fmla="*/ 9778180 w 12192000"/>
              <a:gd name="connsiteY7020" fmla="*/ 5469551 h 6048660"/>
              <a:gd name="connsiteX7021" fmla="*/ 9778689 w 12192000"/>
              <a:gd name="connsiteY7021" fmla="*/ 5469169 h 6048660"/>
              <a:gd name="connsiteX7022" fmla="*/ 9778689 w 12192000"/>
              <a:gd name="connsiteY7022" fmla="*/ 5468279 h 6048660"/>
              <a:gd name="connsiteX7023" fmla="*/ 9778689 w 12192000"/>
              <a:gd name="connsiteY7023" fmla="*/ 5467388 h 6048660"/>
              <a:gd name="connsiteX7024" fmla="*/ 9779198 w 12192000"/>
              <a:gd name="connsiteY7024" fmla="*/ 5467007 h 6048660"/>
              <a:gd name="connsiteX7025" fmla="*/ 9779324 w 12192000"/>
              <a:gd name="connsiteY7025" fmla="*/ 5466116 h 6048660"/>
              <a:gd name="connsiteX7026" fmla="*/ 9778943 w 12192000"/>
              <a:gd name="connsiteY7026" fmla="*/ 5464845 h 6048660"/>
              <a:gd name="connsiteX7027" fmla="*/ 9779579 w 12192000"/>
              <a:gd name="connsiteY7027" fmla="*/ 5463573 h 6048660"/>
              <a:gd name="connsiteX7028" fmla="*/ 9780724 w 12192000"/>
              <a:gd name="connsiteY7028" fmla="*/ 5463191 h 6048660"/>
              <a:gd name="connsiteX7029" fmla="*/ 9781105 w 12192000"/>
              <a:gd name="connsiteY7029" fmla="*/ 5463064 h 6048660"/>
              <a:gd name="connsiteX7030" fmla="*/ 9781105 w 12192000"/>
              <a:gd name="connsiteY7030" fmla="*/ 5462046 h 6048660"/>
              <a:gd name="connsiteX7031" fmla="*/ 9781105 w 12192000"/>
              <a:gd name="connsiteY7031" fmla="*/ 5460520 h 6048660"/>
              <a:gd name="connsiteX7032" fmla="*/ 9781868 w 12192000"/>
              <a:gd name="connsiteY7032" fmla="*/ 5459248 h 6048660"/>
              <a:gd name="connsiteX7033" fmla="*/ 9782632 w 12192000"/>
              <a:gd name="connsiteY7033" fmla="*/ 5458103 h 6048660"/>
              <a:gd name="connsiteX7034" fmla="*/ 9782886 w 12192000"/>
              <a:gd name="connsiteY7034" fmla="*/ 5456831 h 6048660"/>
              <a:gd name="connsiteX7035" fmla="*/ 9782886 w 12192000"/>
              <a:gd name="connsiteY7035" fmla="*/ 5455305 h 6048660"/>
              <a:gd name="connsiteX7036" fmla="*/ 9783649 w 12192000"/>
              <a:gd name="connsiteY7036" fmla="*/ 5454033 h 6048660"/>
              <a:gd name="connsiteX7037" fmla="*/ 9784667 w 12192000"/>
              <a:gd name="connsiteY7037" fmla="*/ 5453906 h 6048660"/>
              <a:gd name="connsiteX7038" fmla="*/ 9785048 w 12192000"/>
              <a:gd name="connsiteY7038" fmla="*/ 5453270 h 6048660"/>
              <a:gd name="connsiteX7039" fmla="*/ 9785303 w 12192000"/>
              <a:gd name="connsiteY7039" fmla="*/ 5451108 h 6048660"/>
              <a:gd name="connsiteX7040" fmla="*/ 9785430 w 12192000"/>
              <a:gd name="connsiteY7040" fmla="*/ 5448691 h 6048660"/>
              <a:gd name="connsiteX7041" fmla="*/ 9785939 w 12192000"/>
              <a:gd name="connsiteY7041" fmla="*/ 5446529 h 6048660"/>
              <a:gd name="connsiteX7042" fmla="*/ 9786575 w 12192000"/>
              <a:gd name="connsiteY7042" fmla="*/ 5445130 h 6048660"/>
              <a:gd name="connsiteX7043" fmla="*/ 9787083 w 12192000"/>
              <a:gd name="connsiteY7043" fmla="*/ 5445130 h 6048660"/>
              <a:gd name="connsiteX7044" fmla="*/ 9787592 w 12192000"/>
              <a:gd name="connsiteY7044" fmla="*/ 5444875 h 6048660"/>
              <a:gd name="connsiteX7045" fmla="*/ 9788610 w 12192000"/>
              <a:gd name="connsiteY7045" fmla="*/ 5443222 h 6048660"/>
              <a:gd name="connsiteX7046" fmla="*/ 9789500 w 12192000"/>
              <a:gd name="connsiteY7046" fmla="*/ 5441187 h 6048660"/>
              <a:gd name="connsiteX7047" fmla="*/ 9789627 w 12192000"/>
              <a:gd name="connsiteY7047" fmla="*/ 5439787 h 6048660"/>
              <a:gd name="connsiteX7048" fmla="*/ 9789627 w 12192000"/>
              <a:gd name="connsiteY7048" fmla="*/ 5439152 h 6048660"/>
              <a:gd name="connsiteX7049" fmla="*/ 9790136 w 12192000"/>
              <a:gd name="connsiteY7049" fmla="*/ 5438643 h 6048660"/>
              <a:gd name="connsiteX7050" fmla="*/ 9790645 w 12192000"/>
              <a:gd name="connsiteY7050" fmla="*/ 5437880 h 6048660"/>
              <a:gd name="connsiteX7051" fmla="*/ 9790645 w 12192000"/>
              <a:gd name="connsiteY7051" fmla="*/ 5436480 h 6048660"/>
              <a:gd name="connsiteX7052" fmla="*/ 9790645 w 12192000"/>
              <a:gd name="connsiteY7052" fmla="*/ 5434954 h 6048660"/>
              <a:gd name="connsiteX7053" fmla="*/ 9791026 w 12192000"/>
              <a:gd name="connsiteY7053" fmla="*/ 5433682 h 6048660"/>
              <a:gd name="connsiteX7054" fmla="*/ 9793570 w 12192000"/>
              <a:gd name="connsiteY7054" fmla="*/ 5428340 h 6048660"/>
              <a:gd name="connsiteX7055" fmla="*/ 9794079 w 12192000"/>
              <a:gd name="connsiteY7055" fmla="*/ 5426178 h 6048660"/>
              <a:gd name="connsiteX7056" fmla="*/ 9794079 w 12192000"/>
              <a:gd name="connsiteY7056" fmla="*/ 5425415 h 6048660"/>
              <a:gd name="connsiteX7057" fmla="*/ 9794588 w 12192000"/>
              <a:gd name="connsiteY7057" fmla="*/ 5425160 h 6048660"/>
              <a:gd name="connsiteX7058" fmla="*/ 9795860 w 12192000"/>
              <a:gd name="connsiteY7058" fmla="*/ 5423634 h 6048660"/>
              <a:gd name="connsiteX7059" fmla="*/ 9797513 w 12192000"/>
              <a:gd name="connsiteY7059" fmla="*/ 5420327 h 6048660"/>
              <a:gd name="connsiteX7060" fmla="*/ 9798912 w 12192000"/>
              <a:gd name="connsiteY7060" fmla="*/ 5416765 h 6048660"/>
              <a:gd name="connsiteX7061" fmla="*/ 9799294 w 12192000"/>
              <a:gd name="connsiteY7061" fmla="*/ 5414349 h 6048660"/>
              <a:gd name="connsiteX7062" fmla="*/ 9799294 w 12192000"/>
              <a:gd name="connsiteY7062" fmla="*/ 5413458 h 6048660"/>
              <a:gd name="connsiteX7063" fmla="*/ 9799930 w 12192000"/>
              <a:gd name="connsiteY7063" fmla="*/ 5412950 h 6048660"/>
              <a:gd name="connsiteX7064" fmla="*/ 9801838 w 12192000"/>
              <a:gd name="connsiteY7064" fmla="*/ 5410915 h 6048660"/>
              <a:gd name="connsiteX7065" fmla="*/ 9804127 w 12192000"/>
              <a:gd name="connsiteY7065" fmla="*/ 5406208 h 6048660"/>
              <a:gd name="connsiteX7066" fmla="*/ 9805654 w 12192000"/>
              <a:gd name="connsiteY7066" fmla="*/ 5401248 h 6048660"/>
              <a:gd name="connsiteX7067" fmla="*/ 9806798 w 12192000"/>
              <a:gd name="connsiteY7067" fmla="*/ 5398322 h 6048660"/>
              <a:gd name="connsiteX7068" fmla="*/ 9809342 w 12192000"/>
              <a:gd name="connsiteY7068" fmla="*/ 5393489 h 6048660"/>
              <a:gd name="connsiteX7069" fmla="*/ 9811632 w 12192000"/>
              <a:gd name="connsiteY7069" fmla="*/ 5389037 h 6048660"/>
              <a:gd name="connsiteX7070" fmla="*/ 9812649 w 12192000"/>
              <a:gd name="connsiteY7070" fmla="*/ 5386748 h 6048660"/>
              <a:gd name="connsiteX7071" fmla="*/ 9812777 w 12192000"/>
              <a:gd name="connsiteY7071" fmla="*/ 5385857 h 6048660"/>
              <a:gd name="connsiteX7072" fmla="*/ 9813412 w 12192000"/>
              <a:gd name="connsiteY7072" fmla="*/ 5384458 h 6048660"/>
              <a:gd name="connsiteX7073" fmla="*/ 9814939 w 12192000"/>
              <a:gd name="connsiteY7073" fmla="*/ 5381915 h 6048660"/>
              <a:gd name="connsiteX7074" fmla="*/ 9816974 w 12192000"/>
              <a:gd name="connsiteY7074" fmla="*/ 5378099 h 6048660"/>
              <a:gd name="connsiteX7075" fmla="*/ 9819264 w 12192000"/>
              <a:gd name="connsiteY7075" fmla="*/ 5373774 h 6048660"/>
              <a:gd name="connsiteX7076" fmla="*/ 9821680 w 12192000"/>
              <a:gd name="connsiteY7076" fmla="*/ 5370086 h 6048660"/>
              <a:gd name="connsiteX7077" fmla="*/ 9823334 w 12192000"/>
              <a:gd name="connsiteY7077" fmla="*/ 5367033 h 6048660"/>
              <a:gd name="connsiteX7078" fmla="*/ 9824351 w 12192000"/>
              <a:gd name="connsiteY7078" fmla="*/ 5364489 h 6048660"/>
              <a:gd name="connsiteX7079" fmla="*/ 9828421 w 12192000"/>
              <a:gd name="connsiteY7079" fmla="*/ 5356985 h 6048660"/>
              <a:gd name="connsiteX7080" fmla="*/ 9836180 w 12192000"/>
              <a:gd name="connsiteY7080" fmla="*/ 5345156 h 6048660"/>
              <a:gd name="connsiteX7081" fmla="*/ 9842794 w 12192000"/>
              <a:gd name="connsiteY7081" fmla="*/ 5336125 h 6048660"/>
              <a:gd name="connsiteX7082" fmla="*/ 9847882 w 12192000"/>
              <a:gd name="connsiteY7082" fmla="*/ 5331292 h 6048660"/>
              <a:gd name="connsiteX7083" fmla="*/ 9851825 w 12192000"/>
              <a:gd name="connsiteY7083" fmla="*/ 5329129 h 6048660"/>
              <a:gd name="connsiteX7084" fmla="*/ 9854242 w 12192000"/>
              <a:gd name="connsiteY7084" fmla="*/ 5326458 h 6048660"/>
              <a:gd name="connsiteX7085" fmla="*/ 9856277 w 12192000"/>
              <a:gd name="connsiteY7085" fmla="*/ 5320989 h 6048660"/>
              <a:gd name="connsiteX7086" fmla="*/ 9856531 w 12192000"/>
              <a:gd name="connsiteY7086" fmla="*/ 5318063 h 6048660"/>
              <a:gd name="connsiteX7087" fmla="*/ 9855132 w 12192000"/>
              <a:gd name="connsiteY7087" fmla="*/ 5316156 h 6048660"/>
              <a:gd name="connsiteX7088" fmla="*/ 9852843 w 12192000"/>
              <a:gd name="connsiteY7088" fmla="*/ 5314629 h 6048660"/>
              <a:gd name="connsiteX7089" fmla="*/ 9853606 w 12192000"/>
              <a:gd name="connsiteY7089" fmla="*/ 5313993 h 6048660"/>
              <a:gd name="connsiteX7090" fmla="*/ 9850426 w 12192000"/>
              <a:gd name="connsiteY7090" fmla="*/ 5312594 h 6048660"/>
              <a:gd name="connsiteX7091" fmla="*/ 9846229 w 12192000"/>
              <a:gd name="connsiteY7091" fmla="*/ 5309923 h 6048660"/>
              <a:gd name="connsiteX7092" fmla="*/ 9843812 w 12192000"/>
              <a:gd name="connsiteY7092" fmla="*/ 5308651 h 6048660"/>
              <a:gd name="connsiteX7093" fmla="*/ 9842413 w 12192000"/>
              <a:gd name="connsiteY7093" fmla="*/ 5308651 h 6048660"/>
              <a:gd name="connsiteX7094" fmla="*/ 9841649 w 12192000"/>
              <a:gd name="connsiteY7094" fmla="*/ 5308015 h 6048660"/>
              <a:gd name="connsiteX7095" fmla="*/ 9840632 w 12192000"/>
              <a:gd name="connsiteY7095" fmla="*/ 5307506 h 6048660"/>
              <a:gd name="connsiteX7096" fmla="*/ 9838724 w 12192000"/>
              <a:gd name="connsiteY7096" fmla="*/ 5307506 h 6048660"/>
              <a:gd name="connsiteX7097" fmla="*/ 10236714 w 12192000"/>
              <a:gd name="connsiteY7097" fmla="*/ 5299112 h 6048660"/>
              <a:gd name="connsiteX7098" fmla="*/ 10235187 w 12192000"/>
              <a:gd name="connsiteY7098" fmla="*/ 5299620 h 6048660"/>
              <a:gd name="connsiteX7099" fmla="*/ 10233788 w 12192000"/>
              <a:gd name="connsiteY7099" fmla="*/ 5299875 h 6048660"/>
              <a:gd name="connsiteX7100" fmla="*/ 10229336 w 12192000"/>
              <a:gd name="connsiteY7100" fmla="*/ 5303691 h 6048660"/>
              <a:gd name="connsiteX7101" fmla="*/ 10224885 w 12192000"/>
              <a:gd name="connsiteY7101" fmla="*/ 5311068 h 6048660"/>
              <a:gd name="connsiteX7102" fmla="*/ 10223867 w 12192000"/>
              <a:gd name="connsiteY7102" fmla="*/ 5314248 h 6048660"/>
              <a:gd name="connsiteX7103" fmla="*/ 10222595 w 12192000"/>
              <a:gd name="connsiteY7103" fmla="*/ 5317936 h 6048660"/>
              <a:gd name="connsiteX7104" fmla="*/ 10220433 w 12192000"/>
              <a:gd name="connsiteY7104" fmla="*/ 5323151 h 6048660"/>
              <a:gd name="connsiteX7105" fmla="*/ 10217380 w 12192000"/>
              <a:gd name="connsiteY7105" fmla="*/ 5331292 h 6048660"/>
              <a:gd name="connsiteX7106" fmla="*/ 10214709 w 12192000"/>
              <a:gd name="connsiteY7106" fmla="*/ 5338923 h 6048660"/>
              <a:gd name="connsiteX7107" fmla="*/ 10213692 w 12192000"/>
              <a:gd name="connsiteY7107" fmla="*/ 5342612 h 6048660"/>
              <a:gd name="connsiteX7108" fmla="*/ 10214200 w 12192000"/>
              <a:gd name="connsiteY7108" fmla="*/ 5342612 h 6048660"/>
              <a:gd name="connsiteX7109" fmla="*/ 10215091 w 12192000"/>
              <a:gd name="connsiteY7109" fmla="*/ 5340831 h 6048660"/>
              <a:gd name="connsiteX7110" fmla="*/ 10216108 w 12192000"/>
              <a:gd name="connsiteY7110" fmla="*/ 5338669 h 6048660"/>
              <a:gd name="connsiteX7111" fmla="*/ 10216744 w 12192000"/>
              <a:gd name="connsiteY7111" fmla="*/ 5337524 h 6048660"/>
              <a:gd name="connsiteX7112" fmla="*/ 10216999 w 12192000"/>
              <a:gd name="connsiteY7112" fmla="*/ 5336888 h 6048660"/>
              <a:gd name="connsiteX7113" fmla="*/ 10217380 w 12192000"/>
              <a:gd name="connsiteY7113" fmla="*/ 5335743 h 6048660"/>
              <a:gd name="connsiteX7114" fmla="*/ 10218525 w 12192000"/>
              <a:gd name="connsiteY7114" fmla="*/ 5334471 h 6048660"/>
              <a:gd name="connsiteX7115" fmla="*/ 10219797 w 12192000"/>
              <a:gd name="connsiteY7115" fmla="*/ 5335871 h 6048660"/>
              <a:gd name="connsiteX7116" fmla="*/ 10220179 w 12192000"/>
              <a:gd name="connsiteY7116" fmla="*/ 5337778 h 6048660"/>
              <a:gd name="connsiteX7117" fmla="*/ 10219797 w 12192000"/>
              <a:gd name="connsiteY7117" fmla="*/ 5339432 h 6048660"/>
              <a:gd name="connsiteX7118" fmla="*/ 10218907 w 12192000"/>
              <a:gd name="connsiteY7118" fmla="*/ 5339814 h 6048660"/>
              <a:gd name="connsiteX7119" fmla="*/ 10218907 w 12192000"/>
              <a:gd name="connsiteY7119" fmla="*/ 5338287 h 6048660"/>
              <a:gd name="connsiteX7120" fmla="*/ 10219288 w 12192000"/>
              <a:gd name="connsiteY7120" fmla="*/ 5337397 h 6048660"/>
              <a:gd name="connsiteX7121" fmla="*/ 10219161 w 12192000"/>
              <a:gd name="connsiteY7121" fmla="*/ 5336761 h 6048660"/>
              <a:gd name="connsiteX7122" fmla="*/ 10218525 w 12192000"/>
              <a:gd name="connsiteY7122" fmla="*/ 5337270 h 6048660"/>
              <a:gd name="connsiteX7123" fmla="*/ 10217889 w 12192000"/>
              <a:gd name="connsiteY7123" fmla="*/ 5338923 h 6048660"/>
              <a:gd name="connsiteX7124" fmla="*/ 10216999 w 12192000"/>
              <a:gd name="connsiteY7124" fmla="*/ 5341721 h 6048660"/>
              <a:gd name="connsiteX7125" fmla="*/ 10216617 w 12192000"/>
              <a:gd name="connsiteY7125" fmla="*/ 5342866 h 6048660"/>
              <a:gd name="connsiteX7126" fmla="*/ 10216363 w 12192000"/>
              <a:gd name="connsiteY7126" fmla="*/ 5344265 h 6048660"/>
              <a:gd name="connsiteX7127" fmla="*/ 10216363 w 12192000"/>
              <a:gd name="connsiteY7127" fmla="*/ 5345410 h 6048660"/>
              <a:gd name="connsiteX7128" fmla="*/ 10216363 w 12192000"/>
              <a:gd name="connsiteY7128" fmla="*/ 5345919 h 6048660"/>
              <a:gd name="connsiteX7129" fmla="*/ 10215727 w 12192000"/>
              <a:gd name="connsiteY7129" fmla="*/ 5346173 h 6048660"/>
              <a:gd name="connsiteX7130" fmla="*/ 10214709 w 12192000"/>
              <a:gd name="connsiteY7130" fmla="*/ 5348208 h 6048660"/>
              <a:gd name="connsiteX7131" fmla="*/ 10214455 w 12192000"/>
              <a:gd name="connsiteY7131" fmla="*/ 5349989 h 6048660"/>
              <a:gd name="connsiteX7132" fmla="*/ 10213692 w 12192000"/>
              <a:gd name="connsiteY7132" fmla="*/ 5351261 h 6048660"/>
              <a:gd name="connsiteX7133" fmla="*/ 10213183 w 12192000"/>
              <a:gd name="connsiteY7133" fmla="*/ 5352151 h 6048660"/>
              <a:gd name="connsiteX7134" fmla="*/ 10213310 w 12192000"/>
              <a:gd name="connsiteY7134" fmla="*/ 5352914 h 6048660"/>
              <a:gd name="connsiteX7135" fmla="*/ 10213437 w 12192000"/>
              <a:gd name="connsiteY7135" fmla="*/ 5354441 h 6048660"/>
              <a:gd name="connsiteX7136" fmla="*/ 10212801 w 12192000"/>
              <a:gd name="connsiteY7136" fmla="*/ 5355967 h 6048660"/>
              <a:gd name="connsiteX7137" fmla="*/ 10211911 w 12192000"/>
              <a:gd name="connsiteY7137" fmla="*/ 5356349 h 6048660"/>
              <a:gd name="connsiteX7138" fmla="*/ 10211402 w 12192000"/>
              <a:gd name="connsiteY7138" fmla="*/ 5356349 h 6048660"/>
              <a:gd name="connsiteX7139" fmla="*/ 10211402 w 12192000"/>
              <a:gd name="connsiteY7139" fmla="*/ 5356985 h 6048660"/>
              <a:gd name="connsiteX7140" fmla="*/ 10211784 w 12192000"/>
              <a:gd name="connsiteY7140" fmla="*/ 5357875 h 6048660"/>
              <a:gd name="connsiteX7141" fmla="*/ 10212547 w 12192000"/>
              <a:gd name="connsiteY7141" fmla="*/ 5358257 h 6048660"/>
              <a:gd name="connsiteX7142" fmla="*/ 10213946 w 12192000"/>
              <a:gd name="connsiteY7142" fmla="*/ 5357239 h 6048660"/>
              <a:gd name="connsiteX7143" fmla="*/ 10214964 w 12192000"/>
              <a:gd name="connsiteY7143" fmla="*/ 5354568 h 6048660"/>
              <a:gd name="connsiteX7144" fmla="*/ 10214964 w 12192000"/>
              <a:gd name="connsiteY7144" fmla="*/ 5352151 h 6048660"/>
              <a:gd name="connsiteX7145" fmla="*/ 10215218 w 12192000"/>
              <a:gd name="connsiteY7145" fmla="*/ 5351515 h 6048660"/>
              <a:gd name="connsiteX7146" fmla="*/ 10216490 w 12192000"/>
              <a:gd name="connsiteY7146" fmla="*/ 5350752 h 6048660"/>
              <a:gd name="connsiteX7147" fmla="*/ 10217126 w 12192000"/>
              <a:gd name="connsiteY7147" fmla="*/ 5348081 h 6048660"/>
              <a:gd name="connsiteX7148" fmla="*/ 10217762 w 12192000"/>
              <a:gd name="connsiteY7148" fmla="*/ 5347827 h 6048660"/>
              <a:gd name="connsiteX7149" fmla="*/ 10217762 w 12192000"/>
              <a:gd name="connsiteY7149" fmla="*/ 5350116 h 6048660"/>
              <a:gd name="connsiteX7150" fmla="*/ 10216236 w 12192000"/>
              <a:gd name="connsiteY7150" fmla="*/ 5355204 h 6048660"/>
              <a:gd name="connsiteX7151" fmla="*/ 10212674 w 12192000"/>
              <a:gd name="connsiteY7151" fmla="*/ 5364743 h 6048660"/>
              <a:gd name="connsiteX7152" fmla="*/ 10211148 w 12192000"/>
              <a:gd name="connsiteY7152" fmla="*/ 5369068 h 6048660"/>
              <a:gd name="connsiteX7153" fmla="*/ 10210512 w 12192000"/>
              <a:gd name="connsiteY7153" fmla="*/ 5371230 h 6048660"/>
              <a:gd name="connsiteX7154" fmla="*/ 10210003 w 12192000"/>
              <a:gd name="connsiteY7154" fmla="*/ 5373393 h 6048660"/>
              <a:gd name="connsiteX7155" fmla="*/ 10208604 w 12192000"/>
              <a:gd name="connsiteY7155" fmla="*/ 5377844 h 6048660"/>
              <a:gd name="connsiteX7156" fmla="*/ 10205679 w 12192000"/>
              <a:gd name="connsiteY7156" fmla="*/ 5386493 h 6048660"/>
              <a:gd name="connsiteX7157" fmla="*/ 10204661 w 12192000"/>
              <a:gd name="connsiteY7157" fmla="*/ 5390436 h 6048660"/>
              <a:gd name="connsiteX7158" fmla="*/ 10205170 w 12192000"/>
              <a:gd name="connsiteY7158" fmla="*/ 5391454 h 6048660"/>
              <a:gd name="connsiteX7159" fmla="*/ 10205679 w 12192000"/>
              <a:gd name="connsiteY7159" fmla="*/ 5390818 h 6048660"/>
              <a:gd name="connsiteX7160" fmla="*/ 10206187 w 12192000"/>
              <a:gd name="connsiteY7160" fmla="*/ 5389419 h 6048660"/>
              <a:gd name="connsiteX7161" fmla="*/ 10206442 w 12192000"/>
              <a:gd name="connsiteY7161" fmla="*/ 5388147 h 6048660"/>
              <a:gd name="connsiteX7162" fmla="*/ 10206823 w 12192000"/>
              <a:gd name="connsiteY7162" fmla="*/ 5387765 h 6048660"/>
              <a:gd name="connsiteX7163" fmla="*/ 10206823 w 12192000"/>
              <a:gd name="connsiteY7163" fmla="*/ 5389165 h 6048660"/>
              <a:gd name="connsiteX7164" fmla="*/ 10206060 w 12192000"/>
              <a:gd name="connsiteY7164" fmla="*/ 5391072 h 6048660"/>
              <a:gd name="connsiteX7165" fmla="*/ 10204788 w 12192000"/>
              <a:gd name="connsiteY7165" fmla="*/ 5392217 h 6048660"/>
              <a:gd name="connsiteX7166" fmla="*/ 10201354 w 12192000"/>
              <a:gd name="connsiteY7166" fmla="*/ 5400485 h 6048660"/>
              <a:gd name="connsiteX7167" fmla="*/ 10198428 w 12192000"/>
              <a:gd name="connsiteY7167" fmla="*/ 5410151 h 6048660"/>
              <a:gd name="connsiteX7168" fmla="*/ 10197156 w 12192000"/>
              <a:gd name="connsiteY7168" fmla="*/ 5415112 h 6048660"/>
              <a:gd name="connsiteX7169" fmla="*/ 10197156 w 12192000"/>
              <a:gd name="connsiteY7169" fmla="*/ 5416638 h 6048660"/>
              <a:gd name="connsiteX7170" fmla="*/ 10197665 w 12192000"/>
              <a:gd name="connsiteY7170" fmla="*/ 5415875 h 6048660"/>
              <a:gd name="connsiteX7171" fmla="*/ 10198556 w 12192000"/>
              <a:gd name="connsiteY7171" fmla="*/ 5413458 h 6048660"/>
              <a:gd name="connsiteX7172" fmla="*/ 10199319 w 12192000"/>
              <a:gd name="connsiteY7172" fmla="*/ 5410406 h 6048660"/>
              <a:gd name="connsiteX7173" fmla="*/ 10200209 w 12192000"/>
              <a:gd name="connsiteY7173" fmla="*/ 5409897 h 6048660"/>
              <a:gd name="connsiteX7174" fmla="*/ 10200209 w 12192000"/>
              <a:gd name="connsiteY7174" fmla="*/ 5411042 h 6048660"/>
              <a:gd name="connsiteX7175" fmla="*/ 10199955 w 12192000"/>
              <a:gd name="connsiteY7175" fmla="*/ 5412441 h 6048660"/>
              <a:gd name="connsiteX7176" fmla="*/ 10198047 w 12192000"/>
              <a:gd name="connsiteY7176" fmla="*/ 5418165 h 6048660"/>
              <a:gd name="connsiteX7177" fmla="*/ 10197665 w 12192000"/>
              <a:gd name="connsiteY7177" fmla="*/ 5420963 h 6048660"/>
              <a:gd name="connsiteX7178" fmla="*/ 10197538 w 12192000"/>
              <a:gd name="connsiteY7178" fmla="*/ 5422235 h 6048660"/>
              <a:gd name="connsiteX7179" fmla="*/ 10197029 w 12192000"/>
              <a:gd name="connsiteY7179" fmla="*/ 5423634 h 6048660"/>
              <a:gd name="connsiteX7180" fmla="*/ 10196521 w 12192000"/>
              <a:gd name="connsiteY7180" fmla="*/ 5425033 h 6048660"/>
              <a:gd name="connsiteX7181" fmla="*/ 10196521 w 12192000"/>
              <a:gd name="connsiteY7181" fmla="*/ 5426178 h 6048660"/>
              <a:gd name="connsiteX7182" fmla="*/ 10196139 w 12192000"/>
              <a:gd name="connsiteY7182" fmla="*/ 5426814 h 6048660"/>
              <a:gd name="connsiteX7183" fmla="*/ 10195503 w 12192000"/>
              <a:gd name="connsiteY7183" fmla="*/ 5427704 h 6048660"/>
              <a:gd name="connsiteX7184" fmla="*/ 10195503 w 12192000"/>
              <a:gd name="connsiteY7184" fmla="*/ 5428976 h 6048660"/>
              <a:gd name="connsiteX7185" fmla="*/ 10195121 w 12192000"/>
              <a:gd name="connsiteY7185" fmla="*/ 5430248 h 6048660"/>
              <a:gd name="connsiteX7186" fmla="*/ 10194485 w 12192000"/>
              <a:gd name="connsiteY7186" fmla="*/ 5432283 h 6048660"/>
              <a:gd name="connsiteX7187" fmla="*/ 10193722 w 12192000"/>
              <a:gd name="connsiteY7187" fmla="*/ 5435972 h 6048660"/>
              <a:gd name="connsiteX7188" fmla="*/ 10190288 w 12192000"/>
              <a:gd name="connsiteY7188" fmla="*/ 5444112 h 6048660"/>
              <a:gd name="connsiteX7189" fmla="*/ 10189652 w 12192000"/>
              <a:gd name="connsiteY7189" fmla="*/ 5444621 h 6048660"/>
              <a:gd name="connsiteX7190" fmla="*/ 10189270 w 12192000"/>
              <a:gd name="connsiteY7190" fmla="*/ 5445638 h 6048660"/>
              <a:gd name="connsiteX7191" fmla="*/ 10189779 w 12192000"/>
              <a:gd name="connsiteY7191" fmla="*/ 5446020 h 6048660"/>
              <a:gd name="connsiteX7192" fmla="*/ 10190924 w 12192000"/>
              <a:gd name="connsiteY7192" fmla="*/ 5445638 h 6048660"/>
              <a:gd name="connsiteX7193" fmla="*/ 10190924 w 12192000"/>
              <a:gd name="connsiteY7193" fmla="*/ 5446529 h 6048660"/>
              <a:gd name="connsiteX7194" fmla="*/ 10190543 w 12192000"/>
              <a:gd name="connsiteY7194" fmla="*/ 5447419 h 6048660"/>
              <a:gd name="connsiteX7195" fmla="*/ 10190415 w 12192000"/>
              <a:gd name="connsiteY7195" fmla="*/ 5449709 h 6048660"/>
              <a:gd name="connsiteX7196" fmla="*/ 10190288 w 12192000"/>
              <a:gd name="connsiteY7196" fmla="*/ 5451871 h 6048660"/>
              <a:gd name="connsiteX7197" fmla="*/ 10189525 w 12192000"/>
              <a:gd name="connsiteY7197" fmla="*/ 5453397 h 6048660"/>
              <a:gd name="connsiteX7198" fmla="*/ 10189270 w 12192000"/>
              <a:gd name="connsiteY7198" fmla="*/ 5455687 h 6048660"/>
              <a:gd name="connsiteX7199" fmla="*/ 10189270 w 12192000"/>
              <a:gd name="connsiteY7199" fmla="*/ 5457722 h 6048660"/>
              <a:gd name="connsiteX7200" fmla="*/ 10189016 w 12192000"/>
              <a:gd name="connsiteY7200" fmla="*/ 5458866 h 6048660"/>
              <a:gd name="connsiteX7201" fmla="*/ 10188507 w 12192000"/>
              <a:gd name="connsiteY7201" fmla="*/ 5461665 h 6048660"/>
              <a:gd name="connsiteX7202" fmla="*/ 10188507 w 12192000"/>
              <a:gd name="connsiteY7202" fmla="*/ 5466752 h 6048660"/>
              <a:gd name="connsiteX7203" fmla="*/ 10188507 w 12192000"/>
              <a:gd name="connsiteY7203" fmla="*/ 5467897 h 6048660"/>
              <a:gd name="connsiteX7204" fmla="*/ 10187998 w 12192000"/>
              <a:gd name="connsiteY7204" fmla="*/ 5468406 h 6048660"/>
              <a:gd name="connsiteX7205" fmla="*/ 10187490 w 12192000"/>
              <a:gd name="connsiteY7205" fmla="*/ 5468024 h 6048660"/>
              <a:gd name="connsiteX7206" fmla="*/ 10187235 w 12192000"/>
              <a:gd name="connsiteY7206" fmla="*/ 5466880 h 6048660"/>
              <a:gd name="connsiteX7207" fmla="*/ 10186218 w 12192000"/>
              <a:gd name="connsiteY7207" fmla="*/ 5465481 h 6048660"/>
              <a:gd name="connsiteX7208" fmla="*/ 10185328 w 12192000"/>
              <a:gd name="connsiteY7208" fmla="*/ 5464972 h 6048660"/>
              <a:gd name="connsiteX7209" fmla="*/ 10185200 w 12192000"/>
              <a:gd name="connsiteY7209" fmla="*/ 5461792 h 6048660"/>
              <a:gd name="connsiteX7210" fmla="*/ 10185582 w 12192000"/>
              <a:gd name="connsiteY7210" fmla="*/ 5454796 h 6048660"/>
              <a:gd name="connsiteX7211" fmla="*/ 10185582 w 12192000"/>
              <a:gd name="connsiteY7211" fmla="*/ 5452380 h 6048660"/>
              <a:gd name="connsiteX7212" fmla="*/ 10184437 w 12192000"/>
              <a:gd name="connsiteY7212" fmla="*/ 5451998 h 6048660"/>
              <a:gd name="connsiteX7213" fmla="*/ 10183547 w 12192000"/>
              <a:gd name="connsiteY7213" fmla="*/ 5452380 h 6048660"/>
              <a:gd name="connsiteX7214" fmla="*/ 10183165 w 12192000"/>
              <a:gd name="connsiteY7214" fmla="*/ 5453016 h 6048660"/>
              <a:gd name="connsiteX7215" fmla="*/ 10182911 w 12192000"/>
              <a:gd name="connsiteY7215" fmla="*/ 5454669 h 6048660"/>
              <a:gd name="connsiteX7216" fmla="*/ 10182529 w 12192000"/>
              <a:gd name="connsiteY7216" fmla="*/ 5457213 h 6048660"/>
              <a:gd name="connsiteX7217" fmla="*/ 10182529 w 12192000"/>
              <a:gd name="connsiteY7217" fmla="*/ 5464717 h 6048660"/>
              <a:gd name="connsiteX7218" fmla="*/ 10183928 w 12192000"/>
              <a:gd name="connsiteY7218" fmla="*/ 5474002 h 6048660"/>
              <a:gd name="connsiteX7219" fmla="*/ 10185836 w 12192000"/>
              <a:gd name="connsiteY7219" fmla="*/ 5480362 h 6048660"/>
              <a:gd name="connsiteX7220" fmla="*/ 10188253 w 12192000"/>
              <a:gd name="connsiteY7220" fmla="*/ 5483669 h 6048660"/>
              <a:gd name="connsiteX7221" fmla="*/ 10188507 w 12192000"/>
              <a:gd name="connsiteY7221" fmla="*/ 5483542 h 6048660"/>
              <a:gd name="connsiteX7222" fmla="*/ 10191941 w 12192000"/>
              <a:gd name="connsiteY7222" fmla="*/ 5485704 h 6048660"/>
              <a:gd name="connsiteX7223" fmla="*/ 10196393 w 12192000"/>
              <a:gd name="connsiteY7223" fmla="*/ 5485704 h 6048660"/>
              <a:gd name="connsiteX7224" fmla="*/ 10196521 w 12192000"/>
              <a:gd name="connsiteY7224" fmla="*/ 5484941 h 6048660"/>
              <a:gd name="connsiteX7225" fmla="*/ 10197029 w 12192000"/>
              <a:gd name="connsiteY7225" fmla="*/ 5484814 h 6048660"/>
              <a:gd name="connsiteX7226" fmla="*/ 10197665 w 12192000"/>
              <a:gd name="connsiteY7226" fmla="*/ 5483160 h 6048660"/>
              <a:gd name="connsiteX7227" fmla="*/ 10197156 w 12192000"/>
              <a:gd name="connsiteY7227" fmla="*/ 5476038 h 6048660"/>
              <a:gd name="connsiteX7228" fmla="*/ 10196902 w 12192000"/>
              <a:gd name="connsiteY7228" fmla="*/ 5456577 h 6048660"/>
              <a:gd name="connsiteX7229" fmla="*/ 10197284 w 12192000"/>
              <a:gd name="connsiteY7229" fmla="*/ 5455305 h 6048660"/>
              <a:gd name="connsiteX7230" fmla="*/ 10197538 w 12192000"/>
              <a:gd name="connsiteY7230" fmla="*/ 5452888 h 6048660"/>
              <a:gd name="connsiteX7231" fmla="*/ 10198301 w 12192000"/>
              <a:gd name="connsiteY7231" fmla="*/ 5447419 h 6048660"/>
              <a:gd name="connsiteX7232" fmla="*/ 10199827 w 12192000"/>
              <a:gd name="connsiteY7232" fmla="*/ 5439787 h 6048660"/>
              <a:gd name="connsiteX7233" fmla="*/ 10201354 w 12192000"/>
              <a:gd name="connsiteY7233" fmla="*/ 5434064 h 6048660"/>
              <a:gd name="connsiteX7234" fmla="*/ 10202117 w 12192000"/>
              <a:gd name="connsiteY7234" fmla="*/ 5430884 h 6048660"/>
              <a:gd name="connsiteX7235" fmla="*/ 10203007 w 12192000"/>
              <a:gd name="connsiteY7235" fmla="*/ 5426559 h 6048660"/>
              <a:gd name="connsiteX7236" fmla="*/ 10203389 w 12192000"/>
              <a:gd name="connsiteY7236" fmla="*/ 5423634 h 6048660"/>
              <a:gd name="connsiteX7237" fmla="*/ 10203643 w 12192000"/>
              <a:gd name="connsiteY7237" fmla="*/ 5422616 h 6048660"/>
              <a:gd name="connsiteX7238" fmla="*/ 10204025 w 12192000"/>
              <a:gd name="connsiteY7238" fmla="*/ 5421599 h 6048660"/>
              <a:gd name="connsiteX7239" fmla="*/ 10204788 w 12192000"/>
              <a:gd name="connsiteY7239" fmla="*/ 5419945 h 6048660"/>
              <a:gd name="connsiteX7240" fmla="*/ 10205551 w 12192000"/>
              <a:gd name="connsiteY7240" fmla="*/ 5417274 h 6048660"/>
              <a:gd name="connsiteX7241" fmla="*/ 10206823 w 12192000"/>
              <a:gd name="connsiteY7241" fmla="*/ 5412568 h 6048660"/>
              <a:gd name="connsiteX7242" fmla="*/ 10208858 w 12192000"/>
              <a:gd name="connsiteY7242" fmla="*/ 5406081 h 6048660"/>
              <a:gd name="connsiteX7243" fmla="*/ 10210893 w 12192000"/>
              <a:gd name="connsiteY7243" fmla="*/ 5399467 h 6048660"/>
              <a:gd name="connsiteX7244" fmla="*/ 10212293 w 12192000"/>
              <a:gd name="connsiteY7244" fmla="*/ 5394507 h 6048660"/>
              <a:gd name="connsiteX7245" fmla="*/ 10213056 w 12192000"/>
              <a:gd name="connsiteY7245" fmla="*/ 5391708 h 6048660"/>
              <a:gd name="connsiteX7246" fmla="*/ 10213819 w 12192000"/>
              <a:gd name="connsiteY7246" fmla="*/ 5390055 h 6048660"/>
              <a:gd name="connsiteX7247" fmla="*/ 10214073 w 12192000"/>
              <a:gd name="connsiteY7247" fmla="*/ 5389037 h 6048660"/>
              <a:gd name="connsiteX7248" fmla="*/ 10214073 w 12192000"/>
              <a:gd name="connsiteY7248" fmla="*/ 5388020 h 6048660"/>
              <a:gd name="connsiteX7249" fmla="*/ 10213819 w 12192000"/>
              <a:gd name="connsiteY7249" fmla="*/ 5387257 h 6048660"/>
              <a:gd name="connsiteX7250" fmla="*/ 10214073 w 12192000"/>
              <a:gd name="connsiteY7250" fmla="*/ 5387002 h 6048660"/>
              <a:gd name="connsiteX7251" fmla="*/ 10215727 w 12192000"/>
              <a:gd name="connsiteY7251" fmla="*/ 5383695 h 6048660"/>
              <a:gd name="connsiteX7252" fmla="*/ 10218780 w 12192000"/>
              <a:gd name="connsiteY7252" fmla="*/ 5376191 h 6048660"/>
              <a:gd name="connsiteX7253" fmla="*/ 10221705 w 12192000"/>
              <a:gd name="connsiteY7253" fmla="*/ 5368432 h 6048660"/>
              <a:gd name="connsiteX7254" fmla="*/ 10222977 w 12192000"/>
              <a:gd name="connsiteY7254" fmla="*/ 5364616 h 6048660"/>
              <a:gd name="connsiteX7255" fmla="*/ 10226411 w 12192000"/>
              <a:gd name="connsiteY7255" fmla="*/ 5356221 h 6048660"/>
              <a:gd name="connsiteX7256" fmla="*/ 10235060 w 12192000"/>
              <a:gd name="connsiteY7256" fmla="*/ 5337651 h 6048660"/>
              <a:gd name="connsiteX7257" fmla="*/ 10245363 w 12192000"/>
              <a:gd name="connsiteY7257" fmla="*/ 5316919 h 6048660"/>
              <a:gd name="connsiteX7258" fmla="*/ 10246889 w 12192000"/>
              <a:gd name="connsiteY7258" fmla="*/ 5313993 h 6048660"/>
              <a:gd name="connsiteX7259" fmla="*/ 10248924 w 12192000"/>
              <a:gd name="connsiteY7259" fmla="*/ 5309923 h 6048660"/>
              <a:gd name="connsiteX7260" fmla="*/ 10249560 w 12192000"/>
              <a:gd name="connsiteY7260" fmla="*/ 5305853 h 6048660"/>
              <a:gd name="connsiteX7261" fmla="*/ 10249306 w 12192000"/>
              <a:gd name="connsiteY7261" fmla="*/ 5303309 h 6048660"/>
              <a:gd name="connsiteX7262" fmla="*/ 10248797 w 12192000"/>
              <a:gd name="connsiteY7262" fmla="*/ 5302164 h 6048660"/>
              <a:gd name="connsiteX7263" fmla="*/ 10247780 w 12192000"/>
              <a:gd name="connsiteY7263" fmla="*/ 5301783 h 6048660"/>
              <a:gd name="connsiteX7264" fmla="*/ 10246508 w 12192000"/>
              <a:gd name="connsiteY7264" fmla="*/ 5301274 h 6048660"/>
              <a:gd name="connsiteX7265" fmla="*/ 10245617 w 12192000"/>
              <a:gd name="connsiteY7265" fmla="*/ 5300638 h 6048660"/>
              <a:gd name="connsiteX7266" fmla="*/ 10244091 w 12192000"/>
              <a:gd name="connsiteY7266" fmla="*/ 5300256 h 6048660"/>
              <a:gd name="connsiteX7267" fmla="*/ 10241420 w 12192000"/>
              <a:gd name="connsiteY7267" fmla="*/ 5300256 h 6048660"/>
              <a:gd name="connsiteX7268" fmla="*/ 10238113 w 12192000"/>
              <a:gd name="connsiteY7268" fmla="*/ 5299493 h 6048660"/>
              <a:gd name="connsiteX7269" fmla="*/ 10236714 w 12192000"/>
              <a:gd name="connsiteY7269" fmla="*/ 5299112 h 6048660"/>
              <a:gd name="connsiteX7270" fmla="*/ 11043119 w 12192000"/>
              <a:gd name="connsiteY7270" fmla="*/ 5170596 h 6048660"/>
              <a:gd name="connsiteX7271" fmla="*/ 11043119 w 12192000"/>
              <a:gd name="connsiteY7271" fmla="*/ 5708864 h 6048660"/>
              <a:gd name="connsiteX7272" fmla="*/ 11146821 w 12192000"/>
              <a:gd name="connsiteY7272" fmla="*/ 5708864 h 6048660"/>
              <a:gd name="connsiteX7273" fmla="*/ 11146821 w 12192000"/>
              <a:gd name="connsiteY7273" fmla="*/ 5170596 h 6048660"/>
              <a:gd name="connsiteX7274" fmla="*/ 11228584 w 12192000"/>
              <a:gd name="connsiteY7274" fmla="*/ 5170595 h 6048660"/>
              <a:gd name="connsiteX7275" fmla="*/ 11228584 w 12192000"/>
              <a:gd name="connsiteY7275" fmla="*/ 5708863 h 6048660"/>
              <a:gd name="connsiteX7276" fmla="*/ 11332286 w 12192000"/>
              <a:gd name="connsiteY7276" fmla="*/ 5708863 h 6048660"/>
              <a:gd name="connsiteX7277" fmla="*/ 11332286 w 12192000"/>
              <a:gd name="connsiteY7277" fmla="*/ 5509782 h 6048660"/>
              <a:gd name="connsiteX7278" fmla="*/ 11434493 w 12192000"/>
              <a:gd name="connsiteY7278" fmla="*/ 5708863 h 6048660"/>
              <a:gd name="connsiteX7279" fmla="*/ 11546624 w 12192000"/>
              <a:gd name="connsiteY7279" fmla="*/ 5708863 h 6048660"/>
              <a:gd name="connsiteX7280" fmla="*/ 11432297 w 12192000"/>
              <a:gd name="connsiteY7280" fmla="*/ 5496708 h 6048660"/>
              <a:gd name="connsiteX7281" fmla="*/ 11530825 w 12192000"/>
              <a:gd name="connsiteY7281" fmla="*/ 5332486 h 6048660"/>
              <a:gd name="connsiteX7282" fmla="*/ 11422644 w 12192000"/>
              <a:gd name="connsiteY7282" fmla="*/ 5334484 h 6048660"/>
              <a:gd name="connsiteX7283" fmla="*/ 11332286 w 12192000"/>
              <a:gd name="connsiteY7283" fmla="*/ 5492549 h 6048660"/>
              <a:gd name="connsiteX7284" fmla="*/ 11332286 w 12192000"/>
              <a:gd name="connsiteY7284" fmla="*/ 5170595 h 6048660"/>
              <a:gd name="connsiteX7285" fmla="*/ 12192000 w 12192000"/>
              <a:gd name="connsiteY7285" fmla="*/ 0 h 6048660"/>
              <a:gd name="connsiteX7286" fmla="*/ 12192000 w 12192000"/>
              <a:gd name="connsiteY7286" fmla="*/ 5940595 h 6048660"/>
              <a:gd name="connsiteX7287" fmla="*/ 12192000 w 12192000"/>
              <a:gd name="connsiteY7287" fmla="*/ 6048660 h 6048660"/>
              <a:gd name="connsiteX7288" fmla="*/ 0 w 12192000"/>
              <a:gd name="connsiteY7288" fmla="*/ 6048660 h 6048660"/>
              <a:gd name="connsiteX7289" fmla="*/ 0 w 12192000"/>
              <a:gd name="connsiteY7289" fmla="*/ 5940595 h 6048660"/>
              <a:gd name="connsiteX7290" fmla="*/ 0 w 12192000"/>
              <a:gd name="connsiteY7290" fmla="*/ 2731925 h 6048660"/>
              <a:gd name="connsiteX7291" fmla="*/ 1593592 w 12192000"/>
              <a:gd name="connsiteY7291" fmla="*/ 4329788 h 6048660"/>
              <a:gd name="connsiteX7292" fmla="*/ 2582875 w 12192000"/>
              <a:gd name="connsiteY7292" fmla="*/ 4753964 h 6048660"/>
              <a:gd name="connsiteX7293" fmla="*/ 11122264 w 12192000"/>
              <a:gd name="connsiteY7293" fmla="*/ 2475889 h 6048660"/>
              <a:gd name="connsiteX7294" fmla="*/ 11652903 w 12192000"/>
              <a:gd name="connsiteY7294" fmla="*/ 1987310 h 6048660"/>
              <a:gd name="connsiteX7295" fmla="*/ 12167065 w 12192000"/>
              <a:gd name="connsiteY7295" fmla="*/ 94740 h 604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</a:cxnLst>
            <a:rect l="l" t="t" r="r" b="b"/>
            <a:pathLst>
              <a:path w="12192000" h="6048660">
                <a:moveTo>
                  <a:pt x="8858314" y="5665810"/>
                </a:moveTo>
                <a:lnTo>
                  <a:pt x="8858568" y="5665810"/>
                </a:lnTo>
                <a:cubicBezTo>
                  <a:pt x="8858822" y="5665810"/>
                  <a:pt x="8858950" y="5665810"/>
                  <a:pt x="8859077" y="5665810"/>
                </a:cubicBezTo>
                <a:cubicBezTo>
                  <a:pt x="8859204" y="5665810"/>
                  <a:pt x="8859458" y="5665937"/>
                  <a:pt x="8859458" y="5666064"/>
                </a:cubicBezTo>
                <a:cubicBezTo>
                  <a:pt x="8859586" y="5666573"/>
                  <a:pt x="8860094" y="5667209"/>
                  <a:pt x="8860985" y="5667845"/>
                </a:cubicBezTo>
                <a:lnTo>
                  <a:pt x="8863470" y="5669466"/>
                </a:lnTo>
                <a:lnTo>
                  <a:pt x="8862511" y="5669117"/>
                </a:lnTo>
                <a:cubicBezTo>
                  <a:pt x="8861493" y="5668608"/>
                  <a:pt x="8860476" y="5667972"/>
                  <a:pt x="8859586" y="5667209"/>
                </a:cubicBezTo>
                <a:lnTo>
                  <a:pt x="8859586" y="5667216"/>
                </a:lnTo>
                <a:close/>
                <a:moveTo>
                  <a:pt x="8867345" y="5656143"/>
                </a:moveTo>
                <a:cubicBezTo>
                  <a:pt x="8867599" y="5656143"/>
                  <a:pt x="8867853" y="5656271"/>
                  <a:pt x="8867980" y="5656525"/>
                </a:cubicBezTo>
                <a:lnTo>
                  <a:pt x="8869252" y="5657415"/>
                </a:lnTo>
                <a:lnTo>
                  <a:pt x="8869252" y="5660341"/>
                </a:lnTo>
                <a:cubicBezTo>
                  <a:pt x="8869507" y="5662376"/>
                  <a:pt x="8869888" y="5664029"/>
                  <a:pt x="8870906" y="5665301"/>
                </a:cubicBezTo>
                <a:cubicBezTo>
                  <a:pt x="8871542" y="5666064"/>
                  <a:pt x="8871923" y="5666700"/>
                  <a:pt x="8872051" y="5667209"/>
                </a:cubicBezTo>
                <a:cubicBezTo>
                  <a:pt x="8872051" y="5667718"/>
                  <a:pt x="8871796" y="5668354"/>
                  <a:pt x="8871160" y="5669117"/>
                </a:cubicBezTo>
                <a:cubicBezTo>
                  <a:pt x="8870779" y="5669626"/>
                  <a:pt x="8870524" y="5670007"/>
                  <a:pt x="8870143" y="5670389"/>
                </a:cubicBezTo>
                <a:cubicBezTo>
                  <a:pt x="8869888" y="5670771"/>
                  <a:pt x="8869634" y="5671025"/>
                  <a:pt x="8869507" y="5671025"/>
                </a:cubicBezTo>
                <a:cubicBezTo>
                  <a:pt x="8869507" y="5671025"/>
                  <a:pt x="8869252" y="5671025"/>
                  <a:pt x="8868871" y="5671025"/>
                </a:cubicBezTo>
                <a:cubicBezTo>
                  <a:pt x="8868489" y="5671025"/>
                  <a:pt x="8867980" y="5670898"/>
                  <a:pt x="8867471" y="5670898"/>
                </a:cubicBezTo>
                <a:cubicBezTo>
                  <a:pt x="8867217" y="5670898"/>
                  <a:pt x="8866963" y="5670898"/>
                  <a:pt x="8866708" y="5670771"/>
                </a:cubicBezTo>
                <a:cubicBezTo>
                  <a:pt x="8865945" y="5670771"/>
                  <a:pt x="8864928" y="5670389"/>
                  <a:pt x="8863910" y="5669753"/>
                </a:cubicBezTo>
                <a:lnTo>
                  <a:pt x="8863470" y="5669466"/>
                </a:lnTo>
                <a:lnTo>
                  <a:pt x="8865309" y="5670135"/>
                </a:lnTo>
                <a:cubicBezTo>
                  <a:pt x="8865564" y="5670135"/>
                  <a:pt x="8865818" y="5670135"/>
                  <a:pt x="8866073" y="5670262"/>
                </a:cubicBezTo>
                <a:cubicBezTo>
                  <a:pt x="8866581" y="5670262"/>
                  <a:pt x="8867090" y="5670262"/>
                  <a:pt x="8867471" y="5670389"/>
                </a:cubicBezTo>
                <a:cubicBezTo>
                  <a:pt x="8867853" y="5670389"/>
                  <a:pt x="8868108" y="5670389"/>
                  <a:pt x="8868108" y="5670389"/>
                </a:cubicBezTo>
                <a:cubicBezTo>
                  <a:pt x="8868235" y="5670389"/>
                  <a:pt x="8868489" y="5670135"/>
                  <a:pt x="8868744" y="5669753"/>
                </a:cubicBezTo>
                <a:cubicBezTo>
                  <a:pt x="8868998" y="5669371"/>
                  <a:pt x="8869380" y="5668990"/>
                  <a:pt x="8869761" y="5668481"/>
                </a:cubicBezTo>
                <a:cubicBezTo>
                  <a:pt x="8870397" y="5667718"/>
                  <a:pt x="8870651" y="5666955"/>
                  <a:pt x="8870651" y="5666573"/>
                </a:cubicBezTo>
                <a:cubicBezTo>
                  <a:pt x="8870651" y="5666064"/>
                  <a:pt x="8870270" y="5665428"/>
                  <a:pt x="8869507" y="5664665"/>
                </a:cubicBezTo>
                <a:cubicBezTo>
                  <a:pt x="8868489" y="5663393"/>
                  <a:pt x="8867980" y="5661740"/>
                  <a:pt x="8867980" y="5659705"/>
                </a:cubicBezTo>
                <a:lnTo>
                  <a:pt x="8867980" y="5656779"/>
                </a:lnTo>
                <a:lnTo>
                  <a:pt x="8867056" y="5656192"/>
                </a:lnTo>
                <a:close/>
                <a:moveTo>
                  <a:pt x="8865945" y="5655507"/>
                </a:moveTo>
                <a:cubicBezTo>
                  <a:pt x="8866200" y="5655507"/>
                  <a:pt x="8866454" y="5655635"/>
                  <a:pt x="8866581" y="5655889"/>
                </a:cubicBezTo>
                <a:lnTo>
                  <a:pt x="8867056" y="5656192"/>
                </a:lnTo>
                <a:lnTo>
                  <a:pt x="8866581" y="5656271"/>
                </a:lnTo>
                <a:cubicBezTo>
                  <a:pt x="8866327" y="5656398"/>
                  <a:pt x="8866073" y="5656525"/>
                  <a:pt x="8865818" y="5656398"/>
                </a:cubicBezTo>
                <a:cubicBezTo>
                  <a:pt x="8865564" y="5656271"/>
                  <a:pt x="8865309" y="5656143"/>
                  <a:pt x="8865309" y="5655889"/>
                </a:cubicBezTo>
                <a:lnTo>
                  <a:pt x="8865182" y="5655635"/>
                </a:lnTo>
                <a:close/>
                <a:moveTo>
                  <a:pt x="8849919" y="5642534"/>
                </a:moveTo>
                <a:cubicBezTo>
                  <a:pt x="8850046" y="5642788"/>
                  <a:pt x="8850173" y="5643170"/>
                  <a:pt x="8850301" y="5643678"/>
                </a:cubicBezTo>
                <a:cubicBezTo>
                  <a:pt x="8850301" y="5644187"/>
                  <a:pt x="8850301" y="5644569"/>
                  <a:pt x="8850301" y="5644950"/>
                </a:cubicBezTo>
                <a:cubicBezTo>
                  <a:pt x="8850301" y="5645586"/>
                  <a:pt x="8850046" y="5645205"/>
                  <a:pt x="8849792" y="5643678"/>
                </a:cubicBezTo>
                <a:lnTo>
                  <a:pt x="8849919" y="5643806"/>
                </a:lnTo>
                <a:cubicBezTo>
                  <a:pt x="8849664" y="5642279"/>
                  <a:pt x="8849664" y="5641898"/>
                  <a:pt x="8849919" y="5642534"/>
                </a:cubicBezTo>
                <a:close/>
                <a:moveTo>
                  <a:pt x="8852208" y="5634520"/>
                </a:moveTo>
                <a:lnTo>
                  <a:pt x="8853534" y="5634766"/>
                </a:lnTo>
                <a:lnTo>
                  <a:pt x="8852463" y="5636810"/>
                </a:lnTo>
                <a:cubicBezTo>
                  <a:pt x="8852463" y="5638082"/>
                  <a:pt x="8852335" y="5639481"/>
                  <a:pt x="8852463" y="5641007"/>
                </a:cubicBezTo>
                <a:cubicBezTo>
                  <a:pt x="8852590" y="5642534"/>
                  <a:pt x="8852844" y="5644442"/>
                  <a:pt x="8853226" y="5646604"/>
                </a:cubicBezTo>
                <a:lnTo>
                  <a:pt x="8853480" y="5646858"/>
                </a:lnTo>
                <a:cubicBezTo>
                  <a:pt x="8854116" y="5650801"/>
                  <a:pt x="8854752" y="5654363"/>
                  <a:pt x="8855388" y="5657288"/>
                </a:cubicBezTo>
                <a:cubicBezTo>
                  <a:pt x="8856024" y="5660214"/>
                  <a:pt x="8856660" y="5662249"/>
                  <a:pt x="8857296" y="5663139"/>
                </a:cubicBezTo>
                <a:cubicBezTo>
                  <a:pt x="8857805" y="5663902"/>
                  <a:pt x="8858314" y="5664538"/>
                  <a:pt x="8858822" y="5665174"/>
                </a:cubicBezTo>
                <a:cubicBezTo>
                  <a:pt x="8858059" y="5665174"/>
                  <a:pt x="8857042" y="5664157"/>
                  <a:pt x="8855515" y="5662376"/>
                </a:cubicBezTo>
                <a:lnTo>
                  <a:pt x="8854713" y="5661197"/>
                </a:lnTo>
                <a:lnTo>
                  <a:pt x="8853480" y="5657415"/>
                </a:lnTo>
                <a:cubicBezTo>
                  <a:pt x="8852844" y="5654363"/>
                  <a:pt x="8852208" y="5650928"/>
                  <a:pt x="8851572" y="5646985"/>
                </a:cubicBezTo>
                <a:cubicBezTo>
                  <a:pt x="8851191" y="5644696"/>
                  <a:pt x="8850936" y="5642915"/>
                  <a:pt x="8850809" y="5641389"/>
                </a:cubicBezTo>
                <a:cubicBezTo>
                  <a:pt x="8850555" y="5639863"/>
                  <a:pt x="8850682" y="5638463"/>
                  <a:pt x="8850809" y="5637192"/>
                </a:cubicBezTo>
                <a:cubicBezTo>
                  <a:pt x="8851064" y="5635920"/>
                  <a:pt x="8851445" y="5635029"/>
                  <a:pt x="8852208" y="5634520"/>
                </a:cubicBezTo>
                <a:close/>
                <a:moveTo>
                  <a:pt x="8846993" y="5630959"/>
                </a:moveTo>
                <a:cubicBezTo>
                  <a:pt x="8847121" y="5629560"/>
                  <a:pt x="8847502" y="5629942"/>
                  <a:pt x="8847884" y="5631849"/>
                </a:cubicBezTo>
                <a:cubicBezTo>
                  <a:pt x="8848011" y="5632485"/>
                  <a:pt x="8848138" y="5633121"/>
                  <a:pt x="8848011" y="5633630"/>
                </a:cubicBezTo>
                <a:cubicBezTo>
                  <a:pt x="8848011" y="5634139"/>
                  <a:pt x="8848011" y="5634393"/>
                  <a:pt x="8847757" y="5634393"/>
                </a:cubicBezTo>
                <a:cubicBezTo>
                  <a:pt x="8846866" y="5634393"/>
                  <a:pt x="8846612" y="5633376"/>
                  <a:pt x="8846993" y="5631086"/>
                </a:cubicBezTo>
                <a:close/>
                <a:moveTo>
                  <a:pt x="8846739" y="5627270"/>
                </a:moveTo>
                <a:cubicBezTo>
                  <a:pt x="8846993" y="5627143"/>
                  <a:pt x="8847121" y="5627016"/>
                  <a:pt x="8847375" y="5627270"/>
                </a:cubicBezTo>
                <a:cubicBezTo>
                  <a:pt x="8847502" y="5627270"/>
                  <a:pt x="8847629" y="5627652"/>
                  <a:pt x="8847757" y="5628034"/>
                </a:cubicBezTo>
                <a:cubicBezTo>
                  <a:pt x="8848011" y="5629306"/>
                  <a:pt x="8847629" y="5629560"/>
                  <a:pt x="8846739" y="5628542"/>
                </a:cubicBezTo>
                <a:cubicBezTo>
                  <a:pt x="8846612" y="5628288"/>
                  <a:pt x="8846485" y="5628161"/>
                  <a:pt x="8846485" y="5627906"/>
                </a:cubicBezTo>
                <a:lnTo>
                  <a:pt x="8846485" y="5627779"/>
                </a:lnTo>
                <a:cubicBezTo>
                  <a:pt x="8846485" y="5627779"/>
                  <a:pt x="8846485" y="5627398"/>
                  <a:pt x="8846739" y="5627270"/>
                </a:cubicBezTo>
                <a:close/>
                <a:moveTo>
                  <a:pt x="8843305" y="5627016"/>
                </a:moveTo>
                <a:lnTo>
                  <a:pt x="8843523" y="5627071"/>
                </a:lnTo>
                <a:lnTo>
                  <a:pt x="8843559" y="5627143"/>
                </a:lnTo>
                <a:close/>
                <a:moveTo>
                  <a:pt x="8844195" y="5625871"/>
                </a:moveTo>
                <a:cubicBezTo>
                  <a:pt x="8844449" y="5625871"/>
                  <a:pt x="8844704" y="5625871"/>
                  <a:pt x="8844831" y="5625871"/>
                </a:cubicBezTo>
                <a:cubicBezTo>
                  <a:pt x="8844958" y="5625871"/>
                  <a:pt x="8844958" y="5626126"/>
                  <a:pt x="8844831" y="5626380"/>
                </a:cubicBezTo>
                <a:cubicBezTo>
                  <a:pt x="8844831" y="5626634"/>
                  <a:pt x="8844704" y="5626762"/>
                  <a:pt x="8844449" y="5626889"/>
                </a:cubicBezTo>
                <a:cubicBezTo>
                  <a:pt x="8844322" y="5627016"/>
                  <a:pt x="8844068" y="5627143"/>
                  <a:pt x="8843814" y="5627143"/>
                </a:cubicBezTo>
                <a:lnTo>
                  <a:pt x="8843523" y="5627071"/>
                </a:lnTo>
                <a:lnTo>
                  <a:pt x="8843305" y="5626634"/>
                </a:lnTo>
                <a:cubicBezTo>
                  <a:pt x="8843305" y="5626380"/>
                  <a:pt x="8843305" y="5626253"/>
                  <a:pt x="8843432" y="5626126"/>
                </a:cubicBezTo>
                <a:cubicBezTo>
                  <a:pt x="8843686" y="5625999"/>
                  <a:pt x="8843941" y="5625871"/>
                  <a:pt x="8844195" y="5625871"/>
                </a:cubicBezTo>
                <a:close/>
                <a:moveTo>
                  <a:pt x="8846866" y="5623836"/>
                </a:moveTo>
                <a:cubicBezTo>
                  <a:pt x="8847121" y="5624091"/>
                  <a:pt x="8847121" y="5624472"/>
                  <a:pt x="8847121" y="5624727"/>
                </a:cubicBezTo>
                <a:cubicBezTo>
                  <a:pt x="8847121" y="5624981"/>
                  <a:pt x="8847121" y="5625235"/>
                  <a:pt x="8846866" y="5625363"/>
                </a:cubicBezTo>
                <a:cubicBezTo>
                  <a:pt x="8846739" y="5625363"/>
                  <a:pt x="8846612" y="5625363"/>
                  <a:pt x="8846357" y="5625235"/>
                </a:cubicBezTo>
                <a:lnTo>
                  <a:pt x="8846485" y="5625108"/>
                </a:lnTo>
                <a:cubicBezTo>
                  <a:pt x="8846485" y="5625108"/>
                  <a:pt x="8846230" y="5624599"/>
                  <a:pt x="8845976" y="5624218"/>
                </a:cubicBezTo>
                <a:cubicBezTo>
                  <a:pt x="8845721" y="5622437"/>
                  <a:pt x="8845976" y="5622310"/>
                  <a:pt x="8846866" y="5623836"/>
                </a:cubicBezTo>
                <a:close/>
                <a:moveTo>
                  <a:pt x="8848011" y="5613788"/>
                </a:moveTo>
                <a:lnTo>
                  <a:pt x="8847884" y="5613915"/>
                </a:lnTo>
                <a:lnTo>
                  <a:pt x="8847893" y="5613847"/>
                </a:lnTo>
                <a:close/>
                <a:moveTo>
                  <a:pt x="8875739" y="5613025"/>
                </a:moveTo>
                <a:cubicBezTo>
                  <a:pt x="8875485" y="5613025"/>
                  <a:pt x="8875231" y="5613279"/>
                  <a:pt x="8874976" y="5613788"/>
                </a:cubicBezTo>
                <a:cubicBezTo>
                  <a:pt x="8874722" y="5614297"/>
                  <a:pt x="8874467" y="5614806"/>
                  <a:pt x="8874213" y="5615441"/>
                </a:cubicBezTo>
                <a:cubicBezTo>
                  <a:pt x="8874086" y="5616077"/>
                  <a:pt x="8873959" y="5616586"/>
                  <a:pt x="8873959" y="5616968"/>
                </a:cubicBezTo>
                <a:cubicBezTo>
                  <a:pt x="8874086" y="5617604"/>
                  <a:pt x="8874594" y="5617349"/>
                  <a:pt x="8875231" y="5616205"/>
                </a:cubicBezTo>
                <a:lnTo>
                  <a:pt x="8875357" y="5616077"/>
                </a:lnTo>
                <a:cubicBezTo>
                  <a:pt x="8876503" y="5613915"/>
                  <a:pt x="8876629" y="5612898"/>
                  <a:pt x="8875739" y="5613025"/>
                </a:cubicBezTo>
                <a:close/>
                <a:moveTo>
                  <a:pt x="8868871" y="5612007"/>
                </a:moveTo>
                <a:cubicBezTo>
                  <a:pt x="8868871" y="5612389"/>
                  <a:pt x="8868616" y="5612770"/>
                  <a:pt x="8868616" y="5613025"/>
                </a:cubicBezTo>
                <a:lnTo>
                  <a:pt x="8868744" y="5613025"/>
                </a:lnTo>
                <a:cubicBezTo>
                  <a:pt x="8868744" y="5613025"/>
                  <a:pt x="8868744" y="5613534"/>
                  <a:pt x="8868744" y="5613788"/>
                </a:cubicBezTo>
                <a:cubicBezTo>
                  <a:pt x="8868744" y="5613915"/>
                  <a:pt x="8868744" y="5614042"/>
                  <a:pt x="8868871" y="5614042"/>
                </a:cubicBezTo>
                <a:cubicBezTo>
                  <a:pt x="8868998" y="5614042"/>
                  <a:pt x="8869125" y="5614042"/>
                  <a:pt x="8869380" y="5613788"/>
                </a:cubicBezTo>
                <a:cubicBezTo>
                  <a:pt x="8869507" y="5613788"/>
                  <a:pt x="8869634" y="5613534"/>
                  <a:pt x="8869761" y="5613152"/>
                </a:cubicBezTo>
                <a:cubicBezTo>
                  <a:pt x="8869761" y="5612770"/>
                  <a:pt x="8869761" y="5612516"/>
                  <a:pt x="8869761" y="5612134"/>
                </a:cubicBezTo>
                <a:cubicBezTo>
                  <a:pt x="8869634" y="5611117"/>
                  <a:pt x="8869252" y="5610990"/>
                  <a:pt x="8868871" y="5612007"/>
                </a:cubicBezTo>
                <a:close/>
                <a:moveTo>
                  <a:pt x="8873184" y="5608842"/>
                </a:moveTo>
                <a:lnTo>
                  <a:pt x="8872051" y="5610354"/>
                </a:lnTo>
                <a:lnTo>
                  <a:pt x="8872178" y="5610354"/>
                </a:lnTo>
                <a:lnTo>
                  <a:pt x="8872675" y="5610852"/>
                </a:lnTo>
                <a:lnTo>
                  <a:pt x="8872560" y="5610990"/>
                </a:lnTo>
                <a:cubicBezTo>
                  <a:pt x="8872305" y="5611117"/>
                  <a:pt x="8872051" y="5611244"/>
                  <a:pt x="8871923" y="5611244"/>
                </a:cubicBezTo>
                <a:cubicBezTo>
                  <a:pt x="8871414" y="5611244"/>
                  <a:pt x="8871160" y="5611117"/>
                  <a:pt x="8871288" y="5610608"/>
                </a:cubicBezTo>
                <a:lnTo>
                  <a:pt x="8871160" y="5610608"/>
                </a:lnTo>
                <a:cubicBezTo>
                  <a:pt x="8871160" y="5610608"/>
                  <a:pt x="8871669" y="5609718"/>
                  <a:pt x="8872305" y="5609082"/>
                </a:cubicBezTo>
                <a:close/>
                <a:moveTo>
                  <a:pt x="8874594" y="5608446"/>
                </a:moveTo>
                <a:cubicBezTo>
                  <a:pt x="8874849" y="5608700"/>
                  <a:pt x="8874594" y="5609209"/>
                  <a:pt x="8874086" y="5609972"/>
                </a:cubicBezTo>
                <a:cubicBezTo>
                  <a:pt x="8873959" y="5610354"/>
                  <a:pt x="8873704" y="5610481"/>
                  <a:pt x="8873450" y="5610735"/>
                </a:cubicBezTo>
                <a:cubicBezTo>
                  <a:pt x="8873195" y="5610990"/>
                  <a:pt x="8872941" y="5610990"/>
                  <a:pt x="8872814" y="5610990"/>
                </a:cubicBezTo>
                <a:lnTo>
                  <a:pt x="8872675" y="5610852"/>
                </a:lnTo>
                <a:lnTo>
                  <a:pt x="8873195" y="5610227"/>
                </a:lnTo>
                <a:cubicBezTo>
                  <a:pt x="8873704" y="5609463"/>
                  <a:pt x="8873831" y="5608955"/>
                  <a:pt x="8873704" y="5608700"/>
                </a:cubicBezTo>
                <a:lnTo>
                  <a:pt x="8873184" y="5608842"/>
                </a:lnTo>
                <a:lnTo>
                  <a:pt x="8873195" y="5608827"/>
                </a:lnTo>
                <a:cubicBezTo>
                  <a:pt x="8873959" y="5608446"/>
                  <a:pt x="8874467" y="5608191"/>
                  <a:pt x="8874594" y="5608446"/>
                </a:cubicBezTo>
                <a:close/>
                <a:moveTo>
                  <a:pt x="8882735" y="5605520"/>
                </a:moveTo>
                <a:lnTo>
                  <a:pt x="8882705" y="5605742"/>
                </a:lnTo>
                <a:lnTo>
                  <a:pt x="8882226" y="5606029"/>
                </a:lnTo>
                <a:cubicBezTo>
                  <a:pt x="8882099" y="5606284"/>
                  <a:pt x="8881972" y="5606665"/>
                  <a:pt x="8881972" y="5606920"/>
                </a:cubicBezTo>
                <a:cubicBezTo>
                  <a:pt x="8881972" y="5607301"/>
                  <a:pt x="8881972" y="5607810"/>
                  <a:pt x="8881717" y="5608191"/>
                </a:cubicBezTo>
                <a:cubicBezTo>
                  <a:pt x="8881717" y="5608700"/>
                  <a:pt x="8881463" y="5609082"/>
                  <a:pt x="8881463" y="5609336"/>
                </a:cubicBezTo>
                <a:cubicBezTo>
                  <a:pt x="8881463" y="5609845"/>
                  <a:pt x="8881717" y="5609591"/>
                  <a:pt x="8882353" y="5608319"/>
                </a:cubicBezTo>
                <a:lnTo>
                  <a:pt x="8882705" y="5605742"/>
                </a:lnTo>
                <a:lnTo>
                  <a:pt x="8882862" y="5605648"/>
                </a:lnTo>
                <a:close/>
                <a:moveTo>
                  <a:pt x="9017561" y="5605139"/>
                </a:moveTo>
                <a:cubicBezTo>
                  <a:pt x="9017942" y="5604884"/>
                  <a:pt x="9018069" y="5605139"/>
                  <a:pt x="9017815" y="5605648"/>
                </a:cubicBezTo>
                <a:lnTo>
                  <a:pt x="9017942" y="5605520"/>
                </a:lnTo>
                <a:cubicBezTo>
                  <a:pt x="9017815" y="5606156"/>
                  <a:pt x="9017561" y="5606538"/>
                  <a:pt x="9017433" y="5606665"/>
                </a:cubicBezTo>
                <a:cubicBezTo>
                  <a:pt x="9017179" y="5606665"/>
                  <a:pt x="9017179" y="5606665"/>
                  <a:pt x="9017052" y="5606156"/>
                </a:cubicBezTo>
                <a:cubicBezTo>
                  <a:pt x="9017052" y="5605902"/>
                  <a:pt x="9017052" y="5605775"/>
                  <a:pt x="9017052" y="5605520"/>
                </a:cubicBezTo>
                <a:cubicBezTo>
                  <a:pt x="9017052" y="5605266"/>
                  <a:pt x="9017306" y="5605139"/>
                  <a:pt x="9017561" y="5605139"/>
                </a:cubicBezTo>
                <a:close/>
                <a:moveTo>
                  <a:pt x="8881081" y="5603104"/>
                </a:moveTo>
                <a:cubicBezTo>
                  <a:pt x="8881081" y="5603104"/>
                  <a:pt x="8880827" y="5603358"/>
                  <a:pt x="8880446" y="5603994"/>
                </a:cubicBezTo>
                <a:cubicBezTo>
                  <a:pt x="8880064" y="5604630"/>
                  <a:pt x="8879428" y="5605393"/>
                  <a:pt x="8878792" y="5606411"/>
                </a:cubicBezTo>
                <a:cubicBezTo>
                  <a:pt x="8878156" y="5607428"/>
                  <a:pt x="8877647" y="5608446"/>
                  <a:pt x="8877266" y="5609336"/>
                </a:cubicBezTo>
                <a:lnTo>
                  <a:pt x="8877393" y="5609336"/>
                </a:lnTo>
                <a:cubicBezTo>
                  <a:pt x="8877011" y="5610227"/>
                  <a:pt x="8876884" y="5610863"/>
                  <a:pt x="8876884" y="5611244"/>
                </a:cubicBezTo>
                <a:cubicBezTo>
                  <a:pt x="8877011" y="5612262"/>
                  <a:pt x="8877266" y="5612134"/>
                  <a:pt x="8877647" y="5610863"/>
                </a:cubicBezTo>
                <a:cubicBezTo>
                  <a:pt x="8877647" y="5610354"/>
                  <a:pt x="8877901" y="5609972"/>
                  <a:pt x="8878156" y="5609591"/>
                </a:cubicBezTo>
                <a:cubicBezTo>
                  <a:pt x="8878410" y="5609209"/>
                  <a:pt x="8878537" y="5609082"/>
                  <a:pt x="8878665" y="5608955"/>
                </a:cubicBezTo>
                <a:cubicBezTo>
                  <a:pt x="8878792" y="5608955"/>
                  <a:pt x="8879046" y="5608700"/>
                  <a:pt x="8879301" y="5608191"/>
                </a:cubicBezTo>
                <a:cubicBezTo>
                  <a:pt x="8879555" y="5607683"/>
                  <a:pt x="8879937" y="5607047"/>
                  <a:pt x="8880191" y="5606411"/>
                </a:cubicBezTo>
                <a:cubicBezTo>
                  <a:pt x="8880446" y="5605648"/>
                  <a:pt x="8880827" y="5605012"/>
                  <a:pt x="8880954" y="5604376"/>
                </a:cubicBezTo>
                <a:cubicBezTo>
                  <a:pt x="8881209" y="5603740"/>
                  <a:pt x="8881209" y="5603358"/>
                  <a:pt x="8881081" y="5603104"/>
                </a:cubicBezTo>
                <a:close/>
                <a:moveTo>
                  <a:pt x="9019087" y="5599924"/>
                </a:moveTo>
                <a:cubicBezTo>
                  <a:pt x="9019214" y="5599924"/>
                  <a:pt x="9019341" y="5599797"/>
                  <a:pt x="9019596" y="5599924"/>
                </a:cubicBezTo>
                <a:cubicBezTo>
                  <a:pt x="9019723" y="5599924"/>
                  <a:pt x="9019850" y="5600051"/>
                  <a:pt x="9019850" y="5600305"/>
                </a:cubicBezTo>
                <a:lnTo>
                  <a:pt x="9019850" y="5600433"/>
                </a:lnTo>
                <a:cubicBezTo>
                  <a:pt x="9019850" y="5600433"/>
                  <a:pt x="9019850" y="5600814"/>
                  <a:pt x="9019723" y="5600941"/>
                </a:cubicBezTo>
                <a:cubicBezTo>
                  <a:pt x="9019596" y="5601196"/>
                  <a:pt x="9019468" y="5601323"/>
                  <a:pt x="9019341" y="5601450"/>
                </a:cubicBezTo>
                <a:cubicBezTo>
                  <a:pt x="9019214" y="5601450"/>
                  <a:pt x="9019087" y="5601577"/>
                  <a:pt x="9018833" y="5601450"/>
                </a:cubicBezTo>
                <a:cubicBezTo>
                  <a:pt x="9018705" y="5601450"/>
                  <a:pt x="9018578" y="5601450"/>
                  <a:pt x="9018578" y="5601196"/>
                </a:cubicBezTo>
                <a:cubicBezTo>
                  <a:pt x="9018578" y="5601069"/>
                  <a:pt x="9018578" y="5600814"/>
                  <a:pt x="9018705" y="5600560"/>
                </a:cubicBezTo>
                <a:cubicBezTo>
                  <a:pt x="9018833" y="5600305"/>
                  <a:pt x="9018959" y="5600051"/>
                  <a:pt x="9019087" y="5599924"/>
                </a:cubicBezTo>
                <a:close/>
                <a:moveTo>
                  <a:pt x="7480804" y="5599924"/>
                </a:moveTo>
                <a:cubicBezTo>
                  <a:pt x="7472918" y="5599924"/>
                  <a:pt x="7466686" y="5606538"/>
                  <a:pt x="7466686" y="5614424"/>
                </a:cubicBezTo>
                <a:cubicBezTo>
                  <a:pt x="7466686" y="5622056"/>
                  <a:pt x="7473173" y="5628543"/>
                  <a:pt x="7480804" y="5628543"/>
                </a:cubicBezTo>
                <a:cubicBezTo>
                  <a:pt x="7488436" y="5628543"/>
                  <a:pt x="7495304" y="5622056"/>
                  <a:pt x="7495304" y="5614424"/>
                </a:cubicBezTo>
                <a:cubicBezTo>
                  <a:pt x="7495304" y="5606792"/>
                  <a:pt x="7488690" y="5599924"/>
                  <a:pt x="7480804" y="5599924"/>
                </a:cubicBezTo>
                <a:close/>
                <a:moveTo>
                  <a:pt x="8582049" y="5599797"/>
                </a:moveTo>
                <a:cubicBezTo>
                  <a:pt x="8574163" y="5599797"/>
                  <a:pt x="8567930" y="5606411"/>
                  <a:pt x="8567930" y="5614297"/>
                </a:cubicBezTo>
                <a:cubicBezTo>
                  <a:pt x="8567930" y="5621928"/>
                  <a:pt x="8574417" y="5628415"/>
                  <a:pt x="8582049" y="5628415"/>
                </a:cubicBezTo>
                <a:cubicBezTo>
                  <a:pt x="8589680" y="5628415"/>
                  <a:pt x="8596549" y="5621928"/>
                  <a:pt x="8596549" y="5614297"/>
                </a:cubicBezTo>
                <a:cubicBezTo>
                  <a:pt x="8596549" y="5606665"/>
                  <a:pt x="8589935" y="5599797"/>
                  <a:pt x="8582049" y="5599797"/>
                </a:cubicBezTo>
                <a:close/>
                <a:moveTo>
                  <a:pt x="8883752" y="5598525"/>
                </a:moveTo>
                <a:cubicBezTo>
                  <a:pt x="8883752" y="5598525"/>
                  <a:pt x="8883244" y="5598270"/>
                  <a:pt x="8882353" y="5599288"/>
                </a:cubicBezTo>
                <a:cubicBezTo>
                  <a:pt x="8881972" y="5599669"/>
                  <a:pt x="8881717" y="5600178"/>
                  <a:pt x="8881590" y="5600687"/>
                </a:cubicBezTo>
                <a:cubicBezTo>
                  <a:pt x="8881336" y="5601196"/>
                  <a:pt x="8881336" y="5601577"/>
                  <a:pt x="8881463" y="5601832"/>
                </a:cubicBezTo>
                <a:cubicBezTo>
                  <a:pt x="8881463" y="5602722"/>
                  <a:pt x="8881972" y="5602468"/>
                  <a:pt x="8882862" y="5601069"/>
                </a:cubicBezTo>
                <a:cubicBezTo>
                  <a:pt x="8883625" y="5599797"/>
                  <a:pt x="8883880" y="5599034"/>
                  <a:pt x="8883880" y="5598525"/>
                </a:cubicBezTo>
                <a:close/>
                <a:moveTo>
                  <a:pt x="8882099" y="5594836"/>
                </a:moveTo>
                <a:cubicBezTo>
                  <a:pt x="8881972" y="5594836"/>
                  <a:pt x="8881717" y="5595091"/>
                  <a:pt x="8881463" y="5595472"/>
                </a:cubicBezTo>
                <a:cubicBezTo>
                  <a:pt x="8881209" y="5595854"/>
                  <a:pt x="8881081" y="5596108"/>
                  <a:pt x="8880954" y="5596490"/>
                </a:cubicBezTo>
                <a:cubicBezTo>
                  <a:pt x="8880827" y="5596744"/>
                  <a:pt x="8880700" y="5596998"/>
                  <a:pt x="8880700" y="5597253"/>
                </a:cubicBezTo>
                <a:cubicBezTo>
                  <a:pt x="8880700" y="5597380"/>
                  <a:pt x="8880700" y="5597507"/>
                  <a:pt x="8880954" y="5597253"/>
                </a:cubicBezTo>
                <a:cubicBezTo>
                  <a:pt x="8881081" y="5597253"/>
                  <a:pt x="8881336" y="5596998"/>
                  <a:pt x="8881590" y="5596617"/>
                </a:cubicBezTo>
                <a:cubicBezTo>
                  <a:pt x="8881844" y="5596362"/>
                  <a:pt x="8882099" y="5596108"/>
                  <a:pt x="8882226" y="5595727"/>
                </a:cubicBezTo>
                <a:lnTo>
                  <a:pt x="8882226" y="5595599"/>
                </a:lnTo>
                <a:cubicBezTo>
                  <a:pt x="8882226" y="5595599"/>
                  <a:pt x="8882481" y="5594963"/>
                  <a:pt x="8882481" y="5594836"/>
                </a:cubicBezTo>
                <a:cubicBezTo>
                  <a:pt x="8882481" y="5594709"/>
                  <a:pt x="8882226" y="5594709"/>
                  <a:pt x="8882099" y="5594836"/>
                </a:cubicBezTo>
                <a:close/>
                <a:moveTo>
                  <a:pt x="8888586" y="5593437"/>
                </a:moveTo>
                <a:cubicBezTo>
                  <a:pt x="8888331" y="5593437"/>
                  <a:pt x="8887950" y="5593819"/>
                  <a:pt x="8887441" y="5594582"/>
                </a:cubicBezTo>
                <a:cubicBezTo>
                  <a:pt x="8886932" y="5595345"/>
                  <a:pt x="8886424" y="5596235"/>
                  <a:pt x="8885787" y="5597253"/>
                </a:cubicBezTo>
                <a:cubicBezTo>
                  <a:pt x="8885279" y="5598270"/>
                  <a:pt x="8884770" y="5599288"/>
                  <a:pt x="8884388" y="5600051"/>
                </a:cubicBezTo>
                <a:cubicBezTo>
                  <a:pt x="8884007" y="5600941"/>
                  <a:pt x="8883880" y="5601577"/>
                  <a:pt x="8883880" y="5601832"/>
                </a:cubicBezTo>
                <a:cubicBezTo>
                  <a:pt x="8884007" y="5602722"/>
                  <a:pt x="8884388" y="5602595"/>
                  <a:pt x="8884770" y="5601450"/>
                </a:cubicBezTo>
                <a:cubicBezTo>
                  <a:pt x="8884897" y="5601069"/>
                  <a:pt x="8885279" y="5600305"/>
                  <a:pt x="8885787" y="5599415"/>
                </a:cubicBezTo>
                <a:lnTo>
                  <a:pt x="8886042" y="5599669"/>
                </a:lnTo>
                <a:cubicBezTo>
                  <a:pt x="8886551" y="5598779"/>
                  <a:pt x="8886932" y="5597762"/>
                  <a:pt x="8887441" y="5596744"/>
                </a:cubicBezTo>
                <a:cubicBezTo>
                  <a:pt x="8887950" y="5595727"/>
                  <a:pt x="8888204" y="5594963"/>
                  <a:pt x="8888459" y="5594327"/>
                </a:cubicBezTo>
                <a:cubicBezTo>
                  <a:pt x="8888713" y="5593691"/>
                  <a:pt x="8888713" y="5593437"/>
                  <a:pt x="8888586" y="5593437"/>
                </a:cubicBezTo>
                <a:close/>
                <a:moveTo>
                  <a:pt x="8889476" y="5591148"/>
                </a:moveTo>
                <a:cubicBezTo>
                  <a:pt x="8889476" y="5591148"/>
                  <a:pt x="8889349" y="5591148"/>
                  <a:pt x="8889095" y="5591402"/>
                </a:cubicBezTo>
                <a:cubicBezTo>
                  <a:pt x="8888967" y="5591529"/>
                  <a:pt x="8888840" y="5591784"/>
                  <a:pt x="8888840" y="5592038"/>
                </a:cubicBezTo>
                <a:lnTo>
                  <a:pt x="8888840" y="5592419"/>
                </a:lnTo>
                <a:cubicBezTo>
                  <a:pt x="8888840" y="5592419"/>
                  <a:pt x="8889095" y="5592674"/>
                  <a:pt x="8889349" y="5592674"/>
                </a:cubicBezTo>
                <a:cubicBezTo>
                  <a:pt x="8889603" y="5592674"/>
                  <a:pt x="8889730" y="5592674"/>
                  <a:pt x="8889858" y="5592419"/>
                </a:cubicBezTo>
                <a:cubicBezTo>
                  <a:pt x="8889858" y="5592292"/>
                  <a:pt x="8889985" y="5592038"/>
                  <a:pt x="8889858" y="5591911"/>
                </a:cubicBezTo>
                <a:cubicBezTo>
                  <a:pt x="8889858" y="5591656"/>
                  <a:pt x="8889858" y="5591529"/>
                  <a:pt x="8889730" y="5591402"/>
                </a:cubicBezTo>
                <a:cubicBezTo>
                  <a:pt x="8889730" y="5591275"/>
                  <a:pt x="8889603" y="5591148"/>
                  <a:pt x="8889476" y="5591148"/>
                </a:cubicBezTo>
                <a:close/>
                <a:moveTo>
                  <a:pt x="9022012" y="5591020"/>
                </a:moveTo>
                <a:cubicBezTo>
                  <a:pt x="9022012" y="5591148"/>
                  <a:pt x="9022012" y="5591529"/>
                  <a:pt x="9022012" y="5592292"/>
                </a:cubicBezTo>
                <a:cubicBezTo>
                  <a:pt x="9022012" y="5592928"/>
                  <a:pt x="9021758" y="5593819"/>
                  <a:pt x="9021503" y="5594709"/>
                </a:cubicBezTo>
                <a:lnTo>
                  <a:pt x="9021503" y="5594582"/>
                </a:lnTo>
                <a:cubicBezTo>
                  <a:pt x="9021249" y="5595472"/>
                  <a:pt x="9020995" y="5596362"/>
                  <a:pt x="9020867" y="5597126"/>
                </a:cubicBezTo>
                <a:cubicBezTo>
                  <a:pt x="9020613" y="5597889"/>
                  <a:pt x="9020486" y="5598398"/>
                  <a:pt x="9020359" y="5598652"/>
                </a:cubicBezTo>
                <a:cubicBezTo>
                  <a:pt x="9019977" y="5599161"/>
                  <a:pt x="9019723" y="5599161"/>
                  <a:pt x="9019723" y="5598652"/>
                </a:cubicBezTo>
                <a:cubicBezTo>
                  <a:pt x="9019723" y="5598016"/>
                  <a:pt x="9019977" y="5597126"/>
                  <a:pt x="9020359" y="5595727"/>
                </a:cubicBezTo>
                <a:cubicBezTo>
                  <a:pt x="9020486" y="5594963"/>
                  <a:pt x="9020740" y="5594327"/>
                  <a:pt x="9020867" y="5593691"/>
                </a:cubicBezTo>
                <a:cubicBezTo>
                  <a:pt x="9020995" y="5593055"/>
                  <a:pt x="9021122" y="5592419"/>
                  <a:pt x="9021249" y="5592038"/>
                </a:cubicBezTo>
                <a:cubicBezTo>
                  <a:pt x="9021376" y="5591784"/>
                  <a:pt x="9021503" y="5591402"/>
                  <a:pt x="9021630" y="5591275"/>
                </a:cubicBezTo>
                <a:cubicBezTo>
                  <a:pt x="9021630" y="5591020"/>
                  <a:pt x="9021885" y="5591020"/>
                  <a:pt x="9022012" y="5591020"/>
                </a:cubicBezTo>
                <a:close/>
                <a:moveTo>
                  <a:pt x="8887441" y="5590003"/>
                </a:moveTo>
                <a:cubicBezTo>
                  <a:pt x="8887187" y="5590003"/>
                  <a:pt x="8887059" y="5590003"/>
                  <a:pt x="8886932" y="5590257"/>
                </a:cubicBezTo>
                <a:cubicBezTo>
                  <a:pt x="8886805" y="5590384"/>
                  <a:pt x="8886678" y="5590639"/>
                  <a:pt x="8886805" y="5590893"/>
                </a:cubicBezTo>
                <a:cubicBezTo>
                  <a:pt x="8886805" y="5591020"/>
                  <a:pt x="8886932" y="5591148"/>
                  <a:pt x="8887059" y="5591275"/>
                </a:cubicBezTo>
                <a:cubicBezTo>
                  <a:pt x="8887187" y="5591402"/>
                  <a:pt x="8887187" y="5591529"/>
                  <a:pt x="8887314" y="5591529"/>
                </a:cubicBezTo>
                <a:cubicBezTo>
                  <a:pt x="8887314" y="5591529"/>
                  <a:pt x="8887441" y="5591529"/>
                  <a:pt x="8887568" y="5591275"/>
                </a:cubicBezTo>
                <a:cubicBezTo>
                  <a:pt x="8887568" y="5591148"/>
                  <a:pt x="8887823" y="5590893"/>
                  <a:pt x="8887950" y="5590766"/>
                </a:cubicBezTo>
                <a:cubicBezTo>
                  <a:pt x="8887950" y="5590512"/>
                  <a:pt x="8887950" y="5590384"/>
                  <a:pt x="8887950" y="5590130"/>
                </a:cubicBezTo>
                <a:lnTo>
                  <a:pt x="8887823" y="5590257"/>
                </a:lnTo>
                <a:cubicBezTo>
                  <a:pt x="8887823" y="5590257"/>
                  <a:pt x="8887568" y="5590003"/>
                  <a:pt x="8887441" y="5590003"/>
                </a:cubicBezTo>
                <a:close/>
                <a:moveTo>
                  <a:pt x="9261009" y="5587205"/>
                </a:moveTo>
                <a:cubicBezTo>
                  <a:pt x="9260628" y="5587459"/>
                  <a:pt x="9260628" y="5587586"/>
                  <a:pt x="9261264" y="5587841"/>
                </a:cubicBezTo>
                <a:lnTo>
                  <a:pt x="9261518" y="5587841"/>
                </a:lnTo>
                <a:cubicBezTo>
                  <a:pt x="9261518" y="5587841"/>
                  <a:pt x="9262027" y="5587841"/>
                  <a:pt x="9262154" y="5587841"/>
                </a:cubicBezTo>
                <a:cubicBezTo>
                  <a:pt x="9262281" y="5587841"/>
                  <a:pt x="9262281" y="5587713"/>
                  <a:pt x="9262154" y="5587586"/>
                </a:cubicBezTo>
                <a:cubicBezTo>
                  <a:pt x="9262154" y="5587332"/>
                  <a:pt x="9261900" y="5587205"/>
                  <a:pt x="9261646" y="5587205"/>
                </a:cubicBezTo>
                <a:cubicBezTo>
                  <a:pt x="9261391" y="5587205"/>
                  <a:pt x="9261264" y="5587205"/>
                  <a:pt x="9261009" y="5587205"/>
                </a:cubicBezTo>
                <a:close/>
                <a:moveTo>
                  <a:pt x="8885787" y="5586569"/>
                </a:moveTo>
                <a:cubicBezTo>
                  <a:pt x="8885787" y="5586314"/>
                  <a:pt x="8885533" y="5586569"/>
                  <a:pt x="8885152" y="5587205"/>
                </a:cubicBezTo>
                <a:lnTo>
                  <a:pt x="8885279" y="5587205"/>
                </a:lnTo>
                <a:cubicBezTo>
                  <a:pt x="8885279" y="5587205"/>
                  <a:pt x="8884515" y="5588604"/>
                  <a:pt x="8884134" y="5589748"/>
                </a:cubicBezTo>
                <a:cubicBezTo>
                  <a:pt x="8883752" y="5590766"/>
                  <a:pt x="8883498" y="5591656"/>
                  <a:pt x="8883244" y="5592419"/>
                </a:cubicBezTo>
                <a:cubicBezTo>
                  <a:pt x="8882989" y="5593183"/>
                  <a:pt x="8882989" y="5593564"/>
                  <a:pt x="8882989" y="5593564"/>
                </a:cubicBezTo>
                <a:cubicBezTo>
                  <a:pt x="8883116" y="5593564"/>
                  <a:pt x="8883371" y="5593183"/>
                  <a:pt x="8883752" y="5592547"/>
                </a:cubicBezTo>
                <a:cubicBezTo>
                  <a:pt x="8884134" y="5591911"/>
                  <a:pt x="8884515" y="5591148"/>
                  <a:pt x="8884770" y="5590257"/>
                </a:cubicBezTo>
                <a:cubicBezTo>
                  <a:pt x="8885152" y="5589367"/>
                  <a:pt x="8885406" y="5588604"/>
                  <a:pt x="8885661" y="5587968"/>
                </a:cubicBezTo>
                <a:cubicBezTo>
                  <a:pt x="8885915" y="5587332"/>
                  <a:pt x="8885915" y="5586823"/>
                  <a:pt x="8885787" y="5586569"/>
                </a:cubicBezTo>
                <a:close/>
                <a:moveTo>
                  <a:pt x="9023793" y="5586314"/>
                </a:moveTo>
                <a:lnTo>
                  <a:pt x="9023920" y="5586441"/>
                </a:lnTo>
                <a:cubicBezTo>
                  <a:pt x="9023920" y="5586441"/>
                  <a:pt x="9023920" y="5586823"/>
                  <a:pt x="9023920" y="5587205"/>
                </a:cubicBezTo>
                <a:cubicBezTo>
                  <a:pt x="9023920" y="5587586"/>
                  <a:pt x="9023666" y="5587841"/>
                  <a:pt x="9023539" y="5588095"/>
                </a:cubicBezTo>
                <a:cubicBezTo>
                  <a:pt x="9023157" y="5588731"/>
                  <a:pt x="9022902" y="5588858"/>
                  <a:pt x="9022902" y="5588476"/>
                </a:cubicBezTo>
                <a:cubicBezTo>
                  <a:pt x="9022902" y="5588349"/>
                  <a:pt x="9022902" y="5588095"/>
                  <a:pt x="9022902" y="5587713"/>
                </a:cubicBezTo>
                <a:cubicBezTo>
                  <a:pt x="9022902" y="5587459"/>
                  <a:pt x="9023157" y="5587077"/>
                  <a:pt x="9023284" y="5586696"/>
                </a:cubicBezTo>
                <a:cubicBezTo>
                  <a:pt x="9023666" y="5586060"/>
                  <a:pt x="9023793" y="5585933"/>
                  <a:pt x="9023793" y="5586314"/>
                </a:cubicBezTo>
                <a:close/>
                <a:moveTo>
                  <a:pt x="8941498" y="5586060"/>
                </a:moveTo>
                <a:cubicBezTo>
                  <a:pt x="8941498" y="5586060"/>
                  <a:pt x="8941244" y="5586441"/>
                  <a:pt x="8940990" y="5587205"/>
                </a:cubicBezTo>
                <a:cubicBezTo>
                  <a:pt x="8940990" y="5587713"/>
                  <a:pt x="8940863" y="5588222"/>
                  <a:pt x="8940735" y="5588858"/>
                </a:cubicBezTo>
                <a:lnTo>
                  <a:pt x="8940735" y="5588985"/>
                </a:lnTo>
                <a:cubicBezTo>
                  <a:pt x="8940735" y="5589621"/>
                  <a:pt x="8940735" y="5590257"/>
                  <a:pt x="8940735" y="5590893"/>
                </a:cubicBezTo>
                <a:lnTo>
                  <a:pt x="8940735" y="5592801"/>
                </a:lnTo>
                <a:cubicBezTo>
                  <a:pt x="8940735" y="5592801"/>
                  <a:pt x="8941753" y="5590766"/>
                  <a:pt x="8941753" y="5590766"/>
                </a:cubicBezTo>
                <a:cubicBezTo>
                  <a:pt x="8942007" y="5590257"/>
                  <a:pt x="8942134" y="5589621"/>
                  <a:pt x="8942262" y="5588858"/>
                </a:cubicBezTo>
                <a:cubicBezTo>
                  <a:pt x="8942389" y="5588095"/>
                  <a:pt x="8942262" y="5587586"/>
                  <a:pt x="8942007" y="5587205"/>
                </a:cubicBezTo>
                <a:cubicBezTo>
                  <a:pt x="8941753" y="5586441"/>
                  <a:pt x="8941626" y="5586060"/>
                  <a:pt x="8941498" y="5586060"/>
                </a:cubicBezTo>
                <a:close/>
                <a:moveTo>
                  <a:pt x="8892274" y="5586060"/>
                </a:moveTo>
                <a:cubicBezTo>
                  <a:pt x="8892020" y="5586314"/>
                  <a:pt x="8891766" y="5586696"/>
                  <a:pt x="8891384" y="5587205"/>
                </a:cubicBezTo>
                <a:cubicBezTo>
                  <a:pt x="8891002" y="5587841"/>
                  <a:pt x="8890748" y="5588349"/>
                  <a:pt x="8890621" y="5588858"/>
                </a:cubicBezTo>
                <a:lnTo>
                  <a:pt x="8890748" y="5588604"/>
                </a:lnTo>
                <a:cubicBezTo>
                  <a:pt x="8890748" y="5588604"/>
                  <a:pt x="8890494" y="5589494"/>
                  <a:pt x="8890621" y="5589748"/>
                </a:cubicBezTo>
                <a:cubicBezTo>
                  <a:pt x="8890621" y="5589876"/>
                  <a:pt x="8890748" y="5589876"/>
                  <a:pt x="8891002" y="5589748"/>
                </a:cubicBezTo>
                <a:cubicBezTo>
                  <a:pt x="8891257" y="5589494"/>
                  <a:pt x="8891511" y="5589112"/>
                  <a:pt x="8891766" y="5588604"/>
                </a:cubicBezTo>
                <a:cubicBezTo>
                  <a:pt x="8892147" y="5588095"/>
                  <a:pt x="8892402" y="5587459"/>
                  <a:pt x="8892529" y="5587077"/>
                </a:cubicBezTo>
                <a:cubicBezTo>
                  <a:pt x="8892656" y="5586569"/>
                  <a:pt x="8892783" y="5586187"/>
                  <a:pt x="8892783" y="5586060"/>
                </a:cubicBezTo>
                <a:cubicBezTo>
                  <a:pt x="8892783" y="5585805"/>
                  <a:pt x="8892529" y="5585805"/>
                  <a:pt x="8892274" y="5586060"/>
                </a:cubicBezTo>
                <a:close/>
                <a:moveTo>
                  <a:pt x="9272584" y="5584788"/>
                </a:moveTo>
                <a:cubicBezTo>
                  <a:pt x="9272075" y="5585042"/>
                  <a:pt x="9272330" y="5585169"/>
                  <a:pt x="9272966" y="5585297"/>
                </a:cubicBezTo>
                <a:cubicBezTo>
                  <a:pt x="9273220" y="5585424"/>
                  <a:pt x="9273475" y="5585424"/>
                  <a:pt x="9273602" y="5585297"/>
                </a:cubicBezTo>
                <a:lnTo>
                  <a:pt x="9273729" y="5585297"/>
                </a:lnTo>
                <a:cubicBezTo>
                  <a:pt x="9273729" y="5585297"/>
                  <a:pt x="9273856" y="5585169"/>
                  <a:pt x="9273856" y="5585042"/>
                </a:cubicBezTo>
                <a:cubicBezTo>
                  <a:pt x="9273856" y="5584915"/>
                  <a:pt x="9273602" y="5584788"/>
                  <a:pt x="9273347" y="5584788"/>
                </a:cubicBezTo>
                <a:cubicBezTo>
                  <a:pt x="9273093" y="5584788"/>
                  <a:pt x="9272838" y="5584788"/>
                  <a:pt x="9272584" y="5584788"/>
                </a:cubicBezTo>
                <a:close/>
                <a:moveTo>
                  <a:pt x="9275637" y="5584152"/>
                </a:moveTo>
                <a:lnTo>
                  <a:pt x="9275637" y="5584279"/>
                </a:lnTo>
                <a:cubicBezTo>
                  <a:pt x="9275637" y="5584279"/>
                  <a:pt x="9275255" y="5584279"/>
                  <a:pt x="9275001" y="5584279"/>
                </a:cubicBezTo>
                <a:cubicBezTo>
                  <a:pt x="9274619" y="5584534"/>
                  <a:pt x="9274619" y="5584661"/>
                  <a:pt x="9275255" y="5584788"/>
                </a:cubicBezTo>
                <a:cubicBezTo>
                  <a:pt x="9275637" y="5584788"/>
                  <a:pt x="9275764" y="5584788"/>
                  <a:pt x="9276018" y="5584788"/>
                </a:cubicBezTo>
                <a:cubicBezTo>
                  <a:pt x="9276145" y="5584788"/>
                  <a:pt x="9276145" y="5584661"/>
                  <a:pt x="9276018" y="5584534"/>
                </a:cubicBezTo>
                <a:cubicBezTo>
                  <a:pt x="9276018" y="5584406"/>
                  <a:pt x="9275764" y="5584279"/>
                  <a:pt x="9275637" y="5584152"/>
                </a:cubicBezTo>
                <a:close/>
                <a:moveTo>
                  <a:pt x="8845849" y="5584152"/>
                </a:moveTo>
                <a:cubicBezTo>
                  <a:pt x="8846866" y="5584152"/>
                  <a:pt x="8846993" y="5586696"/>
                  <a:pt x="8846103" y="5591911"/>
                </a:cubicBezTo>
                <a:cubicBezTo>
                  <a:pt x="8845340" y="5597253"/>
                  <a:pt x="8844958" y="5601577"/>
                  <a:pt x="8845086" y="5604884"/>
                </a:cubicBezTo>
                <a:cubicBezTo>
                  <a:pt x="8845086" y="5606029"/>
                  <a:pt x="8845086" y="5607047"/>
                  <a:pt x="8845086" y="5608064"/>
                </a:cubicBezTo>
                <a:cubicBezTo>
                  <a:pt x="8845086" y="5608955"/>
                  <a:pt x="8844831" y="5609591"/>
                  <a:pt x="8844704" y="5609845"/>
                </a:cubicBezTo>
                <a:cubicBezTo>
                  <a:pt x="8844577" y="5610227"/>
                  <a:pt x="8844449" y="5610735"/>
                  <a:pt x="8844449" y="5611371"/>
                </a:cubicBezTo>
                <a:cubicBezTo>
                  <a:pt x="8844449" y="5612134"/>
                  <a:pt x="8844449" y="5612898"/>
                  <a:pt x="8844704" y="5613788"/>
                </a:cubicBezTo>
                <a:cubicBezTo>
                  <a:pt x="8844831" y="5614678"/>
                  <a:pt x="8844958" y="5615314"/>
                  <a:pt x="8844958" y="5615950"/>
                </a:cubicBezTo>
                <a:cubicBezTo>
                  <a:pt x="8844958" y="5616586"/>
                  <a:pt x="8844958" y="5616841"/>
                  <a:pt x="8844704" y="5616841"/>
                </a:cubicBezTo>
                <a:cubicBezTo>
                  <a:pt x="8844577" y="5616841"/>
                  <a:pt x="8844449" y="5617095"/>
                  <a:pt x="8844449" y="5617604"/>
                </a:cubicBezTo>
                <a:cubicBezTo>
                  <a:pt x="8844449" y="5618113"/>
                  <a:pt x="8844449" y="5618621"/>
                  <a:pt x="8844577" y="5619257"/>
                </a:cubicBezTo>
                <a:cubicBezTo>
                  <a:pt x="8844704" y="5620020"/>
                  <a:pt x="8844831" y="5620784"/>
                  <a:pt x="8844704" y="5621420"/>
                </a:cubicBezTo>
                <a:cubicBezTo>
                  <a:pt x="8844704" y="5622183"/>
                  <a:pt x="8844577" y="5622692"/>
                  <a:pt x="8844322" y="5623200"/>
                </a:cubicBezTo>
                <a:cubicBezTo>
                  <a:pt x="8843941" y="5623836"/>
                  <a:pt x="8843686" y="5624091"/>
                  <a:pt x="8843559" y="5624091"/>
                </a:cubicBezTo>
                <a:cubicBezTo>
                  <a:pt x="8843432" y="5624091"/>
                  <a:pt x="8843305" y="5623327"/>
                  <a:pt x="8843305" y="5622183"/>
                </a:cubicBezTo>
                <a:cubicBezTo>
                  <a:pt x="8843305" y="5621038"/>
                  <a:pt x="8843305" y="5619003"/>
                  <a:pt x="8843305" y="5616205"/>
                </a:cubicBezTo>
                <a:cubicBezTo>
                  <a:pt x="8843305" y="5613025"/>
                  <a:pt x="8843305" y="5610481"/>
                  <a:pt x="8843305" y="5608700"/>
                </a:cubicBezTo>
                <a:lnTo>
                  <a:pt x="8843177" y="5608827"/>
                </a:lnTo>
                <a:cubicBezTo>
                  <a:pt x="8843177" y="5606920"/>
                  <a:pt x="8843177" y="5605393"/>
                  <a:pt x="8843432" y="5604121"/>
                </a:cubicBezTo>
                <a:cubicBezTo>
                  <a:pt x="8843432" y="5602849"/>
                  <a:pt x="8843686" y="5601323"/>
                  <a:pt x="8843941" y="5599669"/>
                </a:cubicBezTo>
                <a:cubicBezTo>
                  <a:pt x="8844068" y="5598398"/>
                  <a:pt x="8844322" y="5597126"/>
                  <a:pt x="8844322" y="5595981"/>
                </a:cubicBezTo>
                <a:cubicBezTo>
                  <a:pt x="8844322" y="5594709"/>
                  <a:pt x="8844449" y="5593946"/>
                  <a:pt x="8844449" y="5593310"/>
                </a:cubicBezTo>
                <a:cubicBezTo>
                  <a:pt x="8844449" y="5592801"/>
                  <a:pt x="8844449" y="5592165"/>
                  <a:pt x="8844449" y="5591402"/>
                </a:cubicBezTo>
                <a:cubicBezTo>
                  <a:pt x="8844449" y="5590639"/>
                  <a:pt x="8844704" y="5589876"/>
                  <a:pt x="8844958" y="5589240"/>
                </a:cubicBezTo>
                <a:cubicBezTo>
                  <a:pt x="8845086" y="5588604"/>
                  <a:pt x="8845213" y="5587968"/>
                  <a:pt x="8845340" y="5587205"/>
                </a:cubicBezTo>
                <a:cubicBezTo>
                  <a:pt x="8845340" y="5586569"/>
                  <a:pt x="8845340" y="5586060"/>
                  <a:pt x="8845340" y="5585678"/>
                </a:cubicBezTo>
                <a:cubicBezTo>
                  <a:pt x="8845340" y="5585297"/>
                  <a:pt x="8845213" y="5584915"/>
                  <a:pt x="8845340" y="5584661"/>
                </a:cubicBezTo>
                <a:cubicBezTo>
                  <a:pt x="8845340" y="5584406"/>
                  <a:pt x="8845594" y="5584279"/>
                  <a:pt x="8845849" y="5584152"/>
                </a:cubicBezTo>
                <a:close/>
                <a:moveTo>
                  <a:pt x="6895967" y="5584025"/>
                </a:moveTo>
                <a:lnTo>
                  <a:pt x="6908177" y="5584025"/>
                </a:lnTo>
                <a:cubicBezTo>
                  <a:pt x="6914028" y="5584025"/>
                  <a:pt x="6920515" y="5588604"/>
                  <a:pt x="6920515" y="5594582"/>
                </a:cubicBezTo>
                <a:cubicBezTo>
                  <a:pt x="6920515" y="5600560"/>
                  <a:pt x="6915555" y="5605648"/>
                  <a:pt x="6909704" y="5605648"/>
                </a:cubicBezTo>
                <a:lnTo>
                  <a:pt x="6895967" y="5605648"/>
                </a:lnTo>
                <a:close/>
                <a:moveTo>
                  <a:pt x="8883752" y="5583389"/>
                </a:moveTo>
                <a:cubicBezTo>
                  <a:pt x="8883752" y="5583389"/>
                  <a:pt x="8883498" y="5583389"/>
                  <a:pt x="8883244" y="5583516"/>
                </a:cubicBezTo>
                <a:lnTo>
                  <a:pt x="8883371" y="5583516"/>
                </a:lnTo>
                <a:cubicBezTo>
                  <a:pt x="8883371" y="5583516"/>
                  <a:pt x="8882989" y="5583898"/>
                  <a:pt x="8882735" y="5584279"/>
                </a:cubicBezTo>
                <a:cubicBezTo>
                  <a:pt x="8882226" y="5585042"/>
                  <a:pt x="8882226" y="5585551"/>
                  <a:pt x="8882735" y="5585424"/>
                </a:cubicBezTo>
                <a:cubicBezTo>
                  <a:pt x="8882989" y="5585424"/>
                  <a:pt x="8883371" y="5585297"/>
                  <a:pt x="8883625" y="5585042"/>
                </a:cubicBezTo>
                <a:cubicBezTo>
                  <a:pt x="8883880" y="5584788"/>
                  <a:pt x="8884007" y="5584534"/>
                  <a:pt x="8884007" y="5584152"/>
                </a:cubicBezTo>
                <a:cubicBezTo>
                  <a:pt x="8884007" y="5583898"/>
                  <a:pt x="8884007" y="5583643"/>
                  <a:pt x="8883752" y="5583389"/>
                </a:cubicBezTo>
                <a:close/>
                <a:moveTo>
                  <a:pt x="9024810" y="5582117"/>
                </a:moveTo>
                <a:cubicBezTo>
                  <a:pt x="9025192" y="5581226"/>
                  <a:pt x="9025446" y="5581226"/>
                  <a:pt x="9025574" y="5582117"/>
                </a:cubicBezTo>
                <a:cubicBezTo>
                  <a:pt x="9025574" y="5582117"/>
                  <a:pt x="9025574" y="5582753"/>
                  <a:pt x="9025446" y="5583007"/>
                </a:cubicBezTo>
                <a:cubicBezTo>
                  <a:pt x="9025319" y="5583389"/>
                  <a:pt x="9025192" y="5583516"/>
                  <a:pt x="9025065" y="5583643"/>
                </a:cubicBezTo>
                <a:cubicBezTo>
                  <a:pt x="9024683" y="5583898"/>
                  <a:pt x="9024556" y="5583898"/>
                  <a:pt x="9024429" y="5583643"/>
                </a:cubicBezTo>
                <a:cubicBezTo>
                  <a:pt x="9024429" y="5583389"/>
                  <a:pt x="9024429" y="5582753"/>
                  <a:pt x="9024810" y="5582117"/>
                </a:cubicBezTo>
                <a:close/>
                <a:moveTo>
                  <a:pt x="9235607" y="5582090"/>
                </a:moveTo>
                <a:lnTo>
                  <a:pt x="9235698" y="5582117"/>
                </a:lnTo>
                <a:lnTo>
                  <a:pt x="9235062" y="5582117"/>
                </a:lnTo>
                <a:close/>
                <a:moveTo>
                  <a:pt x="8942134" y="5581735"/>
                </a:moveTo>
                <a:cubicBezTo>
                  <a:pt x="8941880" y="5581862"/>
                  <a:pt x="8941753" y="5582117"/>
                  <a:pt x="8941626" y="5582498"/>
                </a:cubicBezTo>
                <a:lnTo>
                  <a:pt x="8941498" y="5582498"/>
                </a:lnTo>
                <a:cubicBezTo>
                  <a:pt x="8941498" y="5582498"/>
                  <a:pt x="8941371" y="5583134"/>
                  <a:pt x="8941371" y="5583389"/>
                </a:cubicBezTo>
                <a:cubicBezTo>
                  <a:pt x="8941371" y="5583643"/>
                  <a:pt x="8941498" y="5583898"/>
                  <a:pt x="8941753" y="5584152"/>
                </a:cubicBezTo>
                <a:cubicBezTo>
                  <a:pt x="8941880" y="5584406"/>
                  <a:pt x="8942134" y="5584406"/>
                  <a:pt x="8942389" y="5584406"/>
                </a:cubicBezTo>
                <a:cubicBezTo>
                  <a:pt x="8942516" y="5584406"/>
                  <a:pt x="8942643" y="5584279"/>
                  <a:pt x="8942770" y="5583898"/>
                </a:cubicBezTo>
                <a:cubicBezTo>
                  <a:pt x="8942898" y="5583643"/>
                  <a:pt x="8942898" y="5583134"/>
                  <a:pt x="8942898" y="5582753"/>
                </a:cubicBezTo>
                <a:cubicBezTo>
                  <a:pt x="8942898" y="5582244"/>
                  <a:pt x="8942770" y="5581990"/>
                  <a:pt x="8942643" y="5581735"/>
                </a:cubicBezTo>
                <a:cubicBezTo>
                  <a:pt x="8942516" y="5581608"/>
                  <a:pt x="8942262" y="5581481"/>
                  <a:pt x="8942134" y="5581735"/>
                </a:cubicBezTo>
                <a:close/>
                <a:moveTo>
                  <a:pt x="8846866" y="5581663"/>
                </a:moveTo>
                <a:lnTo>
                  <a:pt x="8846866" y="5583007"/>
                </a:lnTo>
                <a:cubicBezTo>
                  <a:pt x="8846866" y="5583516"/>
                  <a:pt x="8846612" y="5583770"/>
                  <a:pt x="8846357" y="5584025"/>
                </a:cubicBezTo>
                <a:cubicBezTo>
                  <a:pt x="8846103" y="5584279"/>
                  <a:pt x="8845849" y="5584279"/>
                  <a:pt x="8845721" y="5584025"/>
                </a:cubicBezTo>
                <a:cubicBezTo>
                  <a:pt x="8845721" y="5583770"/>
                  <a:pt x="8845721" y="5583516"/>
                  <a:pt x="8845721" y="5583134"/>
                </a:cubicBezTo>
                <a:cubicBezTo>
                  <a:pt x="8845721" y="5582753"/>
                  <a:pt x="8845849" y="5582371"/>
                  <a:pt x="8846103" y="5581990"/>
                </a:cubicBezTo>
                <a:close/>
                <a:moveTo>
                  <a:pt x="9118807" y="5581608"/>
                </a:moveTo>
                <a:lnTo>
                  <a:pt x="9118934" y="5581608"/>
                </a:lnTo>
                <a:cubicBezTo>
                  <a:pt x="9118934" y="5581608"/>
                  <a:pt x="9119061" y="5582371"/>
                  <a:pt x="9119061" y="5582626"/>
                </a:cubicBezTo>
                <a:cubicBezTo>
                  <a:pt x="9119061" y="5582880"/>
                  <a:pt x="9119061" y="5583134"/>
                  <a:pt x="9118807" y="5583389"/>
                </a:cubicBezTo>
                <a:cubicBezTo>
                  <a:pt x="9118552" y="5583643"/>
                  <a:pt x="9118298" y="5583389"/>
                  <a:pt x="9118298" y="5582244"/>
                </a:cubicBezTo>
                <a:cubicBezTo>
                  <a:pt x="9118298" y="5581099"/>
                  <a:pt x="9118552" y="5580972"/>
                  <a:pt x="9118807" y="5581608"/>
                </a:cubicBezTo>
                <a:close/>
                <a:moveTo>
                  <a:pt x="8846866" y="5581481"/>
                </a:moveTo>
                <a:lnTo>
                  <a:pt x="8846993" y="5581608"/>
                </a:lnTo>
                <a:lnTo>
                  <a:pt x="8846866" y="5581663"/>
                </a:lnTo>
                <a:close/>
                <a:moveTo>
                  <a:pt x="8895963" y="5580972"/>
                </a:moveTo>
                <a:cubicBezTo>
                  <a:pt x="8895963" y="5580972"/>
                  <a:pt x="8895200" y="5581862"/>
                  <a:pt x="8894691" y="5583007"/>
                </a:cubicBezTo>
                <a:cubicBezTo>
                  <a:pt x="8894691" y="5583389"/>
                  <a:pt x="8894564" y="5583770"/>
                  <a:pt x="8894564" y="5584025"/>
                </a:cubicBezTo>
                <a:cubicBezTo>
                  <a:pt x="8894564" y="5584279"/>
                  <a:pt x="8894564" y="5584406"/>
                  <a:pt x="8894818" y="5584406"/>
                </a:cubicBezTo>
                <a:cubicBezTo>
                  <a:pt x="8895073" y="5584406"/>
                  <a:pt x="8895327" y="5584152"/>
                  <a:pt x="8895454" y="5583770"/>
                </a:cubicBezTo>
                <a:cubicBezTo>
                  <a:pt x="8895709" y="5583389"/>
                  <a:pt x="8895836" y="5583007"/>
                  <a:pt x="8895963" y="5582371"/>
                </a:cubicBezTo>
                <a:cubicBezTo>
                  <a:pt x="8896217" y="5581226"/>
                  <a:pt x="8896217" y="5580845"/>
                  <a:pt x="8895963" y="5580972"/>
                </a:cubicBezTo>
                <a:close/>
                <a:moveTo>
                  <a:pt x="9267751" y="5580718"/>
                </a:moveTo>
                <a:cubicBezTo>
                  <a:pt x="9267115" y="5580718"/>
                  <a:pt x="9266606" y="5580845"/>
                  <a:pt x="9266479" y="5581099"/>
                </a:cubicBezTo>
                <a:cubicBezTo>
                  <a:pt x="9266352" y="5581354"/>
                  <a:pt x="9266097" y="5581608"/>
                  <a:pt x="9265843" y="5581735"/>
                </a:cubicBezTo>
                <a:cubicBezTo>
                  <a:pt x="9265589" y="5581990"/>
                  <a:pt x="9265334" y="5582117"/>
                  <a:pt x="9265080" y="5582244"/>
                </a:cubicBezTo>
                <a:cubicBezTo>
                  <a:pt x="9264825" y="5582244"/>
                  <a:pt x="9264952" y="5582498"/>
                  <a:pt x="9265080" y="5582498"/>
                </a:cubicBezTo>
                <a:cubicBezTo>
                  <a:pt x="9265207" y="5582498"/>
                  <a:pt x="9265843" y="5582626"/>
                  <a:pt x="9266479" y="5582626"/>
                </a:cubicBezTo>
                <a:cubicBezTo>
                  <a:pt x="9267115" y="5582626"/>
                  <a:pt x="9267751" y="5582626"/>
                  <a:pt x="9268387" y="5582626"/>
                </a:cubicBezTo>
                <a:cubicBezTo>
                  <a:pt x="9269023" y="5582626"/>
                  <a:pt x="9269532" y="5582626"/>
                  <a:pt x="9269913" y="5582753"/>
                </a:cubicBezTo>
                <a:cubicBezTo>
                  <a:pt x="9270167" y="5582880"/>
                  <a:pt x="9270549" y="5582753"/>
                  <a:pt x="9271058" y="5582753"/>
                </a:cubicBezTo>
                <a:cubicBezTo>
                  <a:pt x="9271439" y="5582626"/>
                  <a:pt x="9271821" y="5582371"/>
                  <a:pt x="9272203" y="5582244"/>
                </a:cubicBezTo>
                <a:cubicBezTo>
                  <a:pt x="9272584" y="5581862"/>
                  <a:pt x="9272711" y="5581481"/>
                  <a:pt x="9272457" y="5581354"/>
                </a:cubicBezTo>
                <a:cubicBezTo>
                  <a:pt x="9272203" y="5581226"/>
                  <a:pt x="9271439" y="5580972"/>
                  <a:pt x="9269913" y="5580845"/>
                </a:cubicBezTo>
                <a:cubicBezTo>
                  <a:pt x="9269023" y="5580718"/>
                  <a:pt x="9268132" y="5580718"/>
                  <a:pt x="9267496" y="5580845"/>
                </a:cubicBezTo>
                <a:close/>
                <a:moveTo>
                  <a:pt x="8892910" y="5580209"/>
                </a:moveTo>
                <a:cubicBezTo>
                  <a:pt x="8892910" y="5580209"/>
                  <a:pt x="8892529" y="5580463"/>
                  <a:pt x="8892147" y="5581099"/>
                </a:cubicBezTo>
                <a:cubicBezTo>
                  <a:pt x="8891766" y="5581735"/>
                  <a:pt x="8891257" y="5582498"/>
                  <a:pt x="8890748" y="5583516"/>
                </a:cubicBezTo>
                <a:cubicBezTo>
                  <a:pt x="8890239" y="5584534"/>
                  <a:pt x="8889858" y="5585297"/>
                  <a:pt x="8889603" y="5585933"/>
                </a:cubicBezTo>
                <a:lnTo>
                  <a:pt x="8889603" y="5586060"/>
                </a:lnTo>
                <a:cubicBezTo>
                  <a:pt x="8889349" y="5586696"/>
                  <a:pt x="8889349" y="5586950"/>
                  <a:pt x="8889603" y="5586950"/>
                </a:cubicBezTo>
                <a:cubicBezTo>
                  <a:pt x="8889858" y="5586950"/>
                  <a:pt x="8890112" y="5586569"/>
                  <a:pt x="8890621" y="5585933"/>
                </a:cubicBezTo>
                <a:cubicBezTo>
                  <a:pt x="8891002" y="5585297"/>
                  <a:pt x="8891384" y="5584534"/>
                  <a:pt x="8891893" y="5583770"/>
                </a:cubicBezTo>
                <a:cubicBezTo>
                  <a:pt x="8892274" y="5583007"/>
                  <a:pt x="8892656" y="5582244"/>
                  <a:pt x="8892783" y="5581481"/>
                </a:cubicBezTo>
                <a:cubicBezTo>
                  <a:pt x="8893038" y="5580845"/>
                  <a:pt x="8893038" y="5580463"/>
                  <a:pt x="8892910" y="5580209"/>
                </a:cubicBezTo>
                <a:close/>
                <a:moveTo>
                  <a:pt x="10113081" y="5580082"/>
                </a:moveTo>
                <a:cubicBezTo>
                  <a:pt x="10113208" y="5580082"/>
                  <a:pt x="10113463" y="5580209"/>
                  <a:pt x="10113717" y="5580845"/>
                </a:cubicBezTo>
                <a:cubicBezTo>
                  <a:pt x="10113845" y="5581226"/>
                  <a:pt x="10114099" y="5581481"/>
                  <a:pt x="10114353" y="5581608"/>
                </a:cubicBezTo>
                <a:cubicBezTo>
                  <a:pt x="10114608" y="5581735"/>
                  <a:pt x="10114735" y="5581735"/>
                  <a:pt x="10114989" y="5581608"/>
                </a:cubicBezTo>
                <a:cubicBezTo>
                  <a:pt x="10115498" y="5581354"/>
                  <a:pt x="10115625" y="5581354"/>
                  <a:pt x="10115752" y="5581735"/>
                </a:cubicBezTo>
                <a:cubicBezTo>
                  <a:pt x="10115752" y="5581990"/>
                  <a:pt x="10115752" y="5582244"/>
                  <a:pt x="10115498" y="5582626"/>
                </a:cubicBezTo>
                <a:cubicBezTo>
                  <a:pt x="10115371" y="5583007"/>
                  <a:pt x="10115116" y="5583262"/>
                  <a:pt x="10114989" y="5583643"/>
                </a:cubicBezTo>
                <a:cubicBezTo>
                  <a:pt x="10114735" y="5583898"/>
                  <a:pt x="10114608" y="5584152"/>
                  <a:pt x="10114480" y="5584279"/>
                </a:cubicBezTo>
                <a:cubicBezTo>
                  <a:pt x="10114353" y="5584406"/>
                  <a:pt x="10114226" y="5584279"/>
                  <a:pt x="10114226" y="5584152"/>
                </a:cubicBezTo>
                <a:cubicBezTo>
                  <a:pt x="10114226" y="5584025"/>
                  <a:pt x="10114099" y="5584025"/>
                  <a:pt x="10113717" y="5584152"/>
                </a:cubicBezTo>
                <a:cubicBezTo>
                  <a:pt x="10113463" y="5584406"/>
                  <a:pt x="10113081" y="5584788"/>
                  <a:pt x="10112573" y="5585297"/>
                </a:cubicBezTo>
                <a:lnTo>
                  <a:pt x="10112445" y="5585297"/>
                </a:lnTo>
                <a:cubicBezTo>
                  <a:pt x="10111936" y="5585933"/>
                  <a:pt x="10111428" y="5586441"/>
                  <a:pt x="10111173" y="5586696"/>
                </a:cubicBezTo>
                <a:cubicBezTo>
                  <a:pt x="10110792" y="5586950"/>
                  <a:pt x="10110537" y="5587077"/>
                  <a:pt x="10110410" y="5587077"/>
                </a:cubicBezTo>
                <a:cubicBezTo>
                  <a:pt x="10110156" y="5587077"/>
                  <a:pt x="10110029" y="5586696"/>
                  <a:pt x="10109774" y="5586441"/>
                </a:cubicBezTo>
                <a:cubicBezTo>
                  <a:pt x="10109393" y="5585805"/>
                  <a:pt x="10109520" y="5585678"/>
                  <a:pt x="10110029" y="5586060"/>
                </a:cubicBezTo>
                <a:cubicBezTo>
                  <a:pt x="10110665" y="5586314"/>
                  <a:pt x="10110919" y="5586060"/>
                  <a:pt x="10111046" y="5585169"/>
                </a:cubicBezTo>
                <a:cubicBezTo>
                  <a:pt x="10111046" y="5584661"/>
                  <a:pt x="10111046" y="5584152"/>
                  <a:pt x="10111301" y="5583516"/>
                </a:cubicBezTo>
                <a:cubicBezTo>
                  <a:pt x="10111555" y="5582880"/>
                  <a:pt x="10111809" y="5582244"/>
                  <a:pt x="10112064" y="5581608"/>
                </a:cubicBezTo>
                <a:cubicBezTo>
                  <a:pt x="10112573" y="5580718"/>
                  <a:pt x="10112827" y="5580209"/>
                  <a:pt x="10113081" y="5580082"/>
                </a:cubicBezTo>
                <a:close/>
                <a:moveTo>
                  <a:pt x="9337326" y="5579573"/>
                </a:moveTo>
                <a:cubicBezTo>
                  <a:pt x="9336817" y="5579827"/>
                  <a:pt x="9336944" y="5579955"/>
                  <a:pt x="9337580" y="5580209"/>
                </a:cubicBezTo>
                <a:lnTo>
                  <a:pt x="9337707" y="5580209"/>
                </a:lnTo>
                <a:cubicBezTo>
                  <a:pt x="9337707" y="5580209"/>
                  <a:pt x="9338216" y="5580209"/>
                  <a:pt x="9338343" y="5580209"/>
                </a:cubicBezTo>
                <a:cubicBezTo>
                  <a:pt x="9338470" y="5580209"/>
                  <a:pt x="9338598" y="5580082"/>
                  <a:pt x="9338343" y="5579955"/>
                </a:cubicBezTo>
                <a:cubicBezTo>
                  <a:pt x="9338343" y="5579700"/>
                  <a:pt x="9338089" y="5579573"/>
                  <a:pt x="9337962" y="5579573"/>
                </a:cubicBezTo>
                <a:cubicBezTo>
                  <a:pt x="9337707" y="5579573"/>
                  <a:pt x="9337580" y="5579573"/>
                  <a:pt x="9337326" y="5579573"/>
                </a:cubicBezTo>
                <a:close/>
                <a:moveTo>
                  <a:pt x="9280088" y="5578174"/>
                </a:moveTo>
                <a:cubicBezTo>
                  <a:pt x="9279834" y="5578174"/>
                  <a:pt x="9279707" y="5578428"/>
                  <a:pt x="9279580" y="5578683"/>
                </a:cubicBezTo>
                <a:cubicBezTo>
                  <a:pt x="9279325" y="5579191"/>
                  <a:pt x="9279325" y="5579446"/>
                  <a:pt x="9279580" y="5579446"/>
                </a:cubicBezTo>
                <a:cubicBezTo>
                  <a:pt x="9279834" y="5579446"/>
                  <a:pt x="9280343" y="5579446"/>
                  <a:pt x="9280979" y="5578937"/>
                </a:cubicBezTo>
                <a:lnTo>
                  <a:pt x="9281351" y="5578473"/>
                </a:lnTo>
                <a:lnTo>
                  <a:pt x="9281488" y="5578555"/>
                </a:lnTo>
                <a:lnTo>
                  <a:pt x="9281488" y="5578301"/>
                </a:lnTo>
                <a:lnTo>
                  <a:pt x="9281351" y="5578473"/>
                </a:lnTo>
                <a:lnTo>
                  <a:pt x="9280852" y="5578174"/>
                </a:lnTo>
                <a:cubicBezTo>
                  <a:pt x="9280597" y="5578174"/>
                  <a:pt x="9280216" y="5578174"/>
                  <a:pt x="9280088" y="5578174"/>
                </a:cubicBezTo>
                <a:close/>
                <a:moveTo>
                  <a:pt x="9349155" y="5577156"/>
                </a:moveTo>
                <a:cubicBezTo>
                  <a:pt x="9348646" y="5577411"/>
                  <a:pt x="9348900" y="5577538"/>
                  <a:pt x="9349537" y="5577665"/>
                </a:cubicBezTo>
                <a:cubicBezTo>
                  <a:pt x="9349791" y="5577665"/>
                  <a:pt x="9350045" y="5577792"/>
                  <a:pt x="9350172" y="5577665"/>
                </a:cubicBezTo>
                <a:cubicBezTo>
                  <a:pt x="9350172" y="5577665"/>
                  <a:pt x="9350300" y="5577538"/>
                  <a:pt x="9350300" y="5577411"/>
                </a:cubicBezTo>
                <a:cubicBezTo>
                  <a:pt x="9350300" y="5577283"/>
                  <a:pt x="9350045" y="5577156"/>
                  <a:pt x="9349791" y="5577156"/>
                </a:cubicBezTo>
                <a:cubicBezTo>
                  <a:pt x="9349537" y="5577156"/>
                  <a:pt x="9349282" y="5577156"/>
                  <a:pt x="9349155" y="5577156"/>
                </a:cubicBezTo>
                <a:close/>
                <a:moveTo>
                  <a:pt x="9351571" y="5576648"/>
                </a:moveTo>
                <a:cubicBezTo>
                  <a:pt x="9351190" y="5576902"/>
                  <a:pt x="9351190" y="5577029"/>
                  <a:pt x="9351826" y="5577156"/>
                </a:cubicBezTo>
                <a:cubicBezTo>
                  <a:pt x="9352080" y="5577156"/>
                  <a:pt x="9352335" y="5577156"/>
                  <a:pt x="9352462" y="5577156"/>
                </a:cubicBezTo>
                <a:cubicBezTo>
                  <a:pt x="9352589" y="5577156"/>
                  <a:pt x="9352589" y="5577029"/>
                  <a:pt x="9352462" y="5576902"/>
                </a:cubicBezTo>
                <a:cubicBezTo>
                  <a:pt x="9352462" y="5576775"/>
                  <a:pt x="9352208" y="5576648"/>
                  <a:pt x="9352080" y="5576648"/>
                </a:cubicBezTo>
                <a:close/>
                <a:moveTo>
                  <a:pt x="10116388" y="5576520"/>
                </a:moveTo>
                <a:cubicBezTo>
                  <a:pt x="10116643" y="5576520"/>
                  <a:pt x="10116770" y="5576648"/>
                  <a:pt x="10117024" y="5576902"/>
                </a:cubicBezTo>
                <a:cubicBezTo>
                  <a:pt x="10117151" y="5577029"/>
                  <a:pt x="10117279" y="5577283"/>
                  <a:pt x="10117279" y="5577538"/>
                </a:cubicBezTo>
                <a:lnTo>
                  <a:pt x="10117406" y="5577411"/>
                </a:lnTo>
                <a:cubicBezTo>
                  <a:pt x="10117406" y="5577411"/>
                  <a:pt x="10117406" y="5577792"/>
                  <a:pt x="10117151" y="5578047"/>
                </a:cubicBezTo>
                <a:cubicBezTo>
                  <a:pt x="10117024" y="5578301"/>
                  <a:pt x="10116770" y="5578428"/>
                  <a:pt x="10116516" y="5578555"/>
                </a:cubicBezTo>
                <a:cubicBezTo>
                  <a:pt x="10116261" y="5578555"/>
                  <a:pt x="10116134" y="5578555"/>
                  <a:pt x="10115880" y="5578555"/>
                </a:cubicBezTo>
                <a:cubicBezTo>
                  <a:pt x="10115752" y="5578428"/>
                  <a:pt x="10115625" y="5578047"/>
                  <a:pt x="10115625" y="5577665"/>
                </a:cubicBezTo>
                <a:cubicBezTo>
                  <a:pt x="10115625" y="5577283"/>
                  <a:pt x="10115752" y="5577029"/>
                  <a:pt x="10115880" y="5576775"/>
                </a:cubicBezTo>
                <a:cubicBezTo>
                  <a:pt x="10116007" y="5576520"/>
                  <a:pt x="10116134" y="5576520"/>
                  <a:pt x="10116388" y="5576520"/>
                </a:cubicBezTo>
                <a:close/>
                <a:moveTo>
                  <a:pt x="8898761" y="5576520"/>
                </a:moveTo>
                <a:cubicBezTo>
                  <a:pt x="8898761" y="5576520"/>
                  <a:pt x="8898253" y="5577029"/>
                  <a:pt x="8897998" y="5577411"/>
                </a:cubicBezTo>
                <a:cubicBezTo>
                  <a:pt x="8897744" y="5577665"/>
                  <a:pt x="8897744" y="5577919"/>
                  <a:pt x="8897744" y="5577919"/>
                </a:cubicBezTo>
                <a:cubicBezTo>
                  <a:pt x="8897871" y="5578428"/>
                  <a:pt x="8898380" y="5578047"/>
                  <a:pt x="8899143" y="5576775"/>
                </a:cubicBezTo>
                <a:cubicBezTo>
                  <a:pt x="8899906" y="5575630"/>
                  <a:pt x="8899779" y="5575503"/>
                  <a:pt x="8898761" y="5576648"/>
                </a:cubicBezTo>
                <a:close/>
                <a:moveTo>
                  <a:pt x="9284413" y="5576266"/>
                </a:moveTo>
                <a:cubicBezTo>
                  <a:pt x="9284031" y="5576266"/>
                  <a:pt x="9283650" y="5576520"/>
                  <a:pt x="9283268" y="5576775"/>
                </a:cubicBezTo>
                <a:cubicBezTo>
                  <a:pt x="9282887" y="5577029"/>
                  <a:pt x="9282633" y="5577283"/>
                  <a:pt x="9282633" y="5577538"/>
                </a:cubicBezTo>
                <a:cubicBezTo>
                  <a:pt x="9282633" y="5577792"/>
                  <a:pt x="9282760" y="5577919"/>
                  <a:pt x="9283141" y="5577919"/>
                </a:cubicBezTo>
                <a:cubicBezTo>
                  <a:pt x="9283396" y="5577919"/>
                  <a:pt x="9283777" y="5577919"/>
                  <a:pt x="9284159" y="5577665"/>
                </a:cubicBezTo>
                <a:cubicBezTo>
                  <a:pt x="9284540" y="5577538"/>
                  <a:pt x="9284795" y="5577283"/>
                  <a:pt x="9285049" y="5577029"/>
                </a:cubicBezTo>
                <a:lnTo>
                  <a:pt x="9284922" y="5576902"/>
                </a:lnTo>
                <a:cubicBezTo>
                  <a:pt x="9284922" y="5576902"/>
                  <a:pt x="9285303" y="5576520"/>
                  <a:pt x="9285303" y="5576520"/>
                </a:cubicBezTo>
                <a:cubicBezTo>
                  <a:pt x="9285176" y="5576266"/>
                  <a:pt x="9284795" y="5576266"/>
                  <a:pt x="9284413" y="5576266"/>
                </a:cubicBezTo>
                <a:close/>
                <a:moveTo>
                  <a:pt x="8943915" y="5574485"/>
                </a:moveTo>
                <a:cubicBezTo>
                  <a:pt x="8943788" y="5574485"/>
                  <a:pt x="8943534" y="5574867"/>
                  <a:pt x="8943406" y="5575248"/>
                </a:cubicBezTo>
                <a:lnTo>
                  <a:pt x="8943279" y="5575248"/>
                </a:lnTo>
                <a:cubicBezTo>
                  <a:pt x="8943279" y="5575248"/>
                  <a:pt x="8943152" y="5575884"/>
                  <a:pt x="8943152" y="5576139"/>
                </a:cubicBezTo>
                <a:cubicBezTo>
                  <a:pt x="8943152" y="5576520"/>
                  <a:pt x="8943152" y="5576775"/>
                  <a:pt x="8943406" y="5576902"/>
                </a:cubicBezTo>
                <a:cubicBezTo>
                  <a:pt x="8943661" y="5577029"/>
                  <a:pt x="8943788" y="5576902"/>
                  <a:pt x="8944042" y="5576902"/>
                </a:cubicBezTo>
                <a:cubicBezTo>
                  <a:pt x="8944297" y="5576775"/>
                  <a:pt x="8944424" y="5576393"/>
                  <a:pt x="8944551" y="5576139"/>
                </a:cubicBezTo>
                <a:cubicBezTo>
                  <a:pt x="8944551" y="5575757"/>
                  <a:pt x="8944678" y="5575503"/>
                  <a:pt x="8944678" y="5575121"/>
                </a:cubicBezTo>
                <a:cubicBezTo>
                  <a:pt x="8944678" y="5574867"/>
                  <a:pt x="8944551" y="5574612"/>
                  <a:pt x="8944424" y="5574485"/>
                </a:cubicBezTo>
                <a:cubicBezTo>
                  <a:pt x="8944297" y="5574358"/>
                  <a:pt x="8944042" y="5574485"/>
                  <a:pt x="8943915" y="5574485"/>
                </a:cubicBezTo>
                <a:close/>
                <a:moveTo>
                  <a:pt x="8892274" y="5573976"/>
                </a:moveTo>
                <a:lnTo>
                  <a:pt x="8892402" y="5574104"/>
                </a:lnTo>
                <a:cubicBezTo>
                  <a:pt x="8892402" y="5574104"/>
                  <a:pt x="8892020" y="5574358"/>
                  <a:pt x="8891893" y="5574740"/>
                </a:cubicBezTo>
                <a:cubicBezTo>
                  <a:pt x="8891257" y="5576139"/>
                  <a:pt x="8890494" y="5577538"/>
                  <a:pt x="8889730" y="5578937"/>
                </a:cubicBezTo>
                <a:cubicBezTo>
                  <a:pt x="8888840" y="5580336"/>
                  <a:pt x="8888077" y="5581481"/>
                  <a:pt x="8887314" y="5582498"/>
                </a:cubicBezTo>
                <a:cubicBezTo>
                  <a:pt x="8886551" y="5583389"/>
                  <a:pt x="8886042" y="5583898"/>
                  <a:pt x="8885661" y="5583770"/>
                </a:cubicBezTo>
                <a:cubicBezTo>
                  <a:pt x="8885406" y="5583770"/>
                  <a:pt x="8885024" y="5583770"/>
                  <a:pt x="8884897" y="5583770"/>
                </a:cubicBezTo>
                <a:cubicBezTo>
                  <a:pt x="8884643" y="5583770"/>
                  <a:pt x="8884643" y="5584025"/>
                  <a:pt x="8884643" y="5584152"/>
                </a:cubicBezTo>
                <a:cubicBezTo>
                  <a:pt x="8884643" y="5584534"/>
                  <a:pt x="8885024" y="5584788"/>
                  <a:pt x="8885533" y="5584661"/>
                </a:cubicBezTo>
                <a:cubicBezTo>
                  <a:pt x="8886042" y="5584661"/>
                  <a:pt x="8886551" y="5584534"/>
                  <a:pt x="8887187" y="5584152"/>
                </a:cubicBezTo>
                <a:cubicBezTo>
                  <a:pt x="8887823" y="5583770"/>
                  <a:pt x="8888331" y="5583389"/>
                  <a:pt x="8888586" y="5582753"/>
                </a:cubicBezTo>
                <a:cubicBezTo>
                  <a:pt x="8889985" y="5580590"/>
                  <a:pt x="8891130" y="5578683"/>
                  <a:pt x="8891893" y="5577029"/>
                </a:cubicBezTo>
                <a:cubicBezTo>
                  <a:pt x="8892656" y="5575376"/>
                  <a:pt x="8893038" y="5574358"/>
                  <a:pt x="8892783" y="5573976"/>
                </a:cubicBezTo>
                <a:cubicBezTo>
                  <a:pt x="8892656" y="5573976"/>
                  <a:pt x="8892402" y="5573976"/>
                  <a:pt x="8892274" y="5573976"/>
                </a:cubicBezTo>
                <a:close/>
                <a:moveTo>
                  <a:pt x="8897489" y="5573213"/>
                </a:moveTo>
                <a:cubicBezTo>
                  <a:pt x="8897235" y="5573213"/>
                  <a:pt x="8896981" y="5573340"/>
                  <a:pt x="8896726" y="5573722"/>
                </a:cubicBezTo>
                <a:cubicBezTo>
                  <a:pt x="8896472" y="5573976"/>
                  <a:pt x="8896217" y="5574358"/>
                  <a:pt x="8896090" y="5574867"/>
                </a:cubicBezTo>
                <a:cubicBezTo>
                  <a:pt x="8896090" y="5575248"/>
                  <a:pt x="8895836" y="5575630"/>
                  <a:pt x="8895836" y="5575884"/>
                </a:cubicBezTo>
                <a:cubicBezTo>
                  <a:pt x="8895836" y="5576139"/>
                  <a:pt x="8895836" y="5576266"/>
                  <a:pt x="8895836" y="5576266"/>
                </a:cubicBezTo>
                <a:cubicBezTo>
                  <a:pt x="8895836" y="5576266"/>
                  <a:pt x="8896090" y="5576139"/>
                  <a:pt x="8896345" y="5575757"/>
                </a:cubicBezTo>
                <a:cubicBezTo>
                  <a:pt x="8896599" y="5575503"/>
                  <a:pt x="8896853" y="5575121"/>
                  <a:pt x="8897235" y="5574740"/>
                </a:cubicBezTo>
                <a:cubicBezTo>
                  <a:pt x="8897489" y="5574231"/>
                  <a:pt x="8897616" y="5573849"/>
                  <a:pt x="8897744" y="5573595"/>
                </a:cubicBezTo>
                <a:cubicBezTo>
                  <a:pt x="8897744" y="5573595"/>
                  <a:pt x="8897744" y="5573213"/>
                  <a:pt x="8897489" y="5573213"/>
                </a:cubicBezTo>
                <a:close/>
                <a:moveTo>
                  <a:pt x="9344067" y="5573086"/>
                </a:moveTo>
                <a:cubicBezTo>
                  <a:pt x="9343304" y="5573086"/>
                  <a:pt x="9342922" y="5573213"/>
                  <a:pt x="9342795" y="5573468"/>
                </a:cubicBezTo>
                <a:cubicBezTo>
                  <a:pt x="9342668" y="5573722"/>
                  <a:pt x="9342413" y="5573976"/>
                  <a:pt x="9342286" y="5574104"/>
                </a:cubicBezTo>
                <a:cubicBezTo>
                  <a:pt x="9342032" y="5574358"/>
                  <a:pt x="9341778" y="5574485"/>
                  <a:pt x="9341523" y="5574612"/>
                </a:cubicBezTo>
                <a:cubicBezTo>
                  <a:pt x="9341269" y="5574612"/>
                  <a:pt x="9341269" y="5574867"/>
                  <a:pt x="9341523" y="5574867"/>
                </a:cubicBezTo>
                <a:cubicBezTo>
                  <a:pt x="9341778" y="5574867"/>
                  <a:pt x="9342286" y="5574994"/>
                  <a:pt x="9342922" y="5574994"/>
                </a:cubicBezTo>
                <a:cubicBezTo>
                  <a:pt x="9343558" y="5574994"/>
                  <a:pt x="9344194" y="5574994"/>
                  <a:pt x="9344830" y="5574994"/>
                </a:cubicBezTo>
                <a:cubicBezTo>
                  <a:pt x="9345466" y="5574994"/>
                  <a:pt x="9345975" y="5574994"/>
                  <a:pt x="9346357" y="5575121"/>
                </a:cubicBezTo>
                <a:cubicBezTo>
                  <a:pt x="9346611" y="5575121"/>
                  <a:pt x="9346993" y="5575121"/>
                  <a:pt x="9347501" y="5575121"/>
                </a:cubicBezTo>
                <a:cubicBezTo>
                  <a:pt x="9347883" y="5574994"/>
                  <a:pt x="9348265" y="5574740"/>
                  <a:pt x="9348646" y="5574612"/>
                </a:cubicBezTo>
                <a:cubicBezTo>
                  <a:pt x="9349028" y="5574231"/>
                  <a:pt x="9349155" y="5573849"/>
                  <a:pt x="9348900" y="5573722"/>
                </a:cubicBezTo>
                <a:cubicBezTo>
                  <a:pt x="9348646" y="5573595"/>
                  <a:pt x="9347756" y="5573340"/>
                  <a:pt x="9346357" y="5573213"/>
                </a:cubicBezTo>
                <a:cubicBezTo>
                  <a:pt x="9345466" y="5573086"/>
                  <a:pt x="9344576" y="5573086"/>
                  <a:pt x="9343940" y="5573213"/>
                </a:cubicBezTo>
                <a:close/>
                <a:moveTo>
                  <a:pt x="9120842" y="5571687"/>
                </a:moveTo>
                <a:lnTo>
                  <a:pt x="9120842" y="5571814"/>
                </a:lnTo>
                <a:lnTo>
                  <a:pt x="9120830" y="5571754"/>
                </a:lnTo>
                <a:close/>
                <a:moveTo>
                  <a:pt x="9356278" y="5570542"/>
                </a:moveTo>
                <a:cubicBezTo>
                  <a:pt x="9356023" y="5570542"/>
                  <a:pt x="9355896" y="5570797"/>
                  <a:pt x="9355769" y="5571051"/>
                </a:cubicBezTo>
                <a:cubicBezTo>
                  <a:pt x="9355514" y="5571560"/>
                  <a:pt x="9355514" y="5571814"/>
                  <a:pt x="9355769" y="5571814"/>
                </a:cubicBezTo>
                <a:cubicBezTo>
                  <a:pt x="9356023" y="5571814"/>
                  <a:pt x="9356532" y="5571814"/>
                  <a:pt x="9357168" y="5571305"/>
                </a:cubicBezTo>
                <a:lnTo>
                  <a:pt x="9357539" y="5570841"/>
                </a:lnTo>
                <a:lnTo>
                  <a:pt x="9357677" y="5570924"/>
                </a:lnTo>
                <a:lnTo>
                  <a:pt x="9357677" y="5570669"/>
                </a:lnTo>
                <a:lnTo>
                  <a:pt x="9357539" y="5570841"/>
                </a:lnTo>
                <a:lnTo>
                  <a:pt x="9357041" y="5570542"/>
                </a:lnTo>
                <a:cubicBezTo>
                  <a:pt x="9356786" y="5570542"/>
                  <a:pt x="9356405" y="5570542"/>
                  <a:pt x="9356278" y="5570542"/>
                </a:cubicBezTo>
                <a:close/>
                <a:moveTo>
                  <a:pt x="8895200" y="5570542"/>
                </a:moveTo>
                <a:cubicBezTo>
                  <a:pt x="8895200" y="5570542"/>
                  <a:pt x="8894945" y="5570542"/>
                  <a:pt x="8894691" y="5570797"/>
                </a:cubicBezTo>
                <a:cubicBezTo>
                  <a:pt x="8894437" y="5570797"/>
                  <a:pt x="8894310" y="5571051"/>
                  <a:pt x="8894182" y="5571305"/>
                </a:cubicBezTo>
                <a:cubicBezTo>
                  <a:pt x="8894182" y="5571560"/>
                  <a:pt x="8894182" y="5571814"/>
                  <a:pt x="8894182" y="5572069"/>
                </a:cubicBezTo>
                <a:cubicBezTo>
                  <a:pt x="8894182" y="5572450"/>
                  <a:pt x="8894564" y="5572450"/>
                  <a:pt x="8895073" y="5572196"/>
                </a:cubicBezTo>
                <a:cubicBezTo>
                  <a:pt x="8895200" y="5572069"/>
                  <a:pt x="8895327" y="5571814"/>
                  <a:pt x="8895454" y="5571687"/>
                </a:cubicBezTo>
                <a:cubicBezTo>
                  <a:pt x="8895454" y="5571433"/>
                  <a:pt x="8895454" y="5571305"/>
                  <a:pt x="8895454" y="5571051"/>
                </a:cubicBezTo>
                <a:cubicBezTo>
                  <a:pt x="8895454" y="5570797"/>
                  <a:pt x="8895454" y="5570669"/>
                  <a:pt x="8895200" y="5570669"/>
                </a:cubicBezTo>
                <a:close/>
                <a:moveTo>
                  <a:pt x="9119951" y="5570033"/>
                </a:moveTo>
                <a:cubicBezTo>
                  <a:pt x="9120206" y="5570033"/>
                  <a:pt x="9120460" y="5570033"/>
                  <a:pt x="9120588" y="5570542"/>
                </a:cubicBezTo>
                <a:lnTo>
                  <a:pt x="9120830" y="5571754"/>
                </a:lnTo>
                <a:lnTo>
                  <a:pt x="9120588" y="5573086"/>
                </a:lnTo>
                <a:cubicBezTo>
                  <a:pt x="9120460" y="5573595"/>
                  <a:pt x="9120206" y="5573849"/>
                  <a:pt x="9119951" y="5574104"/>
                </a:cubicBezTo>
                <a:cubicBezTo>
                  <a:pt x="9119697" y="5574231"/>
                  <a:pt x="9119443" y="5574104"/>
                  <a:pt x="9119316" y="5573849"/>
                </a:cubicBezTo>
                <a:cubicBezTo>
                  <a:pt x="9119188" y="5573468"/>
                  <a:pt x="9119061" y="5573086"/>
                  <a:pt x="9119061" y="5572450"/>
                </a:cubicBezTo>
                <a:cubicBezTo>
                  <a:pt x="9119061" y="5571814"/>
                  <a:pt x="9119188" y="5571305"/>
                  <a:pt x="9119316" y="5570797"/>
                </a:cubicBezTo>
                <a:cubicBezTo>
                  <a:pt x="9119570" y="5570288"/>
                  <a:pt x="9119697" y="5570033"/>
                  <a:pt x="9119951" y="5570033"/>
                </a:cubicBezTo>
                <a:close/>
                <a:moveTo>
                  <a:pt x="8944933" y="5569143"/>
                </a:moveTo>
                <a:cubicBezTo>
                  <a:pt x="8944424" y="5569143"/>
                  <a:pt x="8944297" y="5569143"/>
                  <a:pt x="8944297" y="5569652"/>
                </a:cubicBezTo>
                <a:cubicBezTo>
                  <a:pt x="8944297" y="5569779"/>
                  <a:pt x="8944297" y="5570033"/>
                  <a:pt x="8944297" y="5570415"/>
                </a:cubicBezTo>
                <a:lnTo>
                  <a:pt x="8944042" y="5570542"/>
                </a:lnTo>
                <a:cubicBezTo>
                  <a:pt x="8944042" y="5570542"/>
                  <a:pt x="8943915" y="5571305"/>
                  <a:pt x="8943915" y="5571687"/>
                </a:cubicBezTo>
                <a:cubicBezTo>
                  <a:pt x="8943788" y="5571941"/>
                  <a:pt x="8943788" y="5572323"/>
                  <a:pt x="8943915" y="5572577"/>
                </a:cubicBezTo>
                <a:cubicBezTo>
                  <a:pt x="8944042" y="5572832"/>
                  <a:pt x="8944169" y="5572959"/>
                  <a:pt x="8944424" y="5572959"/>
                </a:cubicBezTo>
                <a:cubicBezTo>
                  <a:pt x="8944678" y="5572959"/>
                  <a:pt x="8944933" y="5572577"/>
                  <a:pt x="8945187" y="5572069"/>
                </a:cubicBezTo>
                <a:cubicBezTo>
                  <a:pt x="8945314" y="5571560"/>
                  <a:pt x="8945441" y="5570924"/>
                  <a:pt x="8945441" y="5570288"/>
                </a:cubicBezTo>
                <a:cubicBezTo>
                  <a:pt x="8945441" y="5569652"/>
                  <a:pt x="8945314" y="5569270"/>
                  <a:pt x="8944933" y="5569143"/>
                </a:cubicBezTo>
                <a:close/>
                <a:moveTo>
                  <a:pt x="9360602" y="5568634"/>
                </a:moveTo>
                <a:cubicBezTo>
                  <a:pt x="9360221" y="5568634"/>
                  <a:pt x="9359839" y="5568889"/>
                  <a:pt x="9359458" y="5569143"/>
                </a:cubicBezTo>
                <a:cubicBezTo>
                  <a:pt x="9359076" y="5569397"/>
                  <a:pt x="9358822" y="5569652"/>
                  <a:pt x="9358822" y="5569906"/>
                </a:cubicBezTo>
                <a:cubicBezTo>
                  <a:pt x="9358822" y="5570161"/>
                  <a:pt x="9358949" y="5570288"/>
                  <a:pt x="9359330" y="5570288"/>
                </a:cubicBezTo>
                <a:cubicBezTo>
                  <a:pt x="9359585" y="5570288"/>
                  <a:pt x="9359966" y="5570288"/>
                  <a:pt x="9360348" y="5570033"/>
                </a:cubicBezTo>
                <a:cubicBezTo>
                  <a:pt x="9360729" y="5569906"/>
                  <a:pt x="9360984" y="5569652"/>
                  <a:pt x="9361238" y="5569397"/>
                </a:cubicBezTo>
                <a:lnTo>
                  <a:pt x="9361111" y="5569270"/>
                </a:lnTo>
                <a:cubicBezTo>
                  <a:pt x="9361111" y="5569270"/>
                  <a:pt x="9361492" y="5568889"/>
                  <a:pt x="9361492" y="5568889"/>
                </a:cubicBezTo>
                <a:cubicBezTo>
                  <a:pt x="9361366" y="5568634"/>
                  <a:pt x="9360984" y="5568634"/>
                  <a:pt x="9360602" y="5568634"/>
                </a:cubicBezTo>
                <a:close/>
                <a:moveTo>
                  <a:pt x="8901051" y="5568634"/>
                </a:moveTo>
                <a:cubicBezTo>
                  <a:pt x="8900796" y="5567235"/>
                  <a:pt x="8900288" y="5567362"/>
                  <a:pt x="8899652" y="5569143"/>
                </a:cubicBezTo>
                <a:cubicBezTo>
                  <a:pt x="8899397" y="5569779"/>
                  <a:pt x="8899270" y="5570161"/>
                  <a:pt x="8899397" y="5570288"/>
                </a:cubicBezTo>
                <a:cubicBezTo>
                  <a:pt x="8899397" y="5570415"/>
                  <a:pt x="8899779" y="5570288"/>
                  <a:pt x="8900033" y="5570033"/>
                </a:cubicBezTo>
                <a:cubicBezTo>
                  <a:pt x="8900288" y="5570033"/>
                  <a:pt x="8900542" y="5569779"/>
                  <a:pt x="8900669" y="5569397"/>
                </a:cubicBezTo>
                <a:lnTo>
                  <a:pt x="8900796" y="5569525"/>
                </a:lnTo>
                <a:cubicBezTo>
                  <a:pt x="8900796" y="5569525"/>
                  <a:pt x="8901051" y="5568889"/>
                  <a:pt x="8901051" y="5568634"/>
                </a:cubicBezTo>
                <a:close/>
                <a:moveTo>
                  <a:pt x="8896345" y="5567871"/>
                </a:moveTo>
                <a:cubicBezTo>
                  <a:pt x="8896090" y="5568253"/>
                  <a:pt x="8895836" y="5568507"/>
                  <a:pt x="8895709" y="5568634"/>
                </a:cubicBezTo>
                <a:cubicBezTo>
                  <a:pt x="8895582" y="5568889"/>
                  <a:pt x="8895454" y="5569016"/>
                  <a:pt x="8895454" y="5569143"/>
                </a:cubicBezTo>
                <a:cubicBezTo>
                  <a:pt x="8895454" y="5569397"/>
                  <a:pt x="8895582" y="5569397"/>
                  <a:pt x="8895836" y="5569397"/>
                </a:cubicBezTo>
                <a:lnTo>
                  <a:pt x="8895836" y="5569525"/>
                </a:lnTo>
                <a:cubicBezTo>
                  <a:pt x="8895836" y="5569525"/>
                  <a:pt x="8896345" y="5569270"/>
                  <a:pt x="8896472" y="5569016"/>
                </a:cubicBezTo>
                <a:cubicBezTo>
                  <a:pt x="8896726" y="5568762"/>
                  <a:pt x="8896853" y="5568507"/>
                  <a:pt x="8896981" y="5568126"/>
                </a:cubicBezTo>
                <a:cubicBezTo>
                  <a:pt x="8897235" y="5567108"/>
                  <a:pt x="8896981" y="5566981"/>
                  <a:pt x="8896345" y="5567871"/>
                </a:cubicBezTo>
                <a:close/>
                <a:moveTo>
                  <a:pt x="10065256" y="5567617"/>
                </a:moveTo>
                <a:lnTo>
                  <a:pt x="10065256" y="5567744"/>
                </a:lnTo>
                <a:cubicBezTo>
                  <a:pt x="10065256" y="5567744"/>
                  <a:pt x="10065384" y="5568253"/>
                  <a:pt x="10065384" y="5568634"/>
                </a:cubicBezTo>
                <a:cubicBezTo>
                  <a:pt x="10065384" y="5569016"/>
                  <a:pt x="10065384" y="5569397"/>
                  <a:pt x="10065384" y="5569652"/>
                </a:cubicBezTo>
                <a:cubicBezTo>
                  <a:pt x="10065129" y="5570161"/>
                  <a:pt x="10065002" y="5569779"/>
                  <a:pt x="10064875" y="5568634"/>
                </a:cubicBezTo>
                <a:cubicBezTo>
                  <a:pt x="10064875" y="5567490"/>
                  <a:pt x="10065002" y="5567108"/>
                  <a:pt x="10065256" y="5567617"/>
                </a:cubicBezTo>
                <a:close/>
                <a:moveTo>
                  <a:pt x="8944169" y="5567108"/>
                </a:moveTo>
                <a:cubicBezTo>
                  <a:pt x="8944424" y="5567235"/>
                  <a:pt x="8944806" y="5567362"/>
                  <a:pt x="8945187" y="5567490"/>
                </a:cubicBezTo>
                <a:cubicBezTo>
                  <a:pt x="8945569" y="5567490"/>
                  <a:pt x="8946078" y="5567744"/>
                  <a:pt x="8946586" y="5567871"/>
                </a:cubicBezTo>
                <a:cubicBezTo>
                  <a:pt x="8947095" y="5567871"/>
                  <a:pt x="8947477" y="5568253"/>
                  <a:pt x="8947604" y="5568634"/>
                </a:cubicBezTo>
                <a:cubicBezTo>
                  <a:pt x="8947731" y="5569016"/>
                  <a:pt x="8947731" y="5569779"/>
                  <a:pt x="8947604" y="5570797"/>
                </a:cubicBezTo>
                <a:cubicBezTo>
                  <a:pt x="8947604" y="5571560"/>
                  <a:pt x="8947349" y="5572196"/>
                  <a:pt x="8947222" y="5572959"/>
                </a:cubicBezTo>
                <a:cubicBezTo>
                  <a:pt x="8947095" y="5573722"/>
                  <a:pt x="8946968" y="5574231"/>
                  <a:pt x="8946841" y="5574485"/>
                </a:cubicBezTo>
                <a:cubicBezTo>
                  <a:pt x="8946459" y="5575630"/>
                  <a:pt x="8946078" y="5577283"/>
                  <a:pt x="8945441" y="5579573"/>
                </a:cubicBezTo>
                <a:cubicBezTo>
                  <a:pt x="8944933" y="5581862"/>
                  <a:pt x="8944424" y="5584152"/>
                  <a:pt x="8943915" y="5586441"/>
                </a:cubicBezTo>
                <a:cubicBezTo>
                  <a:pt x="8943406" y="5588731"/>
                  <a:pt x="8943279" y="5590257"/>
                  <a:pt x="8943279" y="5591148"/>
                </a:cubicBezTo>
                <a:cubicBezTo>
                  <a:pt x="8943279" y="5592419"/>
                  <a:pt x="8943279" y="5593437"/>
                  <a:pt x="8943279" y="5594073"/>
                </a:cubicBezTo>
                <a:lnTo>
                  <a:pt x="8943661" y="5593691"/>
                </a:lnTo>
                <a:cubicBezTo>
                  <a:pt x="8943661" y="5593691"/>
                  <a:pt x="8943661" y="5594709"/>
                  <a:pt x="8943406" y="5594963"/>
                </a:cubicBezTo>
                <a:cubicBezTo>
                  <a:pt x="8943279" y="5595218"/>
                  <a:pt x="8943152" y="5595345"/>
                  <a:pt x="8942898" y="5595345"/>
                </a:cubicBezTo>
                <a:cubicBezTo>
                  <a:pt x="8942643" y="5595345"/>
                  <a:pt x="8942516" y="5595345"/>
                  <a:pt x="8942262" y="5594963"/>
                </a:cubicBezTo>
                <a:cubicBezTo>
                  <a:pt x="8942134" y="5594709"/>
                  <a:pt x="8942007" y="5594327"/>
                  <a:pt x="8941880" y="5593946"/>
                </a:cubicBezTo>
                <a:cubicBezTo>
                  <a:pt x="8941880" y="5593437"/>
                  <a:pt x="8941753" y="5593183"/>
                  <a:pt x="8941626" y="5593183"/>
                </a:cubicBezTo>
                <a:cubicBezTo>
                  <a:pt x="8941498" y="5593183"/>
                  <a:pt x="8941244" y="5593564"/>
                  <a:pt x="8940735" y="5594327"/>
                </a:cubicBezTo>
                <a:cubicBezTo>
                  <a:pt x="8940226" y="5595091"/>
                  <a:pt x="8939845" y="5595472"/>
                  <a:pt x="8939718" y="5595345"/>
                </a:cubicBezTo>
                <a:cubicBezTo>
                  <a:pt x="8939591" y="5595218"/>
                  <a:pt x="8939463" y="5594455"/>
                  <a:pt x="8939463" y="5593183"/>
                </a:cubicBezTo>
                <a:cubicBezTo>
                  <a:pt x="8939463" y="5592419"/>
                  <a:pt x="8939463" y="5591656"/>
                  <a:pt x="8939209" y="5590766"/>
                </a:cubicBezTo>
                <a:cubicBezTo>
                  <a:pt x="8939082" y="5589876"/>
                  <a:pt x="8938827" y="5589240"/>
                  <a:pt x="8938700" y="5588858"/>
                </a:cubicBezTo>
                <a:cubicBezTo>
                  <a:pt x="8938446" y="5588476"/>
                  <a:pt x="8938446" y="5587713"/>
                  <a:pt x="8938446" y="5586950"/>
                </a:cubicBezTo>
                <a:cubicBezTo>
                  <a:pt x="8938446" y="5586060"/>
                  <a:pt x="8938700" y="5585169"/>
                  <a:pt x="8938954" y="5584279"/>
                </a:cubicBezTo>
                <a:cubicBezTo>
                  <a:pt x="8939209" y="5583389"/>
                  <a:pt x="8939336" y="5582498"/>
                  <a:pt x="8939463" y="5581608"/>
                </a:cubicBezTo>
                <a:cubicBezTo>
                  <a:pt x="8939591" y="5580718"/>
                  <a:pt x="8939591" y="5579955"/>
                  <a:pt x="8939591" y="5579446"/>
                </a:cubicBezTo>
                <a:cubicBezTo>
                  <a:pt x="8939591" y="5578174"/>
                  <a:pt x="8939845" y="5577411"/>
                  <a:pt x="8940608" y="5577411"/>
                </a:cubicBezTo>
                <a:cubicBezTo>
                  <a:pt x="8941371" y="5577411"/>
                  <a:pt x="8941626" y="5576520"/>
                  <a:pt x="8941498" y="5574994"/>
                </a:cubicBezTo>
                <a:cubicBezTo>
                  <a:pt x="8941498" y="5573976"/>
                  <a:pt x="8941498" y="5572832"/>
                  <a:pt x="8941753" y="5571560"/>
                </a:cubicBezTo>
                <a:cubicBezTo>
                  <a:pt x="8942007" y="5570288"/>
                  <a:pt x="8942389" y="5569143"/>
                  <a:pt x="8942898" y="5568253"/>
                </a:cubicBezTo>
                <a:cubicBezTo>
                  <a:pt x="8943406" y="5567362"/>
                  <a:pt x="8943788" y="5566981"/>
                  <a:pt x="8944169" y="5567108"/>
                </a:cubicBezTo>
                <a:close/>
                <a:moveTo>
                  <a:pt x="9533968" y="5566218"/>
                </a:moveTo>
                <a:cubicBezTo>
                  <a:pt x="9534222" y="5566218"/>
                  <a:pt x="9534349" y="5566218"/>
                  <a:pt x="9534476" y="5566472"/>
                </a:cubicBezTo>
                <a:cubicBezTo>
                  <a:pt x="9534604" y="5566599"/>
                  <a:pt x="9534604" y="5566854"/>
                  <a:pt x="9534476" y="5566981"/>
                </a:cubicBezTo>
                <a:cubicBezTo>
                  <a:pt x="9534349" y="5567235"/>
                  <a:pt x="9534222" y="5567490"/>
                  <a:pt x="9534095" y="5567617"/>
                </a:cubicBezTo>
                <a:lnTo>
                  <a:pt x="9534222" y="5567617"/>
                </a:lnTo>
                <a:cubicBezTo>
                  <a:pt x="9534222" y="5567617"/>
                  <a:pt x="9533968" y="5567871"/>
                  <a:pt x="9533968" y="5567871"/>
                </a:cubicBezTo>
                <a:cubicBezTo>
                  <a:pt x="9533968" y="5567871"/>
                  <a:pt x="9533840" y="5567871"/>
                  <a:pt x="9533713" y="5567617"/>
                </a:cubicBezTo>
                <a:cubicBezTo>
                  <a:pt x="9533586" y="5567490"/>
                  <a:pt x="9533459" y="5567235"/>
                  <a:pt x="9533459" y="5567108"/>
                </a:cubicBezTo>
                <a:cubicBezTo>
                  <a:pt x="9533459" y="5566854"/>
                  <a:pt x="9533459" y="5566726"/>
                  <a:pt x="9533459" y="5566472"/>
                </a:cubicBezTo>
                <a:cubicBezTo>
                  <a:pt x="9533586" y="5566345"/>
                  <a:pt x="9533713" y="5566218"/>
                  <a:pt x="9533968" y="5566218"/>
                </a:cubicBezTo>
                <a:close/>
                <a:moveTo>
                  <a:pt x="7001411" y="5565963"/>
                </a:moveTo>
                <a:lnTo>
                  <a:pt x="7001538" y="5565963"/>
                </a:lnTo>
                <a:lnTo>
                  <a:pt x="7012985" y="5590893"/>
                </a:lnTo>
                <a:lnTo>
                  <a:pt x="6990090" y="5590893"/>
                </a:lnTo>
                <a:close/>
                <a:moveTo>
                  <a:pt x="8060681" y="5565709"/>
                </a:moveTo>
                <a:lnTo>
                  <a:pt x="8060808" y="5565709"/>
                </a:lnTo>
                <a:lnTo>
                  <a:pt x="8072256" y="5590639"/>
                </a:lnTo>
                <a:lnTo>
                  <a:pt x="8049361" y="5590639"/>
                </a:lnTo>
                <a:close/>
                <a:moveTo>
                  <a:pt x="9118044" y="5564310"/>
                </a:moveTo>
                <a:cubicBezTo>
                  <a:pt x="9118298" y="5564564"/>
                  <a:pt x="9118425" y="5564691"/>
                  <a:pt x="9118552" y="5564946"/>
                </a:cubicBezTo>
                <a:cubicBezTo>
                  <a:pt x="9118679" y="5565200"/>
                  <a:pt x="9118552" y="5565455"/>
                  <a:pt x="9118552" y="5565709"/>
                </a:cubicBezTo>
                <a:lnTo>
                  <a:pt x="9118298" y="5565582"/>
                </a:lnTo>
                <a:cubicBezTo>
                  <a:pt x="9117535" y="5566854"/>
                  <a:pt x="9117153" y="5566726"/>
                  <a:pt x="9117153" y="5565200"/>
                </a:cubicBezTo>
                <a:cubicBezTo>
                  <a:pt x="9117153" y="5564819"/>
                  <a:pt x="9117153" y="5564564"/>
                  <a:pt x="9117408" y="5564437"/>
                </a:cubicBezTo>
                <a:cubicBezTo>
                  <a:pt x="9117535" y="5564310"/>
                  <a:pt x="9117789" y="5564183"/>
                  <a:pt x="9118044" y="5564310"/>
                </a:cubicBezTo>
                <a:close/>
                <a:moveTo>
                  <a:pt x="8906011" y="5563292"/>
                </a:moveTo>
                <a:cubicBezTo>
                  <a:pt x="8905757" y="5563292"/>
                  <a:pt x="8905630" y="5563292"/>
                  <a:pt x="8905503" y="5563547"/>
                </a:cubicBezTo>
                <a:cubicBezTo>
                  <a:pt x="8905503" y="5563674"/>
                  <a:pt x="8905375" y="5563928"/>
                  <a:pt x="8905503" y="5564183"/>
                </a:cubicBezTo>
                <a:cubicBezTo>
                  <a:pt x="8905503" y="5564310"/>
                  <a:pt x="8905503" y="5564437"/>
                  <a:pt x="8905630" y="5564691"/>
                </a:cubicBezTo>
                <a:lnTo>
                  <a:pt x="8905503" y="5564691"/>
                </a:lnTo>
                <a:cubicBezTo>
                  <a:pt x="8905503" y="5564691"/>
                  <a:pt x="8905630" y="5564946"/>
                  <a:pt x="8905757" y="5564946"/>
                </a:cubicBezTo>
                <a:cubicBezTo>
                  <a:pt x="8905757" y="5564946"/>
                  <a:pt x="8906011" y="5564946"/>
                  <a:pt x="8906139" y="5564691"/>
                </a:cubicBezTo>
                <a:cubicBezTo>
                  <a:pt x="8906266" y="5564564"/>
                  <a:pt x="8906393" y="5564310"/>
                  <a:pt x="8906393" y="5564183"/>
                </a:cubicBezTo>
                <a:cubicBezTo>
                  <a:pt x="8906393" y="5563928"/>
                  <a:pt x="8906393" y="5563801"/>
                  <a:pt x="8906393" y="5563547"/>
                </a:cubicBezTo>
                <a:cubicBezTo>
                  <a:pt x="8906393" y="5563419"/>
                  <a:pt x="8906139" y="5563292"/>
                  <a:pt x="8906011" y="5563292"/>
                </a:cubicBezTo>
                <a:close/>
                <a:moveTo>
                  <a:pt x="8896090" y="5562783"/>
                </a:moveTo>
                <a:cubicBezTo>
                  <a:pt x="8895836" y="5562783"/>
                  <a:pt x="8895582" y="5562783"/>
                  <a:pt x="8895454" y="5563038"/>
                </a:cubicBezTo>
                <a:cubicBezTo>
                  <a:pt x="8895327" y="5563165"/>
                  <a:pt x="8895327" y="5563292"/>
                  <a:pt x="8895454" y="5563547"/>
                </a:cubicBezTo>
                <a:cubicBezTo>
                  <a:pt x="8895582" y="5563801"/>
                  <a:pt x="8895836" y="5563928"/>
                  <a:pt x="8895963" y="5564055"/>
                </a:cubicBezTo>
                <a:cubicBezTo>
                  <a:pt x="8896090" y="5564183"/>
                  <a:pt x="8896217" y="5564310"/>
                  <a:pt x="8896345" y="5564310"/>
                </a:cubicBezTo>
                <a:cubicBezTo>
                  <a:pt x="8896345" y="5564310"/>
                  <a:pt x="8896472" y="5564310"/>
                  <a:pt x="8896599" y="5564055"/>
                </a:cubicBezTo>
                <a:lnTo>
                  <a:pt x="8896599" y="5563928"/>
                </a:lnTo>
                <a:cubicBezTo>
                  <a:pt x="8896599" y="5563928"/>
                  <a:pt x="8896853" y="5563547"/>
                  <a:pt x="8896981" y="5563292"/>
                </a:cubicBezTo>
                <a:cubicBezTo>
                  <a:pt x="8896981" y="5563038"/>
                  <a:pt x="8896981" y="5562911"/>
                  <a:pt x="8896853" y="5562783"/>
                </a:cubicBezTo>
                <a:cubicBezTo>
                  <a:pt x="8896726" y="5562783"/>
                  <a:pt x="8896472" y="5562656"/>
                  <a:pt x="8896090" y="5562783"/>
                </a:cubicBezTo>
                <a:close/>
                <a:moveTo>
                  <a:pt x="8849792" y="5561384"/>
                </a:moveTo>
                <a:cubicBezTo>
                  <a:pt x="8849792" y="5561511"/>
                  <a:pt x="8849792" y="5562275"/>
                  <a:pt x="8849792" y="5563547"/>
                </a:cubicBezTo>
                <a:cubicBezTo>
                  <a:pt x="8849792" y="5564819"/>
                  <a:pt x="8849537" y="5566472"/>
                  <a:pt x="8849156" y="5568380"/>
                </a:cubicBezTo>
                <a:cubicBezTo>
                  <a:pt x="8847884" y="5577156"/>
                  <a:pt x="8846866" y="5580590"/>
                  <a:pt x="8846357" y="5578810"/>
                </a:cubicBezTo>
                <a:cubicBezTo>
                  <a:pt x="8845976" y="5577792"/>
                  <a:pt x="8846612" y="5574104"/>
                  <a:pt x="8848138" y="5567744"/>
                </a:cubicBezTo>
                <a:cubicBezTo>
                  <a:pt x="8848138" y="5567108"/>
                  <a:pt x="8848392" y="5566345"/>
                  <a:pt x="8848520" y="5565455"/>
                </a:cubicBezTo>
                <a:cubicBezTo>
                  <a:pt x="8848647" y="5564564"/>
                  <a:pt x="8848901" y="5563801"/>
                  <a:pt x="8848901" y="5563165"/>
                </a:cubicBezTo>
                <a:cubicBezTo>
                  <a:pt x="8848901" y="5562656"/>
                  <a:pt x="8849156" y="5562147"/>
                  <a:pt x="8849283" y="5561766"/>
                </a:cubicBezTo>
                <a:cubicBezTo>
                  <a:pt x="8849410" y="5561384"/>
                  <a:pt x="8849664" y="5561257"/>
                  <a:pt x="8849792" y="5561384"/>
                </a:cubicBezTo>
                <a:close/>
                <a:moveTo>
                  <a:pt x="9121351" y="5560367"/>
                </a:moveTo>
                <a:cubicBezTo>
                  <a:pt x="9121987" y="5558586"/>
                  <a:pt x="9122241" y="5558840"/>
                  <a:pt x="9122241" y="5560876"/>
                </a:cubicBezTo>
                <a:cubicBezTo>
                  <a:pt x="9122241" y="5561511"/>
                  <a:pt x="9122241" y="5562147"/>
                  <a:pt x="9121987" y="5562783"/>
                </a:cubicBezTo>
                <a:cubicBezTo>
                  <a:pt x="9121859" y="5563292"/>
                  <a:pt x="9121732" y="5563674"/>
                  <a:pt x="9121478" y="5563928"/>
                </a:cubicBezTo>
                <a:cubicBezTo>
                  <a:pt x="9120842" y="5564310"/>
                  <a:pt x="9120588" y="5564183"/>
                  <a:pt x="9120588" y="5563419"/>
                </a:cubicBezTo>
                <a:cubicBezTo>
                  <a:pt x="9120588" y="5562656"/>
                  <a:pt x="9120842" y="5561766"/>
                  <a:pt x="9121351" y="5560367"/>
                </a:cubicBezTo>
                <a:close/>
                <a:moveTo>
                  <a:pt x="8855134" y="5559858"/>
                </a:moveTo>
                <a:cubicBezTo>
                  <a:pt x="8855134" y="5560112"/>
                  <a:pt x="8855134" y="5560367"/>
                  <a:pt x="8855134" y="5560748"/>
                </a:cubicBezTo>
                <a:cubicBezTo>
                  <a:pt x="8855134" y="5561130"/>
                  <a:pt x="8855007" y="5561384"/>
                  <a:pt x="8854752" y="5561766"/>
                </a:cubicBezTo>
                <a:cubicBezTo>
                  <a:pt x="8854498" y="5562402"/>
                  <a:pt x="8854371" y="5562529"/>
                  <a:pt x="8854244" y="5562147"/>
                </a:cubicBezTo>
                <a:cubicBezTo>
                  <a:pt x="8854244" y="5561893"/>
                  <a:pt x="8854244" y="5561639"/>
                  <a:pt x="8854244" y="5561257"/>
                </a:cubicBezTo>
                <a:cubicBezTo>
                  <a:pt x="8854244" y="5560876"/>
                  <a:pt x="8854498" y="5560494"/>
                  <a:pt x="8854498" y="5560240"/>
                </a:cubicBezTo>
                <a:cubicBezTo>
                  <a:pt x="8854752" y="5559604"/>
                  <a:pt x="8855007" y="5559476"/>
                  <a:pt x="8855134" y="5559858"/>
                </a:cubicBezTo>
                <a:close/>
                <a:moveTo>
                  <a:pt x="8898125" y="5559222"/>
                </a:moveTo>
                <a:cubicBezTo>
                  <a:pt x="8897108" y="5559095"/>
                  <a:pt x="8897108" y="5560621"/>
                  <a:pt x="8898380" y="5563801"/>
                </a:cubicBezTo>
                <a:cubicBezTo>
                  <a:pt x="8898634" y="5564310"/>
                  <a:pt x="8898761" y="5564564"/>
                  <a:pt x="8899016" y="5564819"/>
                </a:cubicBezTo>
                <a:cubicBezTo>
                  <a:pt x="8899270" y="5565073"/>
                  <a:pt x="8899525" y="5565073"/>
                  <a:pt x="8899652" y="5564946"/>
                </a:cubicBezTo>
                <a:cubicBezTo>
                  <a:pt x="8899906" y="5564564"/>
                  <a:pt x="8900033" y="5564055"/>
                  <a:pt x="8899906" y="5563165"/>
                </a:cubicBezTo>
                <a:lnTo>
                  <a:pt x="8899779" y="5563292"/>
                </a:lnTo>
                <a:cubicBezTo>
                  <a:pt x="8899779" y="5562402"/>
                  <a:pt x="8899397" y="5561639"/>
                  <a:pt x="8899143" y="5560748"/>
                </a:cubicBezTo>
                <a:cubicBezTo>
                  <a:pt x="8898888" y="5559858"/>
                  <a:pt x="8898507" y="5559349"/>
                  <a:pt x="8898125" y="5559222"/>
                </a:cubicBezTo>
                <a:close/>
                <a:moveTo>
                  <a:pt x="9538674" y="5557696"/>
                </a:moveTo>
                <a:cubicBezTo>
                  <a:pt x="9538928" y="5557568"/>
                  <a:pt x="9539055" y="5557696"/>
                  <a:pt x="9539182" y="5558204"/>
                </a:cubicBezTo>
                <a:cubicBezTo>
                  <a:pt x="9539182" y="5558459"/>
                  <a:pt x="9539182" y="5558713"/>
                  <a:pt x="9539182" y="5559222"/>
                </a:cubicBezTo>
                <a:cubicBezTo>
                  <a:pt x="9539182" y="5559604"/>
                  <a:pt x="9538928" y="5560112"/>
                  <a:pt x="9538674" y="5560621"/>
                </a:cubicBezTo>
                <a:cubicBezTo>
                  <a:pt x="9538419" y="5561384"/>
                  <a:pt x="9538165" y="5561766"/>
                  <a:pt x="9538038" y="5561766"/>
                </a:cubicBezTo>
                <a:lnTo>
                  <a:pt x="9537911" y="5561639"/>
                </a:lnTo>
                <a:cubicBezTo>
                  <a:pt x="9537911" y="5561639"/>
                  <a:pt x="9537911" y="5561130"/>
                  <a:pt x="9537911" y="5560367"/>
                </a:cubicBezTo>
                <a:cubicBezTo>
                  <a:pt x="9537911" y="5559604"/>
                  <a:pt x="9537911" y="5559095"/>
                  <a:pt x="9538165" y="5558586"/>
                </a:cubicBezTo>
                <a:cubicBezTo>
                  <a:pt x="9538292" y="5558077"/>
                  <a:pt x="9538547" y="5557823"/>
                  <a:pt x="9538674" y="5557696"/>
                </a:cubicBezTo>
                <a:close/>
                <a:moveTo>
                  <a:pt x="10065892" y="5556678"/>
                </a:moveTo>
                <a:cubicBezTo>
                  <a:pt x="10065892" y="5556678"/>
                  <a:pt x="10066020" y="5557314"/>
                  <a:pt x="10066020" y="5557568"/>
                </a:cubicBezTo>
                <a:cubicBezTo>
                  <a:pt x="10066020" y="5557823"/>
                  <a:pt x="10066020" y="5558077"/>
                  <a:pt x="10065892" y="5558204"/>
                </a:cubicBezTo>
                <a:cubicBezTo>
                  <a:pt x="10065765" y="5558332"/>
                  <a:pt x="10065638" y="5558332"/>
                  <a:pt x="10065511" y="5558204"/>
                </a:cubicBezTo>
                <a:cubicBezTo>
                  <a:pt x="10065511" y="5558077"/>
                  <a:pt x="10065384" y="5557696"/>
                  <a:pt x="10065511" y="5557187"/>
                </a:cubicBezTo>
                <a:cubicBezTo>
                  <a:pt x="10065511" y="5556297"/>
                  <a:pt x="10065765" y="5556042"/>
                  <a:pt x="10065892" y="5556678"/>
                </a:cubicBezTo>
                <a:close/>
                <a:moveTo>
                  <a:pt x="8850936" y="5556042"/>
                </a:moveTo>
                <a:cubicBezTo>
                  <a:pt x="8850936" y="5556424"/>
                  <a:pt x="8851064" y="5556805"/>
                  <a:pt x="8851064" y="5557314"/>
                </a:cubicBezTo>
                <a:cubicBezTo>
                  <a:pt x="8851064" y="5557823"/>
                  <a:pt x="8851064" y="5558204"/>
                  <a:pt x="8851064" y="5558459"/>
                </a:cubicBezTo>
                <a:cubicBezTo>
                  <a:pt x="8851064" y="5558459"/>
                  <a:pt x="8850936" y="5559222"/>
                  <a:pt x="8850682" y="5559476"/>
                </a:cubicBezTo>
                <a:cubicBezTo>
                  <a:pt x="8850428" y="5559731"/>
                  <a:pt x="8850173" y="5559858"/>
                  <a:pt x="8849919" y="5559858"/>
                </a:cubicBezTo>
                <a:cubicBezTo>
                  <a:pt x="8849664" y="5559858"/>
                  <a:pt x="8849537" y="5559604"/>
                  <a:pt x="8849537" y="5559222"/>
                </a:cubicBezTo>
                <a:cubicBezTo>
                  <a:pt x="8849537" y="5559095"/>
                  <a:pt x="8849537" y="5558840"/>
                  <a:pt x="8849664" y="5558332"/>
                </a:cubicBezTo>
                <a:cubicBezTo>
                  <a:pt x="8849664" y="5557950"/>
                  <a:pt x="8849919" y="5557441"/>
                  <a:pt x="8850046" y="5556805"/>
                </a:cubicBezTo>
                <a:cubicBezTo>
                  <a:pt x="8850428" y="5555406"/>
                  <a:pt x="8850682" y="5555152"/>
                  <a:pt x="8850936" y="5556042"/>
                </a:cubicBezTo>
                <a:close/>
                <a:moveTo>
                  <a:pt x="8904358" y="5554643"/>
                </a:moveTo>
                <a:cubicBezTo>
                  <a:pt x="8903340" y="5554643"/>
                  <a:pt x="8902831" y="5555279"/>
                  <a:pt x="8902959" y="5556297"/>
                </a:cubicBezTo>
                <a:lnTo>
                  <a:pt x="8902959" y="5557187"/>
                </a:lnTo>
                <a:cubicBezTo>
                  <a:pt x="8902959" y="5557187"/>
                  <a:pt x="8902704" y="5557568"/>
                  <a:pt x="8902450" y="5557696"/>
                </a:cubicBezTo>
                <a:cubicBezTo>
                  <a:pt x="8902196" y="5557696"/>
                  <a:pt x="8901814" y="5557950"/>
                  <a:pt x="8901432" y="5558459"/>
                </a:cubicBezTo>
                <a:cubicBezTo>
                  <a:pt x="8901051" y="5558968"/>
                  <a:pt x="8900796" y="5559476"/>
                  <a:pt x="8900542" y="5559985"/>
                </a:cubicBezTo>
                <a:cubicBezTo>
                  <a:pt x="8900288" y="5560494"/>
                  <a:pt x="8900288" y="5561003"/>
                  <a:pt x="8900288" y="5561511"/>
                </a:cubicBezTo>
                <a:cubicBezTo>
                  <a:pt x="8900288" y="5562020"/>
                  <a:pt x="8900669" y="5561766"/>
                  <a:pt x="8901305" y="5561003"/>
                </a:cubicBezTo>
                <a:cubicBezTo>
                  <a:pt x="8901941" y="5560240"/>
                  <a:pt x="8903086" y="5558586"/>
                  <a:pt x="8904740" y="5556042"/>
                </a:cubicBezTo>
                <a:cubicBezTo>
                  <a:pt x="8905375" y="5555279"/>
                  <a:pt x="8905630" y="5554770"/>
                  <a:pt x="8905630" y="5554643"/>
                </a:cubicBezTo>
                <a:cubicBezTo>
                  <a:pt x="8905630" y="5554516"/>
                  <a:pt x="8905121" y="5554389"/>
                  <a:pt x="8904358" y="5554643"/>
                </a:cubicBezTo>
                <a:close/>
                <a:moveTo>
                  <a:pt x="9122877" y="5554261"/>
                </a:moveTo>
                <a:cubicBezTo>
                  <a:pt x="9123131" y="5554261"/>
                  <a:pt x="9123259" y="5554261"/>
                  <a:pt x="9123386" y="5554643"/>
                </a:cubicBezTo>
                <a:cubicBezTo>
                  <a:pt x="9123513" y="5555025"/>
                  <a:pt x="9123386" y="5555279"/>
                  <a:pt x="9123386" y="5555661"/>
                </a:cubicBezTo>
                <a:lnTo>
                  <a:pt x="9123259" y="5555788"/>
                </a:lnTo>
                <a:cubicBezTo>
                  <a:pt x="9123259" y="5555788"/>
                  <a:pt x="9122877" y="5556424"/>
                  <a:pt x="9122750" y="5556678"/>
                </a:cubicBezTo>
                <a:cubicBezTo>
                  <a:pt x="9122622" y="5556933"/>
                  <a:pt x="9122495" y="5557060"/>
                  <a:pt x="9122368" y="5557060"/>
                </a:cubicBezTo>
                <a:cubicBezTo>
                  <a:pt x="9122368" y="5557060"/>
                  <a:pt x="9122241" y="5557060"/>
                  <a:pt x="9122114" y="5556678"/>
                </a:cubicBezTo>
                <a:cubicBezTo>
                  <a:pt x="9122114" y="5556424"/>
                  <a:pt x="9122114" y="5556169"/>
                  <a:pt x="9121987" y="5555788"/>
                </a:cubicBezTo>
                <a:cubicBezTo>
                  <a:pt x="9121987" y="5555406"/>
                  <a:pt x="9122114" y="5555025"/>
                  <a:pt x="9122241" y="5554770"/>
                </a:cubicBezTo>
                <a:cubicBezTo>
                  <a:pt x="9122368" y="5554516"/>
                  <a:pt x="9122622" y="5554389"/>
                  <a:pt x="9122877" y="5554261"/>
                </a:cubicBezTo>
                <a:close/>
                <a:moveTo>
                  <a:pt x="8908428" y="5553371"/>
                </a:moveTo>
                <a:cubicBezTo>
                  <a:pt x="8908174" y="5553371"/>
                  <a:pt x="8907919" y="5553753"/>
                  <a:pt x="8907411" y="5554389"/>
                </a:cubicBezTo>
                <a:lnTo>
                  <a:pt x="8907411" y="5554643"/>
                </a:lnTo>
                <a:cubicBezTo>
                  <a:pt x="8907029" y="5555279"/>
                  <a:pt x="8906520" y="5556042"/>
                  <a:pt x="8906011" y="5556933"/>
                </a:cubicBezTo>
                <a:cubicBezTo>
                  <a:pt x="8905503" y="5557950"/>
                  <a:pt x="8904994" y="5558968"/>
                  <a:pt x="8904358" y="5560112"/>
                </a:cubicBezTo>
                <a:cubicBezTo>
                  <a:pt x="8903722" y="5561257"/>
                  <a:pt x="8903086" y="5562275"/>
                  <a:pt x="8902577" y="5563038"/>
                </a:cubicBezTo>
                <a:cubicBezTo>
                  <a:pt x="8902068" y="5563801"/>
                  <a:pt x="8901687" y="5564564"/>
                  <a:pt x="8901432" y="5565200"/>
                </a:cubicBezTo>
                <a:cubicBezTo>
                  <a:pt x="8901178" y="5565963"/>
                  <a:pt x="8900924" y="5566472"/>
                  <a:pt x="8901051" y="5566726"/>
                </a:cubicBezTo>
                <a:cubicBezTo>
                  <a:pt x="8901051" y="5566981"/>
                  <a:pt x="8901432" y="5566726"/>
                  <a:pt x="8901941" y="5566090"/>
                </a:cubicBezTo>
                <a:cubicBezTo>
                  <a:pt x="8902450" y="5565455"/>
                  <a:pt x="8902959" y="5564564"/>
                  <a:pt x="8903722" y="5563419"/>
                </a:cubicBezTo>
                <a:cubicBezTo>
                  <a:pt x="8907665" y="5556678"/>
                  <a:pt x="8909191" y="5553371"/>
                  <a:pt x="8908428" y="5553371"/>
                </a:cubicBezTo>
                <a:close/>
                <a:moveTo>
                  <a:pt x="9120969" y="5552099"/>
                </a:moveTo>
                <a:cubicBezTo>
                  <a:pt x="9120842" y="5552735"/>
                  <a:pt x="9120588" y="5553371"/>
                  <a:pt x="9120460" y="5554261"/>
                </a:cubicBezTo>
                <a:cubicBezTo>
                  <a:pt x="9120333" y="5555152"/>
                  <a:pt x="9120206" y="5555915"/>
                  <a:pt x="9120079" y="5556678"/>
                </a:cubicBezTo>
                <a:lnTo>
                  <a:pt x="9119951" y="5556551"/>
                </a:lnTo>
                <a:cubicBezTo>
                  <a:pt x="9119697" y="5557696"/>
                  <a:pt x="9119443" y="5558713"/>
                  <a:pt x="9119188" y="5559604"/>
                </a:cubicBezTo>
                <a:cubicBezTo>
                  <a:pt x="9118807" y="5560494"/>
                  <a:pt x="9118552" y="5561130"/>
                  <a:pt x="9118298" y="5561511"/>
                </a:cubicBezTo>
                <a:cubicBezTo>
                  <a:pt x="9118044" y="5561893"/>
                  <a:pt x="9117916" y="5561766"/>
                  <a:pt x="9117916" y="5561130"/>
                </a:cubicBezTo>
                <a:cubicBezTo>
                  <a:pt x="9117916" y="5560748"/>
                  <a:pt x="9117916" y="5560240"/>
                  <a:pt x="9118044" y="5559731"/>
                </a:cubicBezTo>
                <a:cubicBezTo>
                  <a:pt x="9118171" y="5559222"/>
                  <a:pt x="9118425" y="5558713"/>
                  <a:pt x="9118679" y="5558332"/>
                </a:cubicBezTo>
                <a:cubicBezTo>
                  <a:pt x="9119188" y="5557441"/>
                  <a:pt x="9119061" y="5556805"/>
                  <a:pt x="9118679" y="5556551"/>
                </a:cubicBezTo>
                <a:cubicBezTo>
                  <a:pt x="9118171" y="5556169"/>
                  <a:pt x="9118298" y="5555025"/>
                  <a:pt x="9119188" y="5553117"/>
                </a:cubicBezTo>
                <a:cubicBezTo>
                  <a:pt x="9120969" y="5549555"/>
                  <a:pt x="9121605" y="5549301"/>
                  <a:pt x="9120969" y="5552099"/>
                </a:cubicBezTo>
                <a:close/>
                <a:moveTo>
                  <a:pt x="9045924" y="5551590"/>
                </a:moveTo>
                <a:cubicBezTo>
                  <a:pt x="9046179" y="5551590"/>
                  <a:pt x="9046306" y="5551463"/>
                  <a:pt x="9046433" y="5551590"/>
                </a:cubicBezTo>
                <a:cubicBezTo>
                  <a:pt x="9046433" y="5551590"/>
                  <a:pt x="9046688" y="5551718"/>
                  <a:pt x="9046688" y="5551972"/>
                </a:cubicBezTo>
                <a:lnTo>
                  <a:pt x="9046688" y="5552354"/>
                </a:lnTo>
                <a:cubicBezTo>
                  <a:pt x="9046688" y="5552608"/>
                  <a:pt x="9046433" y="5552735"/>
                  <a:pt x="9046179" y="5552990"/>
                </a:cubicBezTo>
                <a:cubicBezTo>
                  <a:pt x="9046052" y="5552990"/>
                  <a:pt x="9045924" y="5552990"/>
                  <a:pt x="9045670" y="5552990"/>
                </a:cubicBezTo>
                <a:cubicBezTo>
                  <a:pt x="9045543" y="5552990"/>
                  <a:pt x="9045416" y="5552990"/>
                  <a:pt x="9045416" y="5552735"/>
                </a:cubicBezTo>
                <a:cubicBezTo>
                  <a:pt x="9045416" y="5552481"/>
                  <a:pt x="9045416" y="5552226"/>
                  <a:pt x="9045543" y="5552099"/>
                </a:cubicBezTo>
                <a:cubicBezTo>
                  <a:pt x="9045670" y="5551845"/>
                  <a:pt x="9045798" y="5551718"/>
                  <a:pt x="9045924" y="5551590"/>
                </a:cubicBezTo>
                <a:close/>
                <a:moveTo>
                  <a:pt x="9057754" y="5551463"/>
                </a:moveTo>
                <a:cubicBezTo>
                  <a:pt x="9058644" y="5550573"/>
                  <a:pt x="9058771" y="5550573"/>
                  <a:pt x="9058008" y="5551718"/>
                </a:cubicBezTo>
                <a:cubicBezTo>
                  <a:pt x="9058008" y="5551718"/>
                  <a:pt x="9057627" y="5552481"/>
                  <a:pt x="9057372" y="5552608"/>
                </a:cubicBezTo>
                <a:cubicBezTo>
                  <a:pt x="9057118" y="5552862"/>
                  <a:pt x="9056991" y="5552862"/>
                  <a:pt x="9056991" y="5552990"/>
                </a:cubicBezTo>
                <a:cubicBezTo>
                  <a:pt x="9056482" y="5552990"/>
                  <a:pt x="9056736" y="5552608"/>
                  <a:pt x="9057754" y="5551463"/>
                </a:cubicBezTo>
                <a:close/>
                <a:moveTo>
                  <a:pt x="9202646" y="5550795"/>
                </a:moveTo>
                <a:lnTo>
                  <a:pt x="9202755" y="5551336"/>
                </a:lnTo>
                <a:cubicBezTo>
                  <a:pt x="9202500" y="5551718"/>
                  <a:pt x="9202119" y="5552354"/>
                  <a:pt x="9201737" y="5552990"/>
                </a:cubicBezTo>
                <a:cubicBezTo>
                  <a:pt x="9201229" y="5553626"/>
                  <a:pt x="9200847" y="5554134"/>
                  <a:pt x="9200338" y="5554643"/>
                </a:cubicBezTo>
                <a:cubicBezTo>
                  <a:pt x="9199829" y="5555152"/>
                  <a:pt x="9199448" y="5555533"/>
                  <a:pt x="9199066" y="5555661"/>
                </a:cubicBezTo>
                <a:cubicBezTo>
                  <a:pt x="9198049" y="5556042"/>
                  <a:pt x="9198430" y="5555279"/>
                  <a:pt x="9199956" y="5553498"/>
                </a:cubicBezTo>
                <a:cubicBezTo>
                  <a:pt x="9200592" y="5552735"/>
                  <a:pt x="9201101" y="5552099"/>
                  <a:pt x="9201737" y="5551590"/>
                </a:cubicBezTo>
                <a:close/>
                <a:moveTo>
                  <a:pt x="9202627" y="5550700"/>
                </a:moveTo>
                <a:lnTo>
                  <a:pt x="9202755" y="5550700"/>
                </a:lnTo>
                <a:lnTo>
                  <a:pt x="9202646" y="5550795"/>
                </a:lnTo>
                <a:close/>
                <a:moveTo>
                  <a:pt x="8855007" y="5550573"/>
                </a:moveTo>
                <a:cubicBezTo>
                  <a:pt x="8855007" y="5550827"/>
                  <a:pt x="8855007" y="5551336"/>
                  <a:pt x="8855007" y="5552354"/>
                </a:cubicBezTo>
                <a:cubicBezTo>
                  <a:pt x="8855007" y="5553244"/>
                  <a:pt x="8854752" y="5554389"/>
                  <a:pt x="8854498" y="5555533"/>
                </a:cubicBezTo>
                <a:cubicBezTo>
                  <a:pt x="8854116" y="5556678"/>
                  <a:pt x="8853862" y="5557823"/>
                  <a:pt x="8853735" y="5558713"/>
                </a:cubicBezTo>
                <a:cubicBezTo>
                  <a:pt x="8853607" y="5559604"/>
                  <a:pt x="8853480" y="5560112"/>
                  <a:pt x="8853607" y="5560240"/>
                </a:cubicBezTo>
                <a:cubicBezTo>
                  <a:pt x="8853607" y="5560367"/>
                  <a:pt x="8853607" y="5561003"/>
                  <a:pt x="8853353" y="5562020"/>
                </a:cubicBezTo>
                <a:cubicBezTo>
                  <a:pt x="8853099" y="5563038"/>
                  <a:pt x="8852972" y="5564310"/>
                  <a:pt x="8852717" y="5565709"/>
                </a:cubicBezTo>
                <a:cubicBezTo>
                  <a:pt x="8852335" y="5567108"/>
                  <a:pt x="8852081" y="5568253"/>
                  <a:pt x="8851954" y="5569270"/>
                </a:cubicBezTo>
                <a:cubicBezTo>
                  <a:pt x="8851827" y="5570288"/>
                  <a:pt x="8851827" y="5570924"/>
                  <a:pt x="8851954" y="5571051"/>
                </a:cubicBezTo>
                <a:cubicBezTo>
                  <a:pt x="8852081" y="5571051"/>
                  <a:pt x="8852208" y="5571305"/>
                  <a:pt x="8852208" y="5571560"/>
                </a:cubicBezTo>
                <a:cubicBezTo>
                  <a:pt x="8852208" y="5571814"/>
                  <a:pt x="8852081" y="5572069"/>
                  <a:pt x="8851827" y="5572450"/>
                </a:cubicBezTo>
                <a:cubicBezTo>
                  <a:pt x="8851572" y="5572832"/>
                  <a:pt x="8851445" y="5573722"/>
                  <a:pt x="8851064" y="5575248"/>
                </a:cubicBezTo>
                <a:cubicBezTo>
                  <a:pt x="8850682" y="5576775"/>
                  <a:pt x="8850555" y="5578683"/>
                  <a:pt x="8850173" y="5580845"/>
                </a:cubicBezTo>
                <a:cubicBezTo>
                  <a:pt x="8849919" y="5583007"/>
                  <a:pt x="8849664" y="5585042"/>
                  <a:pt x="8849410" y="5586950"/>
                </a:cubicBezTo>
                <a:cubicBezTo>
                  <a:pt x="8849410" y="5587841"/>
                  <a:pt x="8849410" y="5588604"/>
                  <a:pt x="8849410" y="5589494"/>
                </a:cubicBezTo>
                <a:cubicBezTo>
                  <a:pt x="8849410" y="5590384"/>
                  <a:pt x="8849537" y="5590893"/>
                  <a:pt x="8849919" y="5591148"/>
                </a:cubicBezTo>
                <a:cubicBezTo>
                  <a:pt x="8850301" y="5591911"/>
                  <a:pt x="8850173" y="5592165"/>
                  <a:pt x="8849664" y="5591911"/>
                </a:cubicBezTo>
                <a:cubicBezTo>
                  <a:pt x="8849029" y="5591529"/>
                  <a:pt x="8848774" y="5591911"/>
                  <a:pt x="8848901" y="5592801"/>
                </a:cubicBezTo>
                <a:cubicBezTo>
                  <a:pt x="8849029" y="5593310"/>
                  <a:pt x="8849029" y="5593946"/>
                  <a:pt x="8848901" y="5594709"/>
                </a:cubicBezTo>
                <a:cubicBezTo>
                  <a:pt x="8848901" y="5595472"/>
                  <a:pt x="8848647" y="5596362"/>
                  <a:pt x="8848520" y="5597126"/>
                </a:cubicBezTo>
                <a:cubicBezTo>
                  <a:pt x="8848011" y="5599924"/>
                  <a:pt x="8847757" y="5602849"/>
                  <a:pt x="8847629" y="5605902"/>
                </a:cubicBezTo>
                <a:cubicBezTo>
                  <a:pt x="8847629" y="5608955"/>
                  <a:pt x="8847629" y="5610863"/>
                  <a:pt x="8848138" y="5612007"/>
                </a:cubicBezTo>
                <a:lnTo>
                  <a:pt x="8847893" y="5613847"/>
                </a:lnTo>
                <a:lnTo>
                  <a:pt x="8847248" y="5614170"/>
                </a:lnTo>
                <a:cubicBezTo>
                  <a:pt x="8847121" y="5614424"/>
                  <a:pt x="8846993" y="5614678"/>
                  <a:pt x="8847248" y="5615060"/>
                </a:cubicBezTo>
                <a:cubicBezTo>
                  <a:pt x="8847248" y="5615441"/>
                  <a:pt x="8847502" y="5615950"/>
                  <a:pt x="8847502" y="5616713"/>
                </a:cubicBezTo>
                <a:cubicBezTo>
                  <a:pt x="8847502" y="5617349"/>
                  <a:pt x="8847502" y="5618113"/>
                  <a:pt x="8847502" y="5618748"/>
                </a:cubicBezTo>
                <a:cubicBezTo>
                  <a:pt x="8847502" y="5619384"/>
                  <a:pt x="8847502" y="5619893"/>
                  <a:pt x="8847248" y="5620402"/>
                </a:cubicBezTo>
                <a:cubicBezTo>
                  <a:pt x="8847121" y="5620911"/>
                  <a:pt x="8846866" y="5621165"/>
                  <a:pt x="8846739" y="5621165"/>
                </a:cubicBezTo>
                <a:cubicBezTo>
                  <a:pt x="8846612" y="5621165"/>
                  <a:pt x="8846485" y="5621165"/>
                  <a:pt x="8846230" y="5620784"/>
                </a:cubicBezTo>
                <a:cubicBezTo>
                  <a:pt x="8846103" y="5620529"/>
                  <a:pt x="8845976" y="5620148"/>
                  <a:pt x="8846103" y="5619639"/>
                </a:cubicBezTo>
                <a:cubicBezTo>
                  <a:pt x="8846103" y="5619130"/>
                  <a:pt x="8846103" y="5618494"/>
                  <a:pt x="8846103" y="5617477"/>
                </a:cubicBezTo>
                <a:cubicBezTo>
                  <a:pt x="8846103" y="5616459"/>
                  <a:pt x="8845976" y="5615569"/>
                  <a:pt x="8845849" y="5614678"/>
                </a:cubicBezTo>
                <a:cubicBezTo>
                  <a:pt x="8845849" y="5613788"/>
                  <a:pt x="8845849" y="5612770"/>
                  <a:pt x="8845849" y="5611753"/>
                </a:cubicBezTo>
                <a:cubicBezTo>
                  <a:pt x="8845849" y="5610735"/>
                  <a:pt x="8845849" y="5609845"/>
                  <a:pt x="8846103" y="5609082"/>
                </a:cubicBezTo>
                <a:cubicBezTo>
                  <a:pt x="8846230" y="5608446"/>
                  <a:pt x="8846357" y="5607301"/>
                  <a:pt x="8846485" y="5605520"/>
                </a:cubicBezTo>
                <a:cubicBezTo>
                  <a:pt x="8846485" y="5603740"/>
                  <a:pt x="8846739" y="5601959"/>
                  <a:pt x="8846739" y="5600178"/>
                </a:cubicBezTo>
                <a:cubicBezTo>
                  <a:pt x="8846739" y="5598270"/>
                  <a:pt x="8846866" y="5596617"/>
                  <a:pt x="8846993" y="5595091"/>
                </a:cubicBezTo>
                <a:cubicBezTo>
                  <a:pt x="8846993" y="5593564"/>
                  <a:pt x="8847248" y="5592674"/>
                  <a:pt x="8847248" y="5592165"/>
                </a:cubicBezTo>
                <a:cubicBezTo>
                  <a:pt x="8847248" y="5591784"/>
                  <a:pt x="8847375" y="5591275"/>
                  <a:pt x="8847502" y="5590766"/>
                </a:cubicBezTo>
                <a:cubicBezTo>
                  <a:pt x="8847502" y="5590257"/>
                  <a:pt x="8847502" y="5589876"/>
                  <a:pt x="8847502" y="5589494"/>
                </a:cubicBezTo>
                <a:cubicBezTo>
                  <a:pt x="8847502" y="5589112"/>
                  <a:pt x="8847502" y="5588731"/>
                  <a:pt x="8847502" y="5588095"/>
                </a:cubicBezTo>
                <a:cubicBezTo>
                  <a:pt x="8847502" y="5587586"/>
                  <a:pt x="8847757" y="5587077"/>
                  <a:pt x="8847884" y="5586569"/>
                </a:cubicBezTo>
                <a:cubicBezTo>
                  <a:pt x="8848138" y="5586060"/>
                  <a:pt x="8848265" y="5585169"/>
                  <a:pt x="8848520" y="5583898"/>
                </a:cubicBezTo>
                <a:cubicBezTo>
                  <a:pt x="8848774" y="5582626"/>
                  <a:pt x="8848901" y="5581226"/>
                  <a:pt x="8849156" y="5579827"/>
                </a:cubicBezTo>
                <a:cubicBezTo>
                  <a:pt x="8849156" y="5578301"/>
                  <a:pt x="8849410" y="5577029"/>
                  <a:pt x="8849537" y="5575884"/>
                </a:cubicBezTo>
                <a:cubicBezTo>
                  <a:pt x="8849792" y="5574740"/>
                  <a:pt x="8849919" y="5574104"/>
                  <a:pt x="8850046" y="5573849"/>
                </a:cubicBezTo>
                <a:cubicBezTo>
                  <a:pt x="8850173" y="5573595"/>
                  <a:pt x="8850301" y="5572959"/>
                  <a:pt x="8850555" y="5571941"/>
                </a:cubicBezTo>
                <a:cubicBezTo>
                  <a:pt x="8850682" y="5570924"/>
                  <a:pt x="8850936" y="5569779"/>
                  <a:pt x="8850936" y="5568634"/>
                </a:cubicBezTo>
                <a:cubicBezTo>
                  <a:pt x="8851318" y="5565709"/>
                  <a:pt x="8851827" y="5562783"/>
                  <a:pt x="8852335" y="5559858"/>
                </a:cubicBezTo>
                <a:cubicBezTo>
                  <a:pt x="8852844" y="5556933"/>
                  <a:pt x="8853353" y="5554643"/>
                  <a:pt x="8853862" y="5552862"/>
                </a:cubicBezTo>
                <a:cubicBezTo>
                  <a:pt x="8854371" y="5551082"/>
                  <a:pt x="8854752" y="5550318"/>
                  <a:pt x="8855007" y="5550573"/>
                </a:cubicBezTo>
                <a:close/>
                <a:moveTo>
                  <a:pt x="9123767" y="5549047"/>
                </a:moveTo>
                <a:cubicBezTo>
                  <a:pt x="9124149" y="5548792"/>
                  <a:pt x="9124531" y="5549047"/>
                  <a:pt x="9125039" y="5549683"/>
                </a:cubicBezTo>
                <a:lnTo>
                  <a:pt x="9125039" y="5549810"/>
                </a:lnTo>
                <a:cubicBezTo>
                  <a:pt x="9125039" y="5549810"/>
                  <a:pt x="9125039" y="5550318"/>
                  <a:pt x="9125039" y="5550700"/>
                </a:cubicBezTo>
                <a:cubicBezTo>
                  <a:pt x="9125039" y="5551082"/>
                  <a:pt x="9124658" y="5551463"/>
                  <a:pt x="9124276" y="5551718"/>
                </a:cubicBezTo>
                <a:cubicBezTo>
                  <a:pt x="9123259" y="5552608"/>
                  <a:pt x="9122877" y="5552481"/>
                  <a:pt x="9123131" y="5550954"/>
                </a:cubicBezTo>
                <a:cubicBezTo>
                  <a:pt x="9123131" y="5549937"/>
                  <a:pt x="9123386" y="5549301"/>
                  <a:pt x="9123767" y="5549047"/>
                </a:cubicBezTo>
                <a:close/>
                <a:moveTo>
                  <a:pt x="9130000" y="5548538"/>
                </a:moveTo>
                <a:cubicBezTo>
                  <a:pt x="9130254" y="5548538"/>
                  <a:pt x="9130381" y="5548538"/>
                  <a:pt x="9130509" y="5548665"/>
                </a:cubicBezTo>
                <a:cubicBezTo>
                  <a:pt x="9130509" y="5548792"/>
                  <a:pt x="9130509" y="5549047"/>
                  <a:pt x="9130381" y="5549428"/>
                </a:cubicBezTo>
                <a:lnTo>
                  <a:pt x="9130127" y="5549555"/>
                </a:lnTo>
                <a:cubicBezTo>
                  <a:pt x="9130127" y="5549555"/>
                  <a:pt x="9129873" y="5550064"/>
                  <a:pt x="9129618" y="5550191"/>
                </a:cubicBezTo>
                <a:cubicBezTo>
                  <a:pt x="9129491" y="5550318"/>
                  <a:pt x="9129364" y="5550446"/>
                  <a:pt x="9129237" y="5550446"/>
                </a:cubicBezTo>
                <a:cubicBezTo>
                  <a:pt x="9129109" y="5550446"/>
                  <a:pt x="9128982" y="5550446"/>
                  <a:pt x="9128982" y="5550191"/>
                </a:cubicBezTo>
                <a:cubicBezTo>
                  <a:pt x="9128982" y="5550064"/>
                  <a:pt x="9128982" y="5549810"/>
                  <a:pt x="9128982" y="5549555"/>
                </a:cubicBezTo>
                <a:cubicBezTo>
                  <a:pt x="9128982" y="5549301"/>
                  <a:pt x="9128982" y="5549047"/>
                  <a:pt x="9129237" y="5548792"/>
                </a:cubicBezTo>
                <a:cubicBezTo>
                  <a:pt x="9129364" y="5548665"/>
                  <a:pt x="9129618" y="5548538"/>
                  <a:pt x="9130000" y="5548538"/>
                </a:cubicBezTo>
                <a:close/>
                <a:moveTo>
                  <a:pt x="9224632" y="5547902"/>
                </a:moveTo>
                <a:cubicBezTo>
                  <a:pt x="9224759" y="5548029"/>
                  <a:pt x="9224886" y="5548283"/>
                  <a:pt x="9224759" y="5548538"/>
                </a:cubicBezTo>
                <a:cubicBezTo>
                  <a:pt x="9224759" y="5548792"/>
                  <a:pt x="9224505" y="5548919"/>
                  <a:pt x="9224251" y="5549174"/>
                </a:cubicBezTo>
                <a:cubicBezTo>
                  <a:pt x="9223996" y="5549428"/>
                  <a:pt x="9223869" y="5549683"/>
                  <a:pt x="9223614" y="5549937"/>
                </a:cubicBezTo>
                <a:lnTo>
                  <a:pt x="9223869" y="5549937"/>
                </a:lnTo>
                <a:cubicBezTo>
                  <a:pt x="9223869" y="5549937"/>
                  <a:pt x="9223487" y="5550573"/>
                  <a:pt x="9223487" y="5550827"/>
                </a:cubicBezTo>
                <a:cubicBezTo>
                  <a:pt x="9223487" y="5551082"/>
                  <a:pt x="9223487" y="5551845"/>
                  <a:pt x="9223233" y="5552862"/>
                </a:cubicBezTo>
                <a:cubicBezTo>
                  <a:pt x="9223106" y="5553880"/>
                  <a:pt x="9222851" y="5555025"/>
                  <a:pt x="9222597" y="5556297"/>
                </a:cubicBezTo>
                <a:cubicBezTo>
                  <a:pt x="9222343" y="5557950"/>
                  <a:pt x="9221961" y="5559222"/>
                  <a:pt x="9221579" y="5560240"/>
                </a:cubicBezTo>
                <a:cubicBezTo>
                  <a:pt x="9221198" y="5561257"/>
                  <a:pt x="9220943" y="5561766"/>
                  <a:pt x="9220816" y="5561766"/>
                </a:cubicBezTo>
                <a:cubicBezTo>
                  <a:pt x="9220562" y="5561766"/>
                  <a:pt x="9220562" y="5561003"/>
                  <a:pt x="9220816" y="5559604"/>
                </a:cubicBezTo>
                <a:cubicBezTo>
                  <a:pt x="9220816" y="5558968"/>
                  <a:pt x="9220943" y="5558077"/>
                  <a:pt x="9221071" y="5557187"/>
                </a:cubicBezTo>
                <a:cubicBezTo>
                  <a:pt x="9221071" y="5556297"/>
                  <a:pt x="9221071" y="5555406"/>
                  <a:pt x="9221071" y="5554897"/>
                </a:cubicBezTo>
                <a:cubicBezTo>
                  <a:pt x="9221071" y="5554261"/>
                  <a:pt x="9221071" y="5553753"/>
                  <a:pt x="9221071" y="5553371"/>
                </a:cubicBezTo>
                <a:cubicBezTo>
                  <a:pt x="9221071" y="5552990"/>
                  <a:pt x="9221325" y="5552862"/>
                  <a:pt x="9221452" y="5552862"/>
                </a:cubicBezTo>
                <a:cubicBezTo>
                  <a:pt x="9221452" y="5552990"/>
                  <a:pt x="9221579" y="5552990"/>
                  <a:pt x="9221707" y="5552862"/>
                </a:cubicBezTo>
                <a:cubicBezTo>
                  <a:pt x="9221707" y="5552735"/>
                  <a:pt x="9221834" y="5552481"/>
                  <a:pt x="9221707" y="5552099"/>
                </a:cubicBezTo>
                <a:cubicBezTo>
                  <a:pt x="9221707" y="5551590"/>
                  <a:pt x="9221707" y="5551082"/>
                  <a:pt x="9222215" y="5550318"/>
                </a:cubicBezTo>
                <a:cubicBezTo>
                  <a:pt x="9222597" y="5549555"/>
                  <a:pt x="9223106" y="5548919"/>
                  <a:pt x="9223487" y="5548411"/>
                </a:cubicBezTo>
                <a:cubicBezTo>
                  <a:pt x="9223869" y="5547902"/>
                  <a:pt x="9224377" y="5547775"/>
                  <a:pt x="9224632" y="5547902"/>
                </a:cubicBezTo>
                <a:close/>
                <a:moveTo>
                  <a:pt x="9745109" y="5547011"/>
                </a:moveTo>
                <a:cubicBezTo>
                  <a:pt x="9745237" y="5547011"/>
                  <a:pt x="9745491" y="5547011"/>
                  <a:pt x="9745618" y="5547139"/>
                </a:cubicBezTo>
                <a:cubicBezTo>
                  <a:pt x="9745745" y="5547266"/>
                  <a:pt x="9745745" y="5547520"/>
                  <a:pt x="9745618" y="5547775"/>
                </a:cubicBezTo>
                <a:cubicBezTo>
                  <a:pt x="9745491" y="5548029"/>
                  <a:pt x="9745364" y="5548283"/>
                  <a:pt x="9745237" y="5548411"/>
                </a:cubicBezTo>
                <a:lnTo>
                  <a:pt x="9745364" y="5548411"/>
                </a:lnTo>
                <a:cubicBezTo>
                  <a:pt x="9745364" y="5548411"/>
                  <a:pt x="9745109" y="5548665"/>
                  <a:pt x="9745109" y="5548665"/>
                </a:cubicBezTo>
                <a:cubicBezTo>
                  <a:pt x="9745109" y="5548665"/>
                  <a:pt x="9744982" y="5548665"/>
                  <a:pt x="9744855" y="5548411"/>
                </a:cubicBezTo>
                <a:cubicBezTo>
                  <a:pt x="9744728" y="5548283"/>
                  <a:pt x="9744601" y="5548029"/>
                  <a:pt x="9744601" y="5547902"/>
                </a:cubicBezTo>
                <a:cubicBezTo>
                  <a:pt x="9744601" y="5547647"/>
                  <a:pt x="9744601" y="5547520"/>
                  <a:pt x="9744601" y="5547266"/>
                </a:cubicBezTo>
                <a:cubicBezTo>
                  <a:pt x="9744728" y="5547139"/>
                  <a:pt x="9744982" y="5547011"/>
                  <a:pt x="9745109" y="5547011"/>
                </a:cubicBezTo>
                <a:close/>
                <a:moveTo>
                  <a:pt x="8912626" y="5547011"/>
                </a:moveTo>
                <a:cubicBezTo>
                  <a:pt x="8912626" y="5546884"/>
                  <a:pt x="8912371" y="5547011"/>
                  <a:pt x="8912117" y="5547266"/>
                </a:cubicBezTo>
                <a:cubicBezTo>
                  <a:pt x="8912117" y="5547266"/>
                  <a:pt x="8911481" y="5548029"/>
                  <a:pt x="8911099" y="5548665"/>
                </a:cubicBezTo>
                <a:cubicBezTo>
                  <a:pt x="8910718" y="5549301"/>
                  <a:pt x="8910336" y="5549937"/>
                  <a:pt x="8910082" y="5550573"/>
                </a:cubicBezTo>
                <a:cubicBezTo>
                  <a:pt x="8909827" y="5551082"/>
                  <a:pt x="8909700" y="5551590"/>
                  <a:pt x="8909700" y="5551718"/>
                </a:cubicBezTo>
                <a:cubicBezTo>
                  <a:pt x="8909700" y="5551972"/>
                  <a:pt x="8909954" y="5551845"/>
                  <a:pt x="8910209" y="5551463"/>
                </a:cubicBezTo>
                <a:cubicBezTo>
                  <a:pt x="8910463" y="5551082"/>
                  <a:pt x="8910845" y="5550573"/>
                  <a:pt x="8911226" y="5550064"/>
                </a:cubicBezTo>
                <a:cubicBezTo>
                  <a:pt x="8911608" y="5549428"/>
                  <a:pt x="8911862" y="5548919"/>
                  <a:pt x="8912117" y="5548283"/>
                </a:cubicBezTo>
                <a:cubicBezTo>
                  <a:pt x="8912371" y="5547775"/>
                  <a:pt x="8912498" y="5547266"/>
                  <a:pt x="8912626" y="5547011"/>
                </a:cubicBezTo>
                <a:close/>
                <a:moveTo>
                  <a:pt x="10061440" y="5545104"/>
                </a:moveTo>
                <a:cubicBezTo>
                  <a:pt x="10061822" y="5544849"/>
                  <a:pt x="10061949" y="5545104"/>
                  <a:pt x="10061695" y="5545867"/>
                </a:cubicBezTo>
                <a:lnTo>
                  <a:pt x="10061568" y="5545867"/>
                </a:lnTo>
                <a:cubicBezTo>
                  <a:pt x="10061313" y="5546630"/>
                  <a:pt x="10061059" y="5547011"/>
                  <a:pt x="10060932" y="5547139"/>
                </a:cubicBezTo>
                <a:cubicBezTo>
                  <a:pt x="10060677" y="5547139"/>
                  <a:pt x="10060550" y="5547139"/>
                  <a:pt x="10060550" y="5546503"/>
                </a:cubicBezTo>
                <a:cubicBezTo>
                  <a:pt x="10060550" y="5546248"/>
                  <a:pt x="10060550" y="5545994"/>
                  <a:pt x="10060805" y="5545740"/>
                </a:cubicBezTo>
                <a:cubicBezTo>
                  <a:pt x="10060932" y="5545485"/>
                  <a:pt x="10061186" y="5545231"/>
                  <a:pt x="10061440" y="5545104"/>
                </a:cubicBezTo>
                <a:close/>
                <a:moveTo>
                  <a:pt x="10067673" y="5544595"/>
                </a:moveTo>
                <a:cubicBezTo>
                  <a:pt x="10067673" y="5544595"/>
                  <a:pt x="10067673" y="5545612"/>
                  <a:pt x="10067419" y="5546121"/>
                </a:cubicBezTo>
                <a:cubicBezTo>
                  <a:pt x="10067292" y="5546630"/>
                  <a:pt x="10067164" y="5547011"/>
                  <a:pt x="10066910" y="5547393"/>
                </a:cubicBezTo>
                <a:cubicBezTo>
                  <a:pt x="10066401" y="5548411"/>
                  <a:pt x="10066274" y="5548029"/>
                  <a:pt x="10066528" y="5546248"/>
                </a:cubicBezTo>
                <a:cubicBezTo>
                  <a:pt x="10067292" y="5543196"/>
                  <a:pt x="10067673" y="5542687"/>
                  <a:pt x="10067673" y="5544595"/>
                </a:cubicBezTo>
                <a:close/>
                <a:moveTo>
                  <a:pt x="9125166" y="5544468"/>
                </a:moveTo>
                <a:lnTo>
                  <a:pt x="9125294" y="5544468"/>
                </a:lnTo>
                <a:cubicBezTo>
                  <a:pt x="9125294" y="5544468"/>
                  <a:pt x="9125294" y="5545104"/>
                  <a:pt x="9125294" y="5545485"/>
                </a:cubicBezTo>
                <a:cubicBezTo>
                  <a:pt x="9125294" y="5545867"/>
                  <a:pt x="9124912" y="5546248"/>
                  <a:pt x="9124658" y="5546630"/>
                </a:cubicBezTo>
                <a:cubicBezTo>
                  <a:pt x="9124022" y="5547393"/>
                  <a:pt x="9123894" y="5547011"/>
                  <a:pt x="9124276" y="5545485"/>
                </a:cubicBezTo>
                <a:cubicBezTo>
                  <a:pt x="9124658" y="5544213"/>
                  <a:pt x="9124912" y="5543832"/>
                  <a:pt x="9125166" y="5544468"/>
                </a:cubicBezTo>
                <a:close/>
                <a:moveTo>
                  <a:pt x="8913898" y="5544468"/>
                </a:moveTo>
                <a:cubicBezTo>
                  <a:pt x="8913898" y="5544468"/>
                  <a:pt x="8913389" y="5544849"/>
                  <a:pt x="8913261" y="5545104"/>
                </a:cubicBezTo>
                <a:cubicBezTo>
                  <a:pt x="8913134" y="5545358"/>
                  <a:pt x="8913007" y="5545485"/>
                  <a:pt x="8913007" y="5545740"/>
                </a:cubicBezTo>
                <a:cubicBezTo>
                  <a:pt x="8913007" y="5546630"/>
                  <a:pt x="8913516" y="5546503"/>
                  <a:pt x="8914406" y="5545104"/>
                </a:cubicBezTo>
                <a:cubicBezTo>
                  <a:pt x="8915042" y="5544086"/>
                  <a:pt x="8914915" y="5543959"/>
                  <a:pt x="8914024" y="5544468"/>
                </a:cubicBezTo>
                <a:close/>
                <a:moveTo>
                  <a:pt x="8852717" y="5544468"/>
                </a:moveTo>
                <a:cubicBezTo>
                  <a:pt x="8853226" y="5544468"/>
                  <a:pt x="8853480" y="5544595"/>
                  <a:pt x="8853480" y="5544976"/>
                </a:cubicBezTo>
                <a:lnTo>
                  <a:pt x="8853735" y="5545104"/>
                </a:lnTo>
                <a:cubicBezTo>
                  <a:pt x="8853735" y="5545104"/>
                  <a:pt x="8853735" y="5545994"/>
                  <a:pt x="8853226" y="5546630"/>
                </a:cubicBezTo>
                <a:cubicBezTo>
                  <a:pt x="8852972" y="5546884"/>
                  <a:pt x="8852844" y="5547266"/>
                  <a:pt x="8852717" y="5547902"/>
                </a:cubicBezTo>
                <a:cubicBezTo>
                  <a:pt x="8852717" y="5548538"/>
                  <a:pt x="8852590" y="5549174"/>
                  <a:pt x="8852590" y="5549937"/>
                </a:cubicBezTo>
                <a:cubicBezTo>
                  <a:pt x="8852590" y="5550573"/>
                  <a:pt x="8852590" y="5551209"/>
                  <a:pt x="8852335" y="5551463"/>
                </a:cubicBezTo>
                <a:cubicBezTo>
                  <a:pt x="8852335" y="5551718"/>
                  <a:pt x="8852081" y="5551845"/>
                  <a:pt x="8851827" y="5551590"/>
                </a:cubicBezTo>
                <a:cubicBezTo>
                  <a:pt x="8851700" y="5551336"/>
                  <a:pt x="8851572" y="5550954"/>
                  <a:pt x="8851572" y="5550191"/>
                </a:cubicBezTo>
                <a:cubicBezTo>
                  <a:pt x="8851572" y="5549428"/>
                  <a:pt x="8851572" y="5548665"/>
                  <a:pt x="8851572" y="5547775"/>
                </a:cubicBezTo>
                <a:cubicBezTo>
                  <a:pt x="8851572" y="5546884"/>
                  <a:pt x="8851827" y="5546121"/>
                  <a:pt x="8852081" y="5545485"/>
                </a:cubicBezTo>
                <a:cubicBezTo>
                  <a:pt x="8852335" y="5544849"/>
                  <a:pt x="8852463" y="5544468"/>
                  <a:pt x="8852717" y="5544468"/>
                </a:cubicBezTo>
                <a:close/>
                <a:moveTo>
                  <a:pt x="9536639" y="5544213"/>
                </a:moveTo>
                <a:cubicBezTo>
                  <a:pt x="9536766" y="5544468"/>
                  <a:pt x="9536893" y="5544976"/>
                  <a:pt x="9536893" y="5545867"/>
                </a:cubicBezTo>
                <a:cubicBezTo>
                  <a:pt x="9536893" y="5546757"/>
                  <a:pt x="9536766" y="5547775"/>
                  <a:pt x="9536511" y="5548792"/>
                </a:cubicBezTo>
                <a:cubicBezTo>
                  <a:pt x="9536511" y="5549937"/>
                  <a:pt x="9536257" y="5550827"/>
                  <a:pt x="9535876" y="5551718"/>
                </a:cubicBezTo>
                <a:lnTo>
                  <a:pt x="9536003" y="5551845"/>
                </a:lnTo>
                <a:cubicBezTo>
                  <a:pt x="9535748" y="5552735"/>
                  <a:pt x="9535494" y="5553244"/>
                  <a:pt x="9535239" y="5553371"/>
                </a:cubicBezTo>
                <a:cubicBezTo>
                  <a:pt x="9534476" y="5554007"/>
                  <a:pt x="9534349" y="5553371"/>
                  <a:pt x="9534858" y="5551590"/>
                </a:cubicBezTo>
                <a:cubicBezTo>
                  <a:pt x="9534858" y="5551336"/>
                  <a:pt x="9534858" y="5551082"/>
                  <a:pt x="9534985" y="5550700"/>
                </a:cubicBezTo>
                <a:cubicBezTo>
                  <a:pt x="9535112" y="5549555"/>
                  <a:pt x="9535367" y="5548156"/>
                  <a:pt x="9535621" y="5546630"/>
                </a:cubicBezTo>
                <a:cubicBezTo>
                  <a:pt x="9535748" y="5545612"/>
                  <a:pt x="9535876" y="5544976"/>
                  <a:pt x="9536130" y="5544595"/>
                </a:cubicBezTo>
                <a:cubicBezTo>
                  <a:pt x="9536384" y="5544086"/>
                  <a:pt x="9536511" y="5544086"/>
                  <a:pt x="9536639" y="5544213"/>
                </a:cubicBezTo>
                <a:close/>
                <a:moveTo>
                  <a:pt x="5877145" y="5544086"/>
                </a:moveTo>
                <a:cubicBezTo>
                  <a:pt x="5893552" y="5544086"/>
                  <a:pt x="5907289" y="5557823"/>
                  <a:pt x="5907289" y="5574485"/>
                </a:cubicBezTo>
                <a:cubicBezTo>
                  <a:pt x="5907289" y="5591148"/>
                  <a:pt x="5893679" y="5604503"/>
                  <a:pt x="5877145" y="5604503"/>
                </a:cubicBezTo>
                <a:cubicBezTo>
                  <a:pt x="5860609" y="5604503"/>
                  <a:pt x="5847126" y="5590893"/>
                  <a:pt x="5847126" y="5574485"/>
                </a:cubicBezTo>
                <a:cubicBezTo>
                  <a:pt x="5847126" y="5557823"/>
                  <a:pt x="5860736" y="5544086"/>
                  <a:pt x="5877145" y="5544086"/>
                </a:cubicBezTo>
                <a:close/>
                <a:moveTo>
                  <a:pt x="9121223" y="5543704"/>
                </a:moveTo>
                <a:cubicBezTo>
                  <a:pt x="9121478" y="5543704"/>
                  <a:pt x="9121732" y="5543577"/>
                  <a:pt x="9122114" y="5543704"/>
                </a:cubicBezTo>
                <a:cubicBezTo>
                  <a:pt x="9122622" y="5543832"/>
                  <a:pt x="9123004" y="5544213"/>
                  <a:pt x="9123004" y="5544595"/>
                </a:cubicBezTo>
                <a:cubicBezTo>
                  <a:pt x="9123004" y="5544976"/>
                  <a:pt x="9122750" y="5545740"/>
                  <a:pt x="9122241" y="5546884"/>
                </a:cubicBezTo>
                <a:lnTo>
                  <a:pt x="9122241" y="5546757"/>
                </a:lnTo>
                <a:cubicBezTo>
                  <a:pt x="9120460" y="5550064"/>
                  <a:pt x="9119824" y="5550318"/>
                  <a:pt x="9120333" y="5547520"/>
                </a:cubicBezTo>
                <a:cubicBezTo>
                  <a:pt x="9120460" y="5546884"/>
                  <a:pt x="9120588" y="5546248"/>
                  <a:pt x="9120715" y="5545740"/>
                </a:cubicBezTo>
                <a:cubicBezTo>
                  <a:pt x="9120715" y="5545104"/>
                  <a:pt x="9120715" y="5544722"/>
                  <a:pt x="9120715" y="5544340"/>
                </a:cubicBezTo>
                <a:cubicBezTo>
                  <a:pt x="9120715" y="5544086"/>
                  <a:pt x="9120842" y="5543832"/>
                  <a:pt x="9121223" y="5543704"/>
                </a:cubicBezTo>
                <a:close/>
                <a:moveTo>
                  <a:pt x="5553818" y="5543577"/>
                </a:moveTo>
                <a:lnTo>
                  <a:pt x="5568317" y="5543577"/>
                </a:lnTo>
                <a:cubicBezTo>
                  <a:pt x="5585361" y="5543577"/>
                  <a:pt x="5597826" y="5557060"/>
                  <a:pt x="5597826" y="5574104"/>
                </a:cubicBezTo>
                <a:cubicBezTo>
                  <a:pt x="5597826" y="5591148"/>
                  <a:pt x="5585488" y="5604757"/>
                  <a:pt x="5568317" y="5604757"/>
                </a:cubicBezTo>
                <a:lnTo>
                  <a:pt x="5553818" y="5604757"/>
                </a:lnTo>
                <a:close/>
                <a:moveTo>
                  <a:pt x="6895967" y="5543323"/>
                </a:moveTo>
                <a:lnTo>
                  <a:pt x="6907796" y="5543323"/>
                </a:lnTo>
                <a:cubicBezTo>
                  <a:pt x="6913520" y="5543323"/>
                  <a:pt x="6918353" y="5547520"/>
                  <a:pt x="6918353" y="5553626"/>
                </a:cubicBezTo>
                <a:cubicBezTo>
                  <a:pt x="6918353" y="5559731"/>
                  <a:pt x="6913520" y="5564564"/>
                  <a:pt x="6907796" y="5564564"/>
                </a:cubicBezTo>
                <a:lnTo>
                  <a:pt x="6895967" y="5564564"/>
                </a:lnTo>
                <a:lnTo>
                  <a:pt x="6895967" y="5564437"/>
                </a:lnTo>
                <a:close/>
                <a:moveTo>
                  <a:pt x="8849792" y="5543196"/>
                </a:moveTo>
                <a:cubicBezTo>
                  <a:pt x="8850428" y="5542305"/>
                  <a:pt x="8850682" y="5542432"/>
                  <a:pt x="8850555" y="5543450"/>
                </a:cubicBezTo>
                <a:cubicBezTo>
                  <a:pt x="8850555" y="5543450"/>
                  <a:pt x="8850301" y="5544086"/>
                  <a:pt x="8850046" y="5544340"/>
                </a:cubicBezTo>
                <a:cubicBezTo>
                  <a:pt x="8849919" y="5544595"/>
                  <a:pt x="8849664" y="5544722"/>
                  <a:pt x="8849537" y="5544722"/>
                </a:cubicBezTo>
                <a:cubicBezTo>
                  <a:pt x="8848647" y="5544722"/>
                  <a:pt x="8848647" y="5544340"/>
                  <a:pt x="8849792" y="5543196"/>
                </a:cubicBezTo>
                <a:close/>
                <a:moveTo>
                  <a:pt x="6322704" y="5543196"/>
                </a:moveTo>
                <a:lnTo>
                  <a:pt x="6345090" y="5543196"/>
                </a:lnTo>
                <a:cubicBezTo>
                  <a:pt x="6351323" y="5543196"/>
                  <a:pt x="6356538" y="5548411"/>
                  <a:pt x="6356538" y="5554770"/>
                </a:cubicBezTo>
                <a:cubicBezTo>
                  <a:pt x="6356538" y="5561130"/>
                  <a:pt x="6351195" y="5566981"/>
                  <a:pt x="6345090" y="5566981"/>
                </a:cubicBezTo>
                <a:lnTo>
                  <a:pt x="6322704" y="5566981"/>
                </a:lnTo>
                <a:lnTo>
                  <a:pt x="6322704" y="5566854"/>
                </a:lnTo>
                <a:close/>
                <a:moveTo>
                  <a:pt x="6221585" y="5543196"/>
                </a:moveTo>
                <a:lnTo>
                  <a:pt x="6243971" y="5543196"/>
                </a:lnTo>
                <a:cubicBezTo>
                  <a:pt x="6250203" y="5543196"/>
                  <a:pt x="6255418" y="5548411"/>
                  <a:pt x="6255418" y="5554770"/>
                </a:cubicBezTo>
                <a:cubicBezTo>
                  <a:pt x="6255418" y="5561130"/>
                  <a:pt x="6250076" y="5566981"/>
                  <a:pt x="6243971" y="5566981"/>
                </a:cubicBezTo>
                <a:lnTo>
                  <a:pt x="6221585" y="5566981"/>
                </a:lnTo>
                <a:lnTo>
                  <a:pt x="6221585" y="5566854"/>
                </a:lnTo>
                <a:close/>
                <a:moveTo>
                  <a:pt x="7283527" y="5543069"/>
                </a:moveTo>
                <a:lnTo>
                  <a:pt x="7305913" y="5543069"/>
                </a:lnTo>
                <a:cubicBezTo>
                  <a:pt x="7312145" y="5543069"/>
                  <a:pt x="7317360" y="5548284"/>
                  <a:pt x="7317360" y="5554643"/>
                </a:cubicBezTo>
                <a:cubicBezTo>
                  <a:pt x="7317360" y="5561003"/>
                  <a:pt x="7312145" y="5566854"/>
                  <a:pt x="7305913" y="5566854"/>
                </a:cubicBezTo>
                <a:lnTo>
                  <a:pt x="7283527" y="5566854"/>
                </a:lnTo>
                <a:lnTo>
                  <a:pt x="7283527" y="5566727"/>
                </a:lnTo>
                <a:close/>
                <a:moveTo>
                  <a:pt x="5753257" y="5543069"/>
                </a:moveTo>
                <a:lnTo>
                  <a:pt x="5775643" y="5543069"/>
                </a:lnTo>
                <a:cubicBezTo>
                  <a:pt x="5781876" y="5543069"/>
                  <a:pt x="5787092" y="5548284"/>
                  <a:pt x="5787092" y="5554643"/>
                </a:cubicBezTo>
                <a:cubicBezTo>
                  <a:pt x="5787092" y="5561003"/>
                  <a:pt x="5781748" y="5566854"/>
                  <a:pt x="5775643" y="5566854"/>
                </a:cubicBezTo>
                <a:lnTo>
                  <a:pt x="5753257" y="5566854"/>
                </a:lnTo>
                <a:lnTo>
                  <a:pt x="5753257" y="5566727"/>
                </a:lnTo>
                <a:close/>
                <a:moveTo>
                  <a:pt x="8500899" y="5542941"/>
                </a:moveTo>
                <a:lnTo>
                  <a:pt x="8523285" y="5542941"/>
                </a:lnTo>
                <a:cubicBezTo>
                  <a:pt x="8529518" y="5542941"/>
                  <a:pt x="8534733" y="5548156"/>
                  <a:pt x="8534733" y="5554516"/>
                </a:cubicBezTo>
                <a:cubicBezTo>
                  <a:pt x="8534733" y="5560876"/>
                  <a:pt x="8529391" y="5566727"/>
                  <a:pt x="8523285" y="5566727"/>
                </a:cubicBezTo>
                <a:lnTo>
                  <a:pt x="8500899" y="5566727"/>
                </a:lnTo>
                <a:lnTo>
                  <a:pt x="8500899" y="5566599"/>
                </a:lnTo>
                <a:close/>
                <a:moveTo>
                  <a:pt x="9054828" y="5541415"/>
                </a:moveTo>
                <a:cubicBezTo>
                  <a:pt x="9054828" y="5541415"/>
                  <a:pt x="9054828" y="5541669"/>
                  <a:pt x="9054828" y="5541924"/>
                </a:cubicBezTo>
                <a:cubicBezTo>
                  <a:pt x="9054828" y="5542178"/>
                  <a:pt x="9054701" y="5542305"/>
                  <a:pt x="9054447" y="5542560"/>
                </a:cubicBezTo>
                <a:cubicBezTo>
                  <a:pt x="9053938" y="5543323"/>
                  <a:pt x="9053811" y="5543196"/>
                  <a:pt x="9054065" y="5542305"/>
                </a:cubicBezTo>
                <a:cubicBezTo>
                  <a:pt x="9054192" y="5541924"/>
                  <a:pt x="9054319" y="5541669"/>
                  <a:pt x="9054447" y="5541542"/>
                </a:cubicBezTo>
                <a:cubicBezTo>
                  <a:pt x="9054574" y="5541415"/>
                  <a:pt x="9054701" y="5541288"/>
                  <a:pt x="9054828" y="5541415"/>
                </a:cubicBezTo>
                <a:close/>
                <a:moveTo>
                  <a:pt x="8853226" y="5541288"/>
                </a:moveTo>
                <a:lnTo>
                  <a:pt x="8853153" y="5541379"/>
                </a:lnTo>
                <a:lnTo>
                  <a:pt x="8853099" y="5541415"/>
                </a:lnTo>
                <a:close/>
                <a:moveTo>
                  <a:pt x="8853480" y="5541161"/>
                </a:moveTo>
                <a:cubicBezTo>
                  <a:pt x="8853607" y="5541161"/>
                  <a:pt x="8853735" y="5541161"/>
                  <a:pt x="8853735" y="5541415"/>
                </a:cubicBezTo>
                <a:cubicBezTo>
                  <a:pt x="8853735" y="5541542"/>
                  <a:pt x="8853735" y="5541797"/>
                  <a:pt x="8853735" y="5542051"/>
                </a:cubicBezTo>
                <a:cubicBezTo>
                  <a:pt x="8853735" y="5542432"/>
                  <a:pt x="8853607" y="5542687"/>
                  <a:pt x="8853353" y="5543196"/>
                </a:cubicBezTo>
                <a:cubicBezTo>
                  <a:pt x="8853226" y="5543704"/>
                  <a:pt x="8853099" y="5543959"/>
                  <a:pt x="8852972" y="5543832"/>
                </a:cubicBezTo>
                <a:cubicBezTo>
                  <a:pt x="8852972" y="5543832"/>
                  <a:pt x="8852844" y="5543577"/>
                  <a:pt x="8852717" y="5542941"/>
                </a:cubicBezTo>
                <a:cubicBezTo>
                  <a:pt x="8852717" y="5542687"/>
                  <a:pt x="8852590" y="5542305"/>
                  <a:pt x="8852717" y="5541924"/>
                </a:cubicBezTo>
                <a:lnTo>
                  <a:pt x="8853153" y="5541379"/>
                </a:lnTo>
                <a:close/>
                <a:moveTo>
                  <a:pt x="9126311" y="5539253"/>
                </a:moveTo>
                <a:cubicBezTo>
                  <a:pt x="9126565" y="5539253"/>
                  <a:pt x="9126693" y="5539253"/>
                  <a:pt x="9126693" y="5539507"/>
                </a:cubicBezTo>
                <a:cubicBezTo>
                  <a:pt x="9126693" y="5539761"/>
                  <a:pt x="9126693" y="5540016"/>
                  <a:pt x="9126693" y="5540397"/>
                </a:cubicBezTo>
                <a:lnTo>
                  <a:pt x="9126693" y="5540525"/>
                </a:lnTo>
                <a:cubicBezTo>
                  <a:pt x="9126693" y="5540525"/>
                  <a:pt x="9126311" y="5541288"/>
                  <a:pt x="9126184" y="5541542"/>
                </a:cubicBezTo>
                <a:cubicBezTo>
                  <a:pt x="9126057" y="5541797"/>
                  <a:pt x="9125930" y="5541924"/>
                  <a:pt x="9125802" y="5541924"/>
                </a:cubicBezTo>
                <a:cubicBezTo>
                  <a:pt x="9125802" y="5541924"/>
                  <a:pt x="9125675" y="5541924"/>
                  <a:pt x="9125548" y="5541542"/>
                </a:cubicBezTo>
                <a:cubicBezTo>
                  <a:pt x="9125548" y="5541288"/>
                  <a:pt x="9125548" y="5540906"/>
                  <a:pt x="9125421" y="5540525"/>
                </a:cubicBezTo>
                <a:cubicBezTo>
                  <a:pt x="9125421" y="5540143"/>
                  <a:pt x="9125548" y="5539761"/>
                  <a:pt x="9125675" y="5539634"/>
                </a:cubicBezTo>
                <a:cubicBezTo>
                  <a:pt x="9125802" y="5539380"/>
                  <a:pt x="9126057" y="5539253"/>
                  <a:pt x="9126311" y="5539253"/>
                </a:cubicBezTo>
                <a:close/>
                <a:moveTo>
                  <a:pt x="9749815" y="5538489"/>
                </a:moveTo>
                <a:cubicBezTo>
                  <a:pt x="9750070" y="5538362"/>
                  <a:pt x="9750197" y="5538489"/>
                  <a:pt x="9750324" y="5538998"/>
                </a:cubicBezTo>
                <a:cubicBezTo>
                  <a:pt x="9750324" y="5539253"/>
                  <a:pt x="9750324" y="5539507"/>
                  <a:pt x="9750324" y="5540016"/>
                </a:cubicBezTo>
                <a:cubicBezTo>
                  <a:pt x="9750324" y="5540397"/>
                  <a:pt x="9750070" y="5540906"/>
                  <a:pt x="9749815" y="5541415"/>
                </a:cubicBezTo>
                <a:cubicBezTo>
                  <a:pt x="9749561" y="5542178"/>
                  <a:pt x="9749307" y="5542560"/>
                  <a:pt x="9749180" y="5542560"/>
                </a:cubicBezTo>
                <a:lnTo>
                  <a:pt x="9749052" y="5542432"/>
                </a:lnTo>
                <a:cubicBezTo>
                  <a:pt x="9749052" y="5542432"/>
                  <a:pt x="9749052" y="5541924"/>
                  <a:pt x="9749052" y="5541161"/>
                </a:cubicBezTo>
                <a:cubicBezTo>
                  <a:pt x="9749052" y="5540397"/>
                  <a:pt x="9749052" y="5539889"/>
                  <a:pt x="9749307" y="5539380"/>
                </a:cubicBezTo>
                <a:cubicBezTo>
                  <a:pt x="9749434" y="5538871"/>
                  <a:pt x="9749688" y="5538617"/>
                  <a:pt x="9749815" y="5538489"/>
                </a:cubicBezTo>
                <a:close/>
                <a:moveTo>
                  <a:pt x="9118885" y="5537683"/>
                </a:moveTo>
                <a:lnTo>
                  <a:pt x="9118934" y="5537726"/>
                </a:lnTo>
                <a:cubicBezTo>
                  <a:pt x="9119316" y="5537981"/>
                  <a:pt x="9119570" y="5538362"/>
                  <a:pt x="9119570" y="5538744"/>
                </a:cubicBezTo>
                <a:cubicBezTo>
                  <a:pt x="9119697" y="5539125"/>
                  <a:pt x="9119697" y="5539380"/>
                  <a:pt x="9119697" y="5539507"/>
                </a:cubicBezTo>
                <a:cubicBezTo>
                  <a:pt x="9119697" y="5539889"/>
                  <a:pt x="9119443" y="5540525"/>
                  <a:pt x="9118807" y="5541542"/>
                </a:cubicBezTo>
                <a:lnTo>
                  <a:pt x="9117530" y="5543270"/>
                </a:lnTo>
                <a:lnTo>
                  <a:pt x="9117789" y="5541924"/>
                </a:lnTo>
                <a:close/>
                <a:moveTo>
                  <a:pt x="9123640" y="5537345"/>
                </a:moveTo>
                <a:lnTo>
                  <a:pt x="9123767" y="5537345"/>
                </a:lnTo>
                <a:cubicBezTo>
                  <a:pt x="9123767" y="5537345"/>
                  <a:pt x="9123767" y="5537854"/>
                  <a:pt x="9123513" y="5538362"/>
                </a:cubicBezTo>
                <a:cubicBezTo>
                  <a:pt x="9123386" y="5538744"/>
                  <a:pt x="9123131" y="5539253"/>
                  <a:pt x="9122877" y="5539634"/>
                </a:cubicBezTo>
                <a:cubicBezTo>
                  <a:pt x="9122368" y="5540397"/>
                  <a:pt x="9122114" y="5540652"/>
                  <a:pt x="9121987" y="5540143"/>
                </a:cubicBezTo>
                <a:cubicBezTo>
                  <a:pt x="9121987" y="5539889"/>
                  <a:pt x="9122114" y="5539507"/>
                  <a:pt x="9122241" y="5538998"/>
                </a:cubicBezTo>
                <a:cubicBezTo>
                  <a:pt x="9122368" y="5538489"/>
                  <a:pt x="9122622" y="5538108"/>
                  <a:pt x="9122877" y="5537726"/>
                </a:cubicBezTo>
                <a:cubicBezTo>
                  <a:pt x="9123386" y="5536963"/>
                  <a:pt x="9123640" y="5536836"/>
                  <a:pt x="9123640" y="5537345"/>
                </a:cubicBezTo>
                <a:close/>
                <a:moveTo>
                  <a:pt x="9057499" y="5537090"/>
                </a:moveTo>
                <a:cubicBezTo>
                  <a:pt x="9057754" y="5536963"/>
                  <a:pt x="9057881" y="5537090"/>
                  <a:pt x="9057881" y="5537218"/>
                </a:cubicBezTo>
                <a:lnTo>
                  <a:pt x="9058135" y="5537218"/>
                </a:lnTo>
                <a:cubicBezTo>
                  <a:pt x="9058135" y="5537218"/>
                  <a:pt x="9058135" y="5537472"/>
                  <a:pt x="9057754" y="5537854"/>
                </a:cubicBezTo>
                <a:cubicBezTo>
                  <a:pt x="9057499" y="5538235"/>
                  <a:pt x="9057245" y="5538617"/>
                  <a:pt x="9056863" y="5539125"/>
                </a:cubicBezTo>
                <a:lnTo>
                  <a:pt x="9055464" y="5540779"/>
                </a:lnTo>
                <a:lnTo>
                  <a:pt x="9056100" y="5539253"/>
                </a:lnTo>
                <a:cubicBezTo>
                  <a:pt x="9056100" y="5539253"/>
                  <a:pt x="9056482" y="5538362"/>
                  <a:pt x="9056736" y="5537981"/>
                </a:cubicBezTo>
                <a:cubicBezTo>
                  <a:pt x="9056991" y="5537599"/>
                  <a:pt x="9057245" y="5537218"/>
                  <a:pt x="9057499" y="5537090"/>
                </a:cubicBezTo>
                <a:close/>
                <a:moveTo>
                  <a:pt x="8852844" y="5536454"/>
                </a:moveTo>
                <a:lnTo>
                  <a:pt x="8852844" y="5536582"/>
                </a:lnTo>
                <a:lnTo>
                  <a:pt x="8852814" y="5536543"/>
                </a:lnTo>
                <a:close/>
                <a:moveTo>
                  <a:pt x="9498099" y="5536073"/>
                </a:moveTo>
                <a:lnTo>
                  <a:pt x="9497844" y="5536454"/>
                </a:lnTo>
                <a:lnTo>
                  <a:pt x="9497865" y="5536395"/>
                </a:lnTo>
                <a:close/>
                <a:moveTo>
                  <a:pt x="8852081" y="5535564"/>
                </a:moveTo>
                <a:lnTo>
                  <a:pt x="8852814" y="5536543"/>
                </a:lnTo>
                <a:lnTo>
                  <a:pt x="8852208" y="5538362"/>
                </a:lnTo>
                <a:cubicBezTo>
                  <a:pt x="8851827" y="5538617"/>
                  <a:pt x="8851572" y="5538362"/>
                  <a:pt x="8851445" y="5537472"/>
                </a:cubicBezTo>
                <a:cubicBezTo>
                  <a:pt x="8851445" y="5536963"/>
                  <a:pt x="8851445" y="5536582"/>
                  <a:pt x="8851445" y="5536327"/>
                </a:cubicBezTo>
                <a:cubicBezTo>
                  <a:pt x="8851572" y="5535946"/>
                  <a:pt x="8851827" y="5535691"/>
                  <a:pt x="8852081" y="5535564"/>
                </a:cubicBezTo>
                <a:close/>
                <a:moveTo>
                  <a:pt x="9781868" y="5533147"/>
                </a:moveTo>
                <a:cubicBezTo>
                  <a:pt x="9782250" y="5532893"/>
                  <a:pt x="9782377" y="5533147"/>
                  <a:pt x="9782123" y="5533656"/>
                </a:cubicBezTo>
                <a:lnTo>
                  <a:pt x="9782250" y="5533656"/>
                </a:lnTo>
                <a:cubicBezTo>
                  <a:pt x="9782123" y="5534292"/>
                  <a:pt x="9781868" y="5534674"/>
                  <a:pt x="9781741" y="5534801"/>
                </a:cubicBezTo>
                <a:cubicBezTo>
                  <a:pt x="9781487" y="5534801"/>
                  <a:pt x="9781487" y="5534801"/>
                  <a:pt x="9781360" y="5534292"/>
                </a:cubicBezTo>
                <a:cubicBezTo>
                  <a:pt x="9781360" y="5534038"/>
                  <a:pt x="9781360" y="5533911"/>
                  <a:pt x="9781360" y="5533656"/>
                </a:cubicBezTo>
                <a:cubicBezTo>
                  <a:pt x="9781360" y="5533402"/>
                  <a:pt x="9781614" y="5533275"/>
                  <a:pt x="9781868" y="5533147"/>
                </a:cubicBezTo>
                <a:close/>
                <a:moveTo>
                  <a:pt x="8856406" y="5532639"/>
                </a:moveTo>
                <a:cubicBezTo>
                  <a:pt x="8856787" y="5532511"/>
                  <a:pt x="8856915" y="5532639"/>
                  <a:pt x="8857042" y="5533147"/>
                </a:cubicBezTo>
                <a:cubicBezTo>
                  <a:pt x="8857042" y="5533402"/>
                  <a:pt x="8857042" y="5533529"/>
                  <a:pt x="8857042" y="5533656"/>
                </a:cubicBezTo>
                <a:lnTo>
                  <a:pt x="8856787" y="5533529"/>
                </a:lnTo>
                <a:cubicBezTo>
                  <a:pt x="8856787" y="5533529"/>
                  <a:pt x="8856533" y="5533783"/>
                  <a:pt x="8856278" y="5533783"/>
                </a:cubicBezTo>
                <a:cubicBezTo>
                  <a:pt x="8856151" y="5533783"/>
                  <a:pt x="8856024" y="5533783"/>
                  <a:pt x="8855897" y="5534165"/>
                </a:cubicBezTo>
                <a:cubicBezTo>
                  <a:pt x="8855770" y="5534419"/>
                  <a:pt x="8855770" y="5534547"/>
                  <a:pt x="8855897" y="5534801"/>
                </a:cubicBezTo>
                <a:cubicBezTo>
                  <a:pt x="8855897" y="5535182"/>
                  <a:pt x="8855897" y="5535564"/>
                  <a:pt x="8855770" y="5536200"/>
                </a:cubicBezTo>
                <a:cubicBezTo>
                  <a:pt x="8855643" y="5536836"/>
                  <a:pt x="8855388" y="5537472"/>
                  <a:pt x="8855134" y="5538108"/>
                </a:cubicBezTo>
                <a:cubicBezTo>
                  <a:pt x="8854879" y="5538744"/>
                  <a:pt x="8854625" y="5539253"/>
                  <a:pt x="8854498" y="5539507"/>
                </a:cubicBezTo>
                <a:cubicBezTo>
                  <a:pt x="8854244" y="5539761"/>
                  <a:pt x="8854116" y="5539761"/>
                  <a:pt x="8853989" y="5539507"/>
                </a:cubicBezTo>
                <a:cubicBezTo>
                  <a:pt x="8853989" y="5539253"/>
                  <a:pt x="8853989" y="5538871"/>
                  <a:pt x="8853989" y="5538744"/>
                </a:cubicBezTo>
                <a:cubicBezTo>
                  <a:pt x="8853989" y="5538489"/>
                  <a:pt x="8854244" y="5538362"/>
                  <a:pt x="8854371" y="5538235"/>
                </a:cubicBezTo>
                <a:cubicBezTo>
                  <a:pt x="8854498" y="5538108"/>
                  <a:pt x="8854625" y="5537726"/>
                  <a:pt x="8854752" y="5537218"/>
                </a:cubicBezTo>
                <a:cubicBezTo>
                  <a:pt x="8854752" y="5536709"/>
                  <a:pt x="8854879" y="5536073"/>
                  <a:pt x="8855007" y="5535564"/>
                </a:cubicBezTo>
                <a:cubicBezTo>
                  <a:pt x="8855007" y="5534928"/>
                  <a:pt x="8855134" y="5534292"/>
                  <a:pt x="8855515" y="5533783"/>
                </a:cubicBezTo>
                <a:cubicBezTo>
                  <a:pt x="8855770" y="5533147"/>
                  <a:pt x="8856151" y="5532893"/>
                  <a:pt x="8856406" y="5532639"/>
                </a:cubicBezTo>
                <a:close/>
                <a:moveTo>
                  <a:pt x="9126565" y="5532384"/>
                </a:moveTo>
                <a:cubicBezTo>
                  <a:pt x="9127329" y="5532384"/>
                  <a:pt x="9127837" y="5532384"/>
                  <a:pt x="9128346" y="5532511"/>
                </a:cubicBezTo>
                <a:cubicBezTo>
                  <a:pt x="9128855" y="5532639"/>
                  <a:pt x="9128982" y="5532893"/>
                  <a:pt x="9128855" y="5533147"/>
                </a:cubicBezTo>
                <a:cubicBezTo>
                  <a:pt x="9128855" y="5533402"/>
                  <a:pt x="9128601" y="5533529"/>
                  <a:pt x="9128346" y="5533783"/>
                </a:cubicBezTo>
                <a:cubicBezTo>
                  <a:pt x="9128092" y="5533911"/>
                  <a:pt x="9127837" y="5534038"/>
                  <a:pt x="9127456" y="5534038"/>
                </a:cubicBezTo>
                <a:lnTo>
                  <a:pt x="9127710" y="5534038"/>
                </a:lnTo>
                <a:cubicBezTo>
                  <a:pt x="9127710" y="5534038"/>
                  <a:pt x="9126947" y="5534038"/>
                  <a:pt x="9126565" y="5534165"/>
                </a:cubicBezTo>
                <a:cubicBezTo>
                  <a:pt x="9126057" y="5534292"/>
                  <a:pt x="9125675" y="5534547"/>
                  <a:pt x="9125294" y="5534928"/>
                </a:cubicBezTo>
                <a:cubicBezTo>
                  <a:pt x="9124403" y="5535818"/>
                  <a:pt x="9124022" y="5535691"/>
                  <a:pt x="9124022" y="5534419"/>
                </a:cubicBezTo>
                <a:cubicBezTo>
                  <a:pt x="9124022" y="5533783"/>
                  <a:pt x="9124022" y="5533275"/>
                  <a:pt x="9124531" y="5533020"/>
                </a:cubicBezTo>
                <a:cubicBezTo>
                  <a:pt x="9124912" y="5532766"/>
                  <a:pt x="9125675" y="5532511"/>
                  <a:pt x="9126565" y="5532384"/>
                </a:cubicBezTo>
                <a:close/>
                <a:moveTo>
                  <a:pt x="10063730" y="5532257"/>
                </a:moveTo>
                <a:lnTo>
                  <a:pt x="10063730" y="5532384"/>
                </a:lnTo>
                <a:lnTo>
                  <a:pt x="10063715" y="5532315"/>
                </a:lnTo>
                <a:close/>
                <a:moveTo>
                  <a:pt x="8859204" y="5531748"/>
                </a:moveTo>
                <a:cubicBezTo>
                  <a:pt x="8859204" y="5531875"/>
                  <a:pt x="8859331" y="5532130"/>
                  <a:pt x="8859331" y="5532511"/>
                </a:cubicBezTo>
                <a:cubicBezTo>
                  <a:pt x="8859331" y="5532893"/>
                  <a:pt x="8859331" y="5533275"/>
                  <a:pt x="8859204" y="5533783"/>
                </a:cubicBezTo>
                <a:cubicBezTo>
                  <a:pt x="8859204" y="5534165"/>
                  <a:pt x="8859077" y="5534547"/>
                  <a:pt x="8859077" y="5534801"/>
                </a:cubicBezTo>
                <a:cubicBezTo>
                  <a:pt x="8859077" y="5535055"/>
                  <a:pt x="8859077" y="5535310"/>
                  <a:pt x="8859331" y="5535182"/>
                </a:cubicBezTo>
                <a:cubicBezTo>
                  <a:pt x="8859458" y="5535182"/>
                  <a:pt x="8859458" y="5535310"/>
                  <a:pt x="8859331" y="5535564"/>
                </a:cubicBezTo>
                <a:cubicBezTo>
                  <a:pt x="8859331" y="5535818"/>
                  <a:pt x="8859077" y="5536200"/>
                  <a:pt x="8858822" y="5536582"/>
                </a:cubicBezTo>
                <a:cubicBezTo>
                  <a:pt x="8858568" y="5536963"/>
                  <a:pt x="8858314" y="5537472"/>
                  <a:pt x="8858187" y="5538108"/>
                </a:cubicBezTo>
                <a:cubicBezTo>
                  <a:pt x="8858059" y="5538744"/>
                  <a:pt x="8858059" y="5539253"/>
                  <a:pt x="8858059" y="5539634"/>
                </a:cubicBezTo>
                <a:cubicBezTo>
                  <a:pt x="8858059" y="5540143"/>
                  <a:pt x="8858059" y="5540525"/>
                  <a:pt x="8858059" y="5540779"/>
                </a:cubicBezTo>
                <a:cubicBezTo>
                  <a:pt x="8858059" y="5541033"/>
                  <a:pt x="8857932" y="5541288"/>
                  <a:pt x="8857805" y="5541288"/>
                </a:cubicBezTo>
                <a:cubicBezTo>
                  <a:pt x="8857678" y="5541288"/>
                  <a:pt x="8857550" y="5541542"/>
                  <a:pt x="8857296" y="5542051"/>
                </a:cubicBezTo>
                <a:cubicBezTo>
                  <a:pt x="8857169" y="5542560"/>
                  <a:pt x="8857042" y="5543196"/>
                  <a:pt x="8857042" y="5543959"/>
                </a:cubicBezTo>
                <a:cubicBezTo>
                  <a:pt x="8857042" y="5544722"/>
                  <a:pt x="8857042" y="5545358"/>
                  <a:pt x="8857169" y="5546121"/>
                </a:cubicBezTo>
                <a:cubicBezTo>
                  <a:pt x="8857169" y="5546630"/>
                  <a:pt x="8857169" y="5547011"/>
                  <a:pt x="8856915" y="5547266"/>
                </a:cubicBezTo>
                <a:cubicBezTo>
                  <a:pt x="8856660" y="5547520"/>
                  <a:pt x="8856406" y="5547775"/>
                  <a:pt x="8856024" y="5547902"/>
                </a:cubicBezTo>
                <a:cubicBezTo>
                  <a:pt x="8855643" y="5547902"/>
                  <a:pt x="8855388" y="5548029"/>
                  <a:pt x="8855134" y="5547902"/>
                </a:cubicBezTo>
                <a:cubicBezTo>
                  <a:pt x="8854879" y="5547902"/>
                  <a:pt x="8854879" y="5547775"/>
                  <a:pt x="8854752" y="5547647"/>
                </a:cubicBezTo>
                <a:cubicBezTo>
                  <a:pt x="8854752" y="5547520"/>
                  <a:pt x="8854879" y="5547139"/>
                  <a:pt x="8855007" y="5546630"/>
                </a:cubicBezTo>
                <a:cubicBezTo>
                  <a:pt x="8855134" y="5546121"/>
                  <a:pt x="8855388" y="5545358"/>
                  <a:pt x="8855515" y="5544595"/>
                </a:cubicBezTo>
                <a:cubicBezTo>
                  <a:pt x="8855515" y="5544340"/>
                  <a:pt x="8855515" y="5543959"/>
                  <a:pt x="8855643" y="5543704"/>
                </a:cubicBezTo>
                <a:cubicBezTo>
                  <a:pt x="8855643" y="5543450"/>
                  <a:pt x="8855770" y="5543196"/>
                  <a:pt x="8855897" y="5542941"/>
                </a:cubicBezTo>
                <a:cubicBezTo>
                  <a:pt x="8856151" y="5541924"/>
                  <a:pt x="8856406" y="5540779"/>
                  <a:pt x="8856660" y="5539380"/>
                </a:cubicBezTo>
                <a:cubicBezTo>
                  <a:pt x="8856915" y="5538108"/>
                  <a:pt x="8857296" y="5536836"/>
                  <a:pt x="8857550" y="5535818"/>
                </a:cubicBezTo>
                <a:lnTo>
                  <a:pt x="8857805" y="5535818"/>
                </a:lnTo>
                <a:cubicBezTo>
                  <a:pt x="8858059" y="5534674"/>
                  <a:pt x="8858314" y="5533656"/>
                  <a:pt x="8858568" y="5532893"/>
                </a:cubicBezTo>
                <a:cubicBezTo>
                  <a:pt x="8858822" y="5532130"/>
                  <a:pt x="8859077" y="5531748"/>
                  <a:pt x="8859204" y="5531748"/>
                </a:cubicBezTo>
                <a:close/>
                <a:moveTo>
                  <a:pt x="9070600" y="5531494"/>
                </a:moveTo>
                <a:cubicBezTo>
                  <a:pt x="9071109" y="5531239"/>
                  <a:pt x="9071236" y="5531367"/>
                  <a:pt x="9071109" y="5531875"/>
                </a:cubicBezTo>
                <a:cubicBezTo>
                  <a:pt x="9071109" y="5531875"/>
                  <a:pt x="9070982" y="5532511"/>
                  <a:pt x="9070727" y="5532766"/>
                </a:cubicBezTo>
                <a:cubicBezTo>
                  <a:pt x="9070473" y="5533020"/>
                  <a:pt x="9070346" y="5533147"/>
                  <a:pt x="9070092" y="5533275"/>
                </a:cubicBezTo>
                <a:cubicBezTo>
                  <a:pt x="9069455" y="5533529"/>
                  <a:pt x="9069328" y="5533275"/>
                  <a:pt x="9069455" y="5532766"/>
                </a:cubicBezTo>
                <a:cubicBezTo>
                  <a:pt x="9069455" y="5532511"/>
                  <a:pt x="9069583" y="5532257"/>
                  <a:pt x="9069837" y="5532003"/>
                </a:cubicBezTo>
                <a:cubicBezTo>
                  <a:pt x="9070092" y="5531748"/>
                  <a:pt x="9070346" y="5531621"/>
                  <a:pt x="9070600" y="5531494"/>
                </a:cubicBezTo>
                <a:close/>
                <a:moveTo>
                  <a:pt x="9534731" y="5531367"/>
                </a:moveTo>
                <a:cubicBezTo>
                  <a:pt x="9535367" y="5531367"/>
                  <a:pt x="9535621" y="5531748"/>
                  <a:pt x="9535748" y="5532511"/>
                </a:cubicBezTo>
                <a:cubicBezTo>
                  <a:pt x="9535748" y="5533402"/>
                  <a:pt x="9535494" y="5534292"/>
                  <a:pt x="9535112" y="5535437"/>
                </a:cubicBezTo>
                <a:cubicBezTo>
                  <a:pt x="9534858" y="5535691"/>
                  <a:pt x="9534604" y="5536327"/>
                  <a:pt x="9534349" y="5537218"/>
                </a:cubicBezTo>
                <a:lnTo>
                  <a:pt x="9534222" y="5537345"/>
                </a:lnTo>
                <a:cubicBezTo>
                  <a:pt x="9533968" y="5538235"/>
                  <a:pt x="9533713" y="5539125"/>
                  <a:pt x="9533459" y="5540143"/>
                </a:cubicBezTo>
                <a:cubicBezTo>
                  <a:pt x="9532950" y="5542115"/>
                  <a:pt x="9532664" y="5542719"/>
                  <a:pt x="9532616" y="5541988"/>
                </a:cubicBezTo>
                <a:lnTo>
                  <a:pt x="9533193" y="5535937"/>
                </a:lnTo>
                <a:lnTo>
                  <a:pt x="9533332" y="5535310"/>
                </a:lnTo>
                <a:cubicBezTo>
                  <a:pt x="9533459" y="5535055"/>
                  <a:pt x="9533713" y="5534801"/>
                  <a:pt x="9533713" y="5534165"/>
                </a:cubicBezTo>
                <a:lnTo>
                  <a:pt x="9533713" y="5533700"/>
                </a:lnTo>
                <a:lnTo>
                  <a:pt x="9533968" y="5532639"/>
                </a:lnTo>
                <a:cubicBezTo>
                  <a:pt x="9534222" y="5531748"/>
                  <a:pt x="9534604" y="5531367"/>
                  <a:pt x="9534731" y="5531367"/>
                </a:cubicBezTo>
                <a:close/>
                <a:moveTo>
                  <a:pt x="9122877" y="5531367"/>
                </a:moveTo>
                <a:lnTo>
                  <a:pt x="9123004" y="5531367"/>
                </a:lnTo>
                <a:cubicBezTo>
                  <a:pt x="9123004" y="5531367"/>
                  <a:pt x="9123131" y="5532130"/>
                  <a:pt x="9123131" y="5532384"/>
                </a:cubicBezTo>
                <a:cubicBezTo>
                  <a:pt x="9123131" y="5532639"/>
                  <a:pt x="9123131" y="5532893"/>
                  <a:pt x="9122877" y="5533147"/>
                </a:cubicBezTo>
                <a:cubicBezTo>
                  <a:pt x="9122622" y="5533402"/>
                  <a:pt x="9122495" y="5533147"/>
                  <a:pt x="9122368" y="5532003"/>
                </a:cubicBezTo>
                <a:cubicBezTo>
                  <a:pt x="9122368" y="5530858"/>
                  <a:pt x="9122622" y="5530731"/>
                  <a:pt x="9122877" y="5531367"/>
                </a:cubicBezTo>
                <a:close/>
                <a:moveTo>
                  <a:pt x="10069581" y="5530858"/>
                </a:moveTo>
                <a:lnTo>
                  <a:pt x="10069581" y="5530985"/>
                </a:lnTo>
                <a:lnTo>
                  <a:pt x="10069569" y="5530977"/>
                </a:lnTo>
                <a:close/>
                <a:moveTo>
                  <a:pt x="10068818" y="5530476"/>
                </a:moveTo>
                <a:lnTo>
                  <a:pt x="10069569" y="5530977"/>
                </a:lnTo>
                <a:lnTo>
                  <a:pt x="10069454" y="5532130"/>
                </a:lnTo>
                <a:cubicBezTo>
                  <a:pt x="10069327" y="5532511"/>
                  <a:pt x="10069072" y="5532639"/>
                  <a:pt x="10068818" y="5532766"/>
                </a:cubicBezTo>
                <a:cubicBezTo>
                  <a:pt x="10067927" y="5532766"/>
                  <a:pt x="10067927" y="5532130"/>
                  <a:pt x="10068818" y="5530476"/>
                </a:cubicBezTo>
                <a:close/>
                <a:moveTo>
                  <a:pt x="8853607" y="5530476"/>
                </a:moveTo>
                <a:cubicBezTo>
                  <a:pt x="8853862" y="5530476"/>
                  <a:pt x="8853989" y="5530604"/>
                  <a:pt x="8853862" y="5530985"/>
                </a:cubicBezTo>
                <a:cubicBezTo>
                  <a:pt x="8853862" y="5531367"/>
                  <a:pt x="8853735" y="5531875"/>
                  <a:pt x="8853480" y="5532257"/>
                </a:cubicBezTo>
                <a:cubicBezTo>
                  <a:pt x="8853353" y="5532766"/>
                  <a:pt x="8853099" y="5533275"/>
                  <a:pt x="8852844" y="5533656"/>
                </a:cubicBezTo>
                <a:cubicBezTo>
                  <a:pt x="8852590" y="5534038"/>
                  <a:pt x="8852335" y="5534292"/>
                  <a:pt x="8852081" y="5534292"/>
                </a:cubicBezTo>
                <a:cubicBezTo>
                  <a:pt x="8851954" y="5534292"/>
                  <a:pt x="8851827" y="5534165"/>
                  <a:pt x="8851827" y="5533783"/>
                </a:cubicBezTo>
                <a:cubicBezTo>
                  <a:pt x="8851827" y="5533402"/>
                  <a:pt x="8851954" y="5533020"/>
                  <a:pt x="8852208" y="5532384"/>
                </a:cubicBezTo>
                <a:cubicBezTo>
                  <a:pt x="8852463" y="5531875"/>
                  <a:pt x="8852717" y="5531494"/>
                  <a:pt x="8852972" y="5530985"/>
                </a:cubicBezTo>
                <a:lnTo>
                  <a:pt x="8852972" y="5531112"/>
                </a:lnTo>
                <a:cubicBezTo>
                  <a:pt x="8852972" y="5531112"/>
                  <a:pt x="8853480" y="5530476"/>
                  <a:pt x="8853607" y="5530476"/>
                </a:cubicBezTo>
                <a:close/>
                <a:moveTo>
                  <a:pt x="8856660" y="5530222"/>
                </a:moveTo>
                <a:cubicBezTo>
                  <a:pt x="8856915" y="5530222"/>
                  <a:pt x="8857042" y="5530222"/>
                  <a:pt x="8857169" y="5530349"/>
                </a:cubicBezTo>
                <a:cubicBezTo>
                  <a:pt x="8857169" y="5530476"/>
                  <a:pt x="8857169" y="5530731"/>
                  <a:pt x="8857169" y="5530985"/>
                </a:cubicBezTo>
                <a:cubicBezTo>
                  <a:pt x="8857169" y="5531239"/>
                  <a:pt x="8857042" y="5531367"/>
                  <a:pt x="8856915" y="5531494"/>
                </a:cubicBezTo>
                <a:cubicBezTo>
                  <a:pt x="8856787" y="5531621"/>
                  <a:pt x="8856660" y="5531748"/>
                  <a:pt x="8856533" y="5531748"/>
                </a:cubicBezTo>
                <a:cubicBezTo>
                  <a:pt x="8856533" y="5531748"/>
                  <a:pt x="8856406" y="5531748"/>
                  <a:pt x="8856278" y="5531621"/>
                </a:cubicBezTo>
                <a:cubicBezTo>
                  <a:pt x="8856278" y="5531621"/>
                  <a:pt x="8856151" y="5531367"/>
                  <a:pt x="8856151" y="5531112"/>
                </a:cubicBezTo>
                <a:cubicBezTo>
                  <a:pt x="8856151" y="5530858"/>
                  <a:pt x="8856151" y="5530731"/>
                  <a:pt x="8856151" y="5530476"/>
                </a:cubicBezTo>
                <a:cubicBezTo>
                  <a:pt x="8856278" y="5530349"/>
                  <a:pt x="8856406" y="5530222"/>
                  <a:pt x="8856660" y="5530222"/>
                </a:cubicBezTo>
                <a:close/>
                <a:moveTo>
                  <a:pt x="10063221" y="5530095"/>
                </a:moveTo>
                <a:lnTo>
                  <a:pt x="10063715" y="5532315"/>
                </a:lnTo>
                <a:lnTo>
                  <a:pt x="10062458" y="5537090"/>
                </a:lnTo>
                <a:cubicBezTo>
                  <a:pt x="10062077" y="5537726"/>
                  <a:pt x="10061949" y="5536963"/>
                  <a:pt x="10062204" y="5534801"/>
                </a:cubicBezTo>
                <a:cubicBezTo>
                  <a:pt x="10062204" y="5533656"/>
                  <a:pt x="10062331" y="5532766"/>
                  <a:pt x="10062586" y="5531875"/>
                </a:cubicBezTo>
                <a:cubicBezTo>
                  <a:pt x="10062840" y="5530985"/>
                  <a:pt x="10062967" y="5530349"/>
                  <a:pt x="10063221" y="5530095"/>
                </a:cubicBezTo>
                <a:close/>
                <a:moveTo>
                  <a:pt x="8926235" y="5529968"/>
                </a:moveTo>
                <a:cubicBezTo>
                  <a:pt x="8926108" y="5529713"/>
                  <a:pt x="8925727" y="5529968"/>
                  <a:pt x="8925090" y="5530731"/>
                </a:cubicBezTo>
                <a:cubicBezTo>
                  <a:pt x="8924454" y="5531367"/>
                  <a:pt x="8923819" y="5532384"/>
                  <a:pt x="8923055" y="5533656"/>
                </a:cubicBezTo>
                <a:lnTo>
                  <a:pt x="8921251" y="5536663"/>
                </a:lnTo>
                <a:lnTo>
                  <a:pt x="8921275" y="5536582"/>
                </a:lnTo>
                <a:lnTo>
                  <a:pt x="8921147" y="5536836"/>
                </a:lnTo>
                <a:lnTo>
                  <a:pt x="8921251" y="5536663"/>
                </a:lnTo>
                <a:lnTo>
                  <a:pt x="8920893" y="5537854"/>
                </a:lnTo>
                <a:cubicBezTo>
                  <a:pt x="8921147" y="5537854"/>
                  <a:pt x="8921529" y="5537472"/>
                  <a:pt x="8922165" y="5536709"/>
                </a:cubicBezTo>
                <a:cubicBezTo>
                  <a:pt x="8922801" y="5535946"/>
                  <a:pt x="8923437" y="5535055"/>
                  <a:pt x="8924073" y="5534165"/>
                </a:cubicBezTo>
                <a:cubicBezTo>
                  <a:pt x="8924709" y="5533275"/>
                  <a:pt x="8925345" y="5532384"/>
                  <a:pt x="8925727" y="5531494"/>
                </a:cubicBezTo>
                <a:cubicBezTo>
                  <a:pt x="8926235" y="5530731"/>
                  <a:pt x="8926362" y="5530222"/>
                  <a:pt x="8926235" y="5529968"/>
                </a:cubicBezTo>
                <a:close/>
                <a:moveTo>
                  <a:pt x="8860094" y="5528823"/>
                </a:moveTo>
                <a:cubicBezTo>
                  <a:pt x="8860985" y="5527678"/>
                  <a:pt x="8861112" y="5527932"/>
                  <a:pt x="8860603" y="5529459"/>
                </a:cubicBezTo>
                <a:lnTo>
                  <a:pt x="8860603" y="5529586"/>
                </a:lnTo>
                <a:cubicBezTo>
                  <a:pt x="8859967" y="5531367"/>
                  <a:pt x="8859586" y="5531748"/>
                  <a:pt x="8859204" y="5530604"/>
                </a:cubicBezTo>
                <a:cubicBezTo>
                  <a:pt x="8859204" y="5530476"/>
                  <a:pt x="8859204" y="5530222"/>
                  <a:pt x="8859458" y="5529840"/>
                </a:cubicBezTo>
                <a:cubicBezTo>
                  <a:pt x="8859586" y="5529459"/>
                  <a:pt x="8859840" y="5529204"/>
                  <a:pt x="8860094" y="5528823"/>
                </a:cubicBezTo>
                <a:close/>
                <a:moveTo>
                  <a:pt x="9073653" y="5528568"/>
                </a:moveTo>
                <a:lnTo>
                  <a:pt x="9073653" y="5528696"/>
                </a:lnTo>
                <a:lnTo>
                  <a:pt x="9073546" y="5528675"/>
                </a:lnTo>
                <a:close/>
                <a:moveTo>
                  <a:pt x="9073017" y="5528568"/>
                </a:moveTo>
                <a:lnTo>
                  <a:pt x="9073546" y="5528675"/>
                </a:lnTo>
                <a:lnTo>
                  <a:pt x="9073144" y="5529077"/>
                </a:lnTo>
                <a:cubicBezTo>
                  <a:pt x="9073017" y="5529204"/>
                  <a:pt x="9072763" y="5529332"/>
                  <a:pt x="9072635" y="5529332"/>
                </a:cubicBezTo>
                <a:cubicBezTo>
                  <a:pt x="9072126" y="5529332"/>
                  <a:pt x="9071999" y="5529332"/>
                  <a:pt x="9071999" y="5529204"/>
                </a:cubicBezTo>
                <a:cubicBezTo>
                  <a:pt x="9071999" y="5529077"/>
                  <a:pt x="9072381" y="5528823"/>
                  <a:pt x="9073017" y="5528568"/>
                </a:cubicBezTo>
                <a:close/>
                <a:moveTo>
                  <a:pt x="9535239" y="5528314"/>
                </a:moveTo>
                <a:cubicBezTo>
                  <a:pt x="9535748" y="5528060"/>
                  <a:pt x="9536130" y="5528187"/>
                  <a:pt x="9536639" y="5528696"/>
                </a:cubicBezTo>
                <a:cubicBezTo>
                  <a:pt x="9537148" y="5529332"/>
                  <a:pt x="9537148" y="5529459"/>
                  <a:pt x="9536511" y="5529204"/>
                </a:cubicBezTo>
                <a:lnTo>
                  <a:pt x="9535876" y="5529204"/>
                </a:lnTo>
                <a:cubicBezTo>
                  <a:pt x="9535621" y="5529332"/>
                  <a:pt x="9535494" y="5529586"/>
                  <a:pt x="9535494" y="5529840"/>
                </a:cubicBezTo>
                <a:cubicBezTo>
                  <a:pt x="9535494" y="5530604"/>
                  <a:pt x="9535239" y="5530604"/>
                  <a:pt x="9534985" y="5529840"/>
                </a:cubicBezTo>
                <a:cubicBezTo>
                  <a:pt x="9534731" y="5529077"/>
                  <a:pt x="9534985" y="5528568"/>
                  <a:pt x="9535239" y="5528314"/>
                </a:cubicBezTo>
                <a:close/>
                <a:moveTo>
                  <a:pt x="9140303" y="5528314"/>
                </a:moveTo>
                <a:lnTo>
                  <a:pt x="9140303" y="5528441"/>
                </a:lnTo>
                <a:lnTo>
                  <a:pt x="9140303" y="5528823"/>
                </a:lnTo>
                <a:lnTo>
                  <a:pt x="9140303" y="5528950"/>
                </a:lnTo>
                <a:cubicBezTo>
                  <a:pt x="9140303" y="5529332"/>
                  <a:pt x="9140048" y="5529586"/>
                  <a:pt x="9139794" y="5529968"/>
                </a:cubicBezTo>
                <a:cubicBezTo>
                  <a:pt x="9139031" y="5530985"/>
                  <a:pt x="9138903" y="5530858"/>
                  <a:pt x="9139285" y="5529586"/>
                </a:cubicBezTo>
                <a:lnTo>
                  <a:pt x="9139331" y="5529494"/>
                </a:lnTo>
                <a:lnTo>
                  <a:pt x="9139470" y="5529216"/>
                </a:lnTo>
                <a:lnTo>
                  <a:pt x="9139794" y="5528568"/>
                </a:lnTo>
                <a:cubicBezTo>
                  <a:pt x="9140048" y="5528314"/>
                  <a:pt x="9140175" y="5528314"/>
                  <a:pt x="9140303" y="5528314"/>
                </a:cubicBezTo>
                <a:close/>
                <a:moveTo>
                  <a:pt x="9783395" y="5528060"/>
                </a:moveTo>
                <a:cubicBezTo>
                  <a:pt x="9783522" y="5528060"/>
                  <a:pt x="9783649" y="5527932"/>
                  <a:pt x="9783904" y="5528060"/>
                </a:cubicBezTo>
                <a:cubicBezTo>
                  <a:pt x="9784031" y="5528060"/>
                  <a:pt x="9784158" y="5528187"/>
                  <a:pt x="9784158" y="5528441"/>
                </a:cubicBezTo>
                <a:cubicBezTo>
                  <a:pt x="9784158" y="5528441"/>
                  <a:pt x="9784158" y="5528823"/>
                  <a:pt x="9784031" y="5528950"/>
                </a:cubicBezTo>
                <a:cubicBezTo>
                  <a:pt x="9783904" y="5529204"/>
                  <a:pt x="9783776" y="5529332"/>
                  <a:pt x="9783649" y="5529586"/>
                </a:cubicBezTo>
                <a:cubicBezTo>
                  <a:pt x="9783522" y="5529586"/>
                  <a:pt x="9783395" y="5529713"/>
                  <a:pt x="9783141" y="5529586"/>
                </a:cubicBezTo>
                <a:cubicBezTo>
                  <a:pt x="9783013" y="5529586"/>
                  <a:pt x="9782886" y="5529586"/>
                  <a:pt x="9782886" y="5529332"/>
                </a:cubicBezTo>
                <a:cubicBezTo>
                  <a:pt x="9782886" y="5529204"/>
                  <a:pt x="9782886" y="5528950"/>
                  <a:pt x="9783013" y="5528696"/>
                </a:cubicBezTo>
                <a:cubicBezTo>
                  <a:pt x="9783141" y="5528441"/>
                  <a:pt x="9783267" y="5528187"/>
                  <a:pt x="9783395" y="5528060"/>
                </a:cubicBezTo>
                <a:close/>
                <a:moveTo>
                  <a:pt x="8918858" y="5528060"/>
                </a:moveTo>
                <a:cubicBezTo>
                  <a:pt x="8918858" y="5528060"/>
                  <a:pt x="8919112" y="5528060"/>
                  <a:pt x="8919239" y="5528314"/>
                </a:cubicBezTo>
                <a:cubicBezTo>
                  <a:pt x="8919367" y="5528441"/>
                  <a:pt x="8919621" y="5528696"/>
                  <a:pt x="8919748" y="5529077"/>
                </a:cubicBezTo>
                <a:cubicBezTo>
                  <a:pt x="8919875" y="5529332"/>
                  <a:pt x="8920003" y="5529586"/>
                  <a:pt x="8920003" y="5529840"/>
                </a:cubicBezTo>
                <a:cubicBezTo>
                  <a:pt x="8920003" y="5530095"/>
                  <a:pt x="8920003" y="5530222"/>
                  <a:pt x="8919748" y="5530222"/>
                </a:cubicBezTo>
                <a:cubicBezTo>
                  <a:pt x="8919494" y="5530222"/>
                  <a:pt x="8919367" y="5530222"/>
                  <a:pt x="8919112" y="5529968"/>
                </a:cubicBezTo>
                <a:cubicBezTo>
                  <a:pt x="8918858" y="5529713"/>
                  <a:pt x="8918858" y="5529459"/>
                  <a:pt x="8918858" y="5529204"/>
                </a:cubicBezTo>
                <a:cubicBezTo>
                  <a:pt x="8918858" y="5528950"/>
                  <a:pt x="8918731" y="5528696"/>
                  <a:pt x="8918858" y="5528441"/>
                </a:cubicBezTo>
                <a:cubicBezTo>
                  <a:pt x="8918858" y="5528187"/>
                  <a:pt x="8918858" y="5528187"/>
                  <a:pt x="8918985" y="5528187"/>
                </a:cubicBezTo>
                <a:close/>
                <a:moveTo>
                  <a:pt x="9222343" y="5527424"/>
                </a:moveTo>
                <a:cubicBezTo>
                  <a:pt x="9222851" y="5527169"/>
                  <a:pt x="9223233" y="5527424"/>
                  <a:pt x="9223360" y="5527805"/>
                </a:cubicBezTo>
                <a:cubicBezTo>
                  <a:pt x="9223360" y="5528060"/>
                  <a:pt x="9223487" y="5528568"/>
                  <a:pt x="9223360" y="5529077"/>
                </a:cubicBezTo>
                <a:cubicBezTo>
                  <a:pt x="9223360" y="5529586"/>
                  <a:pt x="9223233" y="5530095"/>
                  <a:pt x="9222979" y="5530604"/>
                </a:cubicBezTo>
                <a:cubicBezTo>
                  <a:pt x="9222597" y="5531367"/>
                  <a:pt x="9221834" y="5532639"/>
                  <a:pt x="9220562" y="5534292"/>
                </a:cubicBezTo>
                <a:lnTo>
                  <a:pt x="9220689" y="5534292"/>
                </a:lnTo>
                <a:cubicBezTo>
                  <a:pt x="9219417" y="5535946"/>
                  <a:pt x="9218145" y="5537472"/>
                  <a:pt x="9216873" y="5538871"/>
                </a:cubicBezTo>
                <a:cubicBezTo>
                  <a:pt x="9215601" y="5540270"/>
                  <a:pt x="9214711" y="5541033"/>
                  <a:pt x="9214329" y="5541161"/>
                </a:cubicBezTo>
                <a:cubicBezTo>
                  <a:pt x="9214075" y="5541161"/>
                  <a:pt x="9213821" y="5541415"/>
                  <a:pt x="9213312" y="5541669"/>
                </a:cubicBezTo>
                <a:cubicBezTo>
                  <a:pt x="9212930" y="5542051"/>
                  <a:pt x="9212421" y="5542432"/>
                  <a:pt x="9212040" y="5542941"/>
                </a:cubicBezTo>
                <a:cubicBezTo>
                  <a:pt x="9211531" y="5543450"/>
                  <a:pt x="9211022" y="5543832"/>
                  <a:pt x="9210641" y="5544213"/>
                </a:cubicBezTo>
                <a:cubicBezTo>
                  <a:pt x="9210132" y="5544595"/>
                  <a:pt x="9209878" y="5544722"/>
                  <a:pt x="9209623" y="5544722"/>
                </a:cubicBezTo>
                <a:cubicBezTo>
                  <a:pt x="9209369" y="5544722"/>
                  <a:pt x="9209114" y="5544849"/>
                  <a:pt x="9208733" y="5545104"/>
                </a:cubicBezTo>
                <a:cubicBezTo>
                  <a:pt x="9208478" y="5545358"/>
                  <a:pt x="9208224" y="5545740"/>
                  <a:pt x="9207970" y="5546121"/>
                </a:cubicBezTo>
                <a:cubicBezTo>
                  <a:pt x="9207461" y="5547266"/>
                  <a:pt x="9207334" y="5547139"/>
                  <a:pt x="9207715" y="5545740"/>
                </a:cubicBezTo>
                <a:cubicBezTo>
                  <a:pt x="9207715" y="5544976"/>
                  <a:pt x="9207715" y="5544468"/>
                  <a:pt x="9207715" y="5544468"/>
                </a:cubicBezTo>
                <a:cubicBezTo>
                  <a:pt x="9207715" y="5544468"/>
                  <a:pt x="9207461" y="5544595"/>
                  <a:pt x="9207079" y="5545104"/>
                </a:cubicBezTo>
                <a:cubicBezTo>
                  <a:pt x="9206825" y="5545358"/>
                  <a:pt x="9206570" y="5545740"/>
                  <a:pt x="9206444" y="5545994"/>
                </a:cubicBezTo>
                <a:cubicBezTo>
                  <a:pt x="9206444" y="5546375"/>
                  <a:pt x="9206316" y="5546630"/>
                  <a:pt x="9206444" y="5546884"/>
                </a:cubicBezTo>
                <a:cubicBezTo>
                  <a:pt x="9206444" y="5547266"/>
                  <a:pt x="9206444" y="5547647"/>
                  <a:pt x="9206062" y="5547902"/>
                </a:cubicBezTo>
                <a:cubicBezTo>
                  <a:pt x="9205680" y="5548156"/>
                  <a:pt x="9205171" y="5548283"/>
                  <a:pt x="9204663" y="5548411"/>
                </a:cubicBezTo>
                <a:cubicBezTo>
                  <a:pt x="9204154" y="5548411"/>
                  <a:pt x="9203772" y="5548411"/>
                  <a:pt x="9203391" y="5548029"/>
                </a:cubicBezTo>
                <a:cubicBezTo>
                  <a:pt x="9203391" y="5547647"/>
                  <a:pt x="9204154" y="5546121"/>
                  <a:pt x="9206062" y="5543832"/>
                </a:cubicBezTo>
                <a:cubicBezTo>
                  <a:pt x="9207970" y="5541415"/>
                  <a:pt x="9210259" y="5538871"/>
                  <a:pt x="9212930" y="5536073"/>
                </a:cubicBezTo>
                <a:cubicBezTo>
                  <a:pt x="9215601" y="5533275"/>
                  <a:pt x="9217891" y="5530985"/>
                  <a:pt x="9220053" y="5529204"/>
                </a:cubicBezTo>
                <a:cubicBezTo>
                  <a:pt x="9221071" y="5528314"/>
                  <a:pt x="9221834" y="5527678"/>
                  <a:pt x="9222343" y="5527424"/>
                </a:cubicBezTo>
                <a:close/>
                <a:moveTo>
                  <a:pt x="8857550" y="5526915"/>
                </a:moveTo>
                <a:cubicBezTo>
                  <a:pt x="8857550" y="5526915"/>
                  <a:pt x="8857805" y="5527551"/>
                  <a:pt x="8857805" y="5527805"/>
                </a:cubicBezTo>
                <a:cubicBezTo>
                  <a:pt x="8857805" y="5528060"/>
                  <a:pt x="8857805" y="5528441"/>
                  <a:pt x="8857423" y="5528696"/>
                </a:cubicBezTo>
                <a:cubicBezTo>
                  <a:pt x="8857042" y="5529332"/>
                  <a:pt x="8856787" y="5528950"/>
                  <a:pt x="8856915" y="5527805"/>
                </a:cubicBezTo>
                <a:cubicBezTo>
                  <a:pt x="8857042" y="5526788"/>
                  <a:pt x="8857296" y="5526533"/>
                  <a:pt x="8857550" y="5526915"/>
                </a:cubicBezTo>
                <a:close/>
                <a:moveTo>
                  <a:pt x="8925008" y="5525159"/>
                </a:moveTo>
                <a:lnTo>
                  <a:pt x="8925090" y="5525261"/>
                </a:lnTo>
                <a:lnTo>
                  <a:pt x="8924963" y="5525261"/>
                </a:lnTo>
                <a:close/>
                <a:moveTo>
                  <a:pt x="9747781" y="5525134"/>
                </a:moveTo>
                <a:cubicBezTo>
                  <a:pt x="9747908" y="5525389"/>
                  <a:pt x="9748035" y="5525897"/>
                  <a:pt x="9748035" y="5526788"/>
                </a:cubicBezTo>
                <a:cubicBezTo>
                  <a:pt x="9748035" y="5527678"/>
                  <a:pt x="9747908" y="5528696"/>
                  <a:pt x="9747653" y="5529840"/>
                </a:cubicBezTo>
                <a:cubicBezTo>
                  <a:pt x="9747526" y="5530985"/>
                  <a:pt x="9747272" y="5531875"/>
                  <a:pt x="9747017" y="5532766"/>
                </a:cubicBezTo>
                <a:lnTo>
                  <a:pt x="9747144" y="5532766"/>
                </a:lnTo>
                <a:cubicBezTo>
                  <a:pt x="9746890" y="5533656"/>
                  <a:pt x="9746636" y="5534165"/>
                  <a:pt x="9746381" y="5534292"/>
                </a:cubicBezTo>
                <a:cubicBezTo>
                  <a:pt x="9745618" y="5534928"/>
                  <a:pt x="9745491" y="5534292"/>
                  <a:pt x="9746000" y="5532511"/>
                </a:cubicBezTo>
                <a:cubicBezTo>
                  <a:pt x="9746000" y="5532257"/>
                  <a:pt x="9746000" y="5532003"/>
                  <a:pt x="9746127" y="5531621"/>
                </a:cubicBezTo>
                <a:cubicBezTo>
                  <a:pt x="9746254" y="5530476"/>
                  <a:pt x="9746509" y="5529077"/>
                  <a:pt x="9746763" y="5527551"/>
                </a:cubicBezTo>
                <a:cubicBezTo>
                  <a:pt x="9746890" y="5526661"/>
                  <a:pt x="9747144" y="5525897"/>
                  <a:pt x="9747272" y="5525516"/>
                </a:cubicBezTo>
                <a:cubicBezTo>
                  <a:pt x="9747526" y="5525007"/>
                  <a:pt x="9747653" y="5525007"/>
                  <a:pt x="9747781" y="5525134"/>
                </a:cubicBezTo>
                <a:close/>
                <a:moveTo>
                  <a:pt x="8861621" y="5524625"/>
                </a:moveTo>
                <a:cubicBezTo>
                  <a:pt x="8861621" y="5524880"/>
                  <a:pt x="8861621" y="5525134"/>
                  <a:pt x="8861621" y="5525516"/>
                </a:cubicBezTo>
                <a:cubicBezTo>
                  <a:pt x="8861621" y="5525897"/>
                  <a:pt x="8861493" y="5526152"/>
                  <a:pt x="8861366" y="5526533"/>
                </a:cubicBezTo>
                <a:cubicBezTo>
                  <a:pt x="8860985" y="5527169"/>
                  <a:pt x="8860858" y="5527296"/>
                  <a:pt x="8860730" y="5526915"/>
                </a:cubicBezTo>
                <a:cubicBezTo>
                  <a:pt x="8860730" y="5526661"/>
                  <a:pt x="8860730" y="5526406"/>
                  <a:pt x="8860730" y="5526025"/>
                </a:cubicBezTo>
                <a:cubicBezTo>
                  <a:pt x="8860730" y="5525643"/>
                  <a:pt x="8860858" y="5525389"/>
                  <a:pt x="8860985" y="5525007"/>
                </a:cubicBezTo>
                <a:cubicBezTo>
                  <a:pt x="8861239" y="5524371"/>
                  <a:pt x="8861493" y="5524244"/>
                  <a:pt x="8861621" y="5524625"/>
                </a:cubicBezTo>
                <a:close/>
                <a:moveTo>
                  <a:pt x="9123037" y="5524161"/>
                </a:moveTo>
                <a:lnTo>
                  <a:pt x="9123070" y="5524206"/>
                </a:lnTo>
                <a:lnTo>
                  <a:pt x="9123037" y="5524289"/>
                </a:lnTo>
                <a:lnTo>
                  <a:pt x="9123004" y="5524244"/>
                </a:lnTo>
                <a:close/>
                <a:moveTo>
                  <a:pt x="9124881" y="5524066"/>
                </a:moveTo>
                <a:lnTo>
                  <a:pt x="9124912" y="5524117"/>
                </a:lnTo>
                <a:cubicBezTo>
                  <a:pt x="9124912" y="5524371"/>
                  <a:pt x="9124912" y="5524498"/>
                  <a:pt x="9124658" y="5524753"/>
                </a:cubicBezTo>
                <a:cubicBezTo>
                  <a:pt x="9124531" y="5524880"/>
                  <a:pt x="9124276" y="5525007"/>
                  <a:pt x="9124022" y="5525007"/>
                </a:cubicBezTo>
                <a:cubicBezTo>
                  <a:pt x="9123767" y="5525007"/>
                  <a:pt x="9123640" y="5525007"/>
                  <a:pt x="9123386" y="5524880"/>
                </a:cubicBezTo>
                <a:cubicBezTo>
                  <a:pt x="9123131" y="5524753"/>
                  <a:pt x="9123131" y="5524498"/>
                  <a:pt x="9123004" y="5524371"/>
                </a:cubicBezTo>
                <a:lnTo>
                  <a:pt x="9123037" y="5524289"/>
                </a:lnTo>
                <a:lnTo>
                  <a:pt x="9123386" y="5524753"/>
                </a:lnTo>
                <a:cubicBezTo>
                  <a:pt x="9123640" y="5524880"/>
                  <a:pt x="9123767" y="5524880"/>
                  <a:pt x="9124022" y="5524880"/>
                </a:cubicBezTo>
                <a:cubicBezTo>
                  <a:pt x="9124276" y="5524880"/>
                  <a:pt x="9124531" y="5524753"/>
                  <a:pt x="9124658" y="5524625"/>
                </a:cubicBezTo>
                <a:close/>
                <a:moveTo>
                  <a:pt x="9123037" y="5524034"/>
                </a:moveTo>
                <a:lnTo>
                  <a:pt x="9123071" y="5524078"/>
                </a:lnTo>
                <a:lnTo>
                  <a:pt x="9123037" y="5524161"/>
                </a:lnTo>
                <a:lnTo>
                  <a:pt x="9123004" y="5524117"/>
                </a:lnTo>
                <a:close/>
                <a:moveTo>
                  <a:pt x="9123104" y="5523995"/>
                </a:moveTo>
                <a:lnTo>
                  <a:pt x="9123137" y="5524039"/>
                </a:lnTo>
                <a:lnTo>
                  <a:pt x="9123104" y="5524122"/>
                </a:lnTo>
                <a:lnTo>
                  <a:pt x="9123071" y="5524078"/>
                </a:lnTo>
                <a:close/>
                <a:moveTo>
                  <a:pt x="9124820" y="5523964"/>
                </a:moveTo>
                <a:lnTo>
                  <a:pt x="9124851" y="5524015"/>
                </a:lnTo>
                <a:lnTo>
                  <a:pt x="9124658" y="5524498"/>
                </a:lnTo>
                <a:cubicBezTo>
                  <a:pt x="9124531" y="5524625"/>
                  <a:pt x="9124276" y="5524753"/>
                  <a:pt x="9124022" y="5524753"/>
                </a:cubicBezTo>
                <a:cubicBezTo>
                  <a:pt x="9123767" y="5524753"/>
                  <a:pt x="9123640" y="5524753"/>
                  <a:pt x="9123386" y="5524625"/>
                </a:cubicBezTo>
                <a:lnTo>
                  <a:pt x="9123070" y="5524206"/>
                </a:lnTo>
                <a:lnTo>
                  <a:pt x="9123104" y="5524122"/>
                </a:lnTo>
                <a:lnTo>
                  <a:pt x="9123386" y="5524498"/>
                </a:lnTo>
                <a:cubicBezTo>
                  <a:pt x="9123640" y="5524625"/>
                  <a:pt x="9123767" y="5524625"/>
                  <a:pt x="9124022" y="5524625"/>
                </a:cubicBezTo>
                <a:cubicBezTo>
                  <a:pt x="9124276" y="5524625"/>
                  <a:pt x="9124531" y="5524498"/>
                  <a:pt x="9124658" y="5524371"/>
                </a:cubicBezTo>
                <a:close/>
                <a:moveTo>
                  <a:pt x="9124882" y="5523938"/>
                </a:moveTo>
                <a:lnTo>
                  <a:pt x="9124912" y="5523989"/>
                </a:lnTo>
                <a:lnTo>
                  <a:pt x="9124881" y="5524066"/>
                </a:lnTo>
                <a:lnTo>
                  <a:pt x="9124851" y="5524015"/>
                </a:lnTo>
                <a:close/>
                <a:moveTo>
                  <a:pt x="9123037" y="5523906"/>
                </a:moveTo>
                <a:lnTo>
                  <a:pt x="9123071" y="5523951"/>
                </a:lnTo>
                <a:lnTo>
                  <a:pt x="9123037" y="5524034"/>
                </a:lnTo>
                <a:lnTo>
                  <a:pt x="9123004" y="5523989"/>
                </a:lnTo>
                <a:close/>
                <a:moveTo>
                  <a:pt x="9124821" y="5523837"/>
                </a:moveTo>
                <a:lnTo>
                  <a:pt x="9124851" y="5523888"/>
                </a:lnTo>
                <a:lnTo>
                  <a:pt x="9124820" y="5523964"/>
                </a:lnTo>
                <a:lnTo>
                  <a:pt x="9124790" y="5523914"/>
                </a:lnTo>
                <a:close/>
                <a:moveTo>
                  <a:pt x="9124882" y="5523811"/>
                </a:moveTo>
                <a:lnTo>
                  <a:pt x="9124912" y="5523862"/>
                </a:lnTo>
                <a:lnTo>
                  <a:pt x="9124882" y="5523938"/>
                </a:lnTo>
                <a:lnTo>
                  <a:pt x="9124851" y="5523888"/>
                </a:lnTo>
                <a:close/>
                <a:moveTo>
                  <a:pt x="9124882" y="5523684"/>
                </a:moveTo>
                <a:lnTo>
                  <a:pt x="9124912" y="5523735"/>
                </a:lnTo>
                <a:lnTo>
                  <a:pt x="9124882" y="5523811"/>
                </a:lnTo>
                <a:lnTo>
                  <a:pt x="9124851" y="5523761"/>
                </a:lnTo>
                <a:close/>
                <a:moveTo>
                  <a:pt x="8925090" y="5523481"/>
                </a:moveTo>
                <a:cubicBezTo>
                  <a:pt x="8925472" y="5523226"/>
                  <a:pt x="8925599" y="5523481"/>
                  <a:pt x="8925472" y="5524117"/>
                </a:cubicBezTo>
                <a:lnTo>
                  <a:pt x="8925008" y="5525159"/>
                </a:lnTo>
                <a:lnTo>
                  <a:pt x="8924582" y="5524625"/>
                </a:lnTo>
                <a:cubicBezTo>
                  <a:pt x="8924582" y="5524498"/>
                  <a:pt x="8924582" y="5524244"/>
                  <a:pt x="8924582" y="5523989"/>
                </a:cubicBezTo>
                <a:cubicBezTo>
                  <a:pt x="8924582" y="5523735"/>
                  <a:pt x="8924836" y="5523608"/>
                  <a:pt x="8925090" y="5523481"/>
                </a:cubicBezTo>
                <a:close/>
                <a:moveTo>
                  <a:pt x="9123894" y="5523226"/>
                </a:moveTo>
                <a:cubicBezTo>
                  <a:pt x="9123894" y="5523226"/>
                  <a:pt x="9124403" y="5523226"/>
                  <a:pt x="9124531" y="5523481"/>
                </a:cubicBezTo>
                <a:lnTo>
                  <a:pt x="9124790" y="5523914"/>
                </a:lnTo>
                <a:lnTo>
                  <a:pt x="9124658" y="5524244"/>
                </a:lnTo>
                <a:cubicBezTo>
                  <a:pt x="9124531" y="5524371"/>
                  <a:pt x="9124276" y="5524498"/>
                  <a:pt x="9124022" y="5524498"/>
                </a:cubicBezTo>
                <a:cubicBezTo>
                  <a:pt x="9123767" y="5524498"/>
                  <a:pt x="9123640" y="5524498"/>
                  <a:pt x="9123386" y="5524371"/>
                </a:cubicBezTo>
                <a:lnTo>
                  <a:pt x="9123137" y="5524039"/>
                </a:lnTo>
                <a:lnTo>
                  <a:pt x="9123259" y="5523735"/>
                </a:lnTo>
                <a:cubicBezTo>
                  <a:pt x="9123386" y="5523481"/>
                  <a:pt x="9123640" y="5523353"/>
                  <a:pt x="9123894" y="5523353"/>
                </a:cubicBezTo>
                <a:close/>
                <a:moveTo>
                  <a:pt x="9123894" y="5523099"/>
                </a:moveTo>
                <a:lnTo>
                  <a:pt x="9123894" y="5523226"/>
                </a:lnTo>
                <a:cubicBezTo>
                  <a:pt x="9123640" y="5523226"/>
                  <a:pt x="9123386" y="5523353"/>
                  <a:pt x="9123259" y="5523608"/>
                </a:cubicBezTo>
                <a:lnTo>
                  <a:pt x="9123104" y="5523995"/>
                </a:lnTo>
                <a:lnTo>
                  <a:pt x="9123071" y="5523951"/>
                </a:lnTo>
                <a:lnTo>
                  <a:pt x="9123259" y="5523481"/>
                </a:lnTo>
                <a:cubicBezTo>
                  <a:pt x="9123386" y="5523226"/>
                  <a:pt x="9123640" y="5523099"/>
                  <a:pt x="9123894" y="5523099"/>
                </a:cubicBezTo>
                <a:close/>
                <a:moveTo>
                  <a:pt x="9123894" y="5522972"/>
                </a:moveTo>
                <a:cubicBezTo>
                  <a:pt x="9123894" y="5522972"/>
                  <a:pt x="9124403" y="5522972"/>
                  <a:pt x="9124531" y="5523226"/>
                </a:cubicBezTo>
                <a:lnTo>
                  <a:pt x="9124851" y="5523761"/>
                </a:lnTo>
                <a:lnTo>
                  <a:pt x="9124821" y="5523837"/>
                </a:lnTo>
                <a:lnTo>
                  <a:pt x="9124531" y="5523353"/>
                </a:lnTo>
                <a:cubicBezTo>
                  <a:pt x="9124403" y="5523099"/>
                  <a:pt x="9123894" y="5523099"/>
                  <a:pt x="9123894" y="5523099"/>
                </a:cubicBezTo>
                <a:close/>
                <a:moveTo>
                  <a:pt x="9123894" y="5522845"/>
                </a:moveTo>
                <a:lnTo>
                  <a:pt x="9123894" y="5522972"/>
                </a:lnTo>
                <a:cubicBezTo>
                  <a:pt x="9123640" y="5522972"/>
                  <a:pt x="9123386" y="5523099"/>
                  <a:pt x="9123259" y="5523353"/>
                </a:cubicBezTo>
                <a:lnTo>
                  <a:pt x="9123037" y="5523906"/>
                </a:lnTo>
                <a:lnTo>
                  <a:pt x="9123004" y="5523862"/>
                </a:lnTo>
                <a:cubicBezTo>
                  <a:pt x="9123004" y="5523608"/>
                  <a:pt x="9123004" y="5523481"/>
                  <a:pt x="9123259" y="5523226"/>
                </a:cubicBezTo>
                <a:cubicBezTo>
                  <a:pt x="9123386" y="5522972"/>
                  <a:pt x="9123640" y="5522845"/>
                  <a:pt x="9123894" y="5522845"/>
                </a:cubicBezTo>
                <a:close/>
                <a:moveTo>
                  <a:pt x="9123894" y="5522718"/>
                </a:moveTo>
                <a:cubicBezTo>
                  <a:pt x="9123894" y="5522718"/>
                  <a:pt x="9124403" y="5522718"/>
                  <a:pt x="9124531" y="5522972"/>
                </a:cubicBezTo>
                <a:cubicBezTo>
                  <a:pt x="9124785" y="5523099"/>
                  <a:pt x="9124912" y="5523353"/>
                  <a:pt x="9124912" y="5523608"/>
                </a:cubicBezTo>
                <a:lnTo>
                  <a:pt x="9124882" y="5523684"/>
                </a:lnTo>
                <a:lnTo>
                  <a:pt x="9124531" y="5523099"/>
                </a:lnTo>
                <a:cubicBezTo>
                  <a:pt x="9124403" y="5522845"/>
                  <a:pt x="9123894" y="5522845"/>
                  <a:pt x="9123894" y="5522845"/>
                </a:cubicBezTo>
                <a:close/>
                <a:moveTo>
                  <a:pt x="6402963" y="5521700"/>
                </a:moveTo>
                <a:cubicBezTo>
                  <a:pt x="6401310" y="5521700"/>
                  <a:pt x="6400165" y="5523099"/>
                  <a:pt x="6400165" y="5524498"/>
                </a:cubicBezTo>
                <a:lnTo>
                  <a:pt x="6400165" y="5624345"/>
                </a:lnTo>
                <a:cubicBezTo>
                  <a:pt x="6400165" y="5625871"/>
                  <a:pt x="6401437" y="5627271"/>
                  <a:pt x="6402963" y="5627271"/>
                </a:cubicBezTo>
                <a:lnTo>
                  <a:pt x="6465416" y="5627271"/>
                </a:lnTo>
                <a:cubicBezTo>
                  <a:pt x="6467069" y="5627271"/>
                  <a:pt x="6468341" y="5625871"/>
                  <a:pt x="6468341" y="5624345"/>
                </a:cubicBezTo>
                <a:lnTo>
                  <a:pt x="6468341" y="5607937"/>
                </a:lnTo>
                <a:cubicBezTo>
                  <a:pt x="6468341" y="5606411"/>
                  <a:pt x="6467069" y="5605012"/>
                  <a:pt x="6465416" y="5605012"/>
                </a:cubicBezTo>
                <a:lnTo>
                  <a:pt x="6423569" y="5605012"/>
                </a:lnTo>
                <a:lnTo>
                  <a:pt x="6423569" y="5584661"/>
                </a:lnTo>
                <a:lnTo>
                  <a:pt x="6458038" y="5584661"/>
                </a:lnTo>
                <a:cubicBezTo>
                  <a:pt x="6459565" y="5584661"/>
                  <a:pt x="6460837" y="5583516"/>
                  <a:pt x="6460837" y="5581863"/>
                </a:cubicBezTo>
                <a:lnTo>
                  <a:pt x="6460837" y="5565455"/>
                </a:lnTo>
                <a:cubicBezTo>
                  <a:pt x="6460837" y="5563928"/>
                  <a:pt x="6459437" y="5562529"/>
                  <a:pt x="6458038" y="5562529"/>
                </a:cubicBezTo>
                <a:lnTo>
                  <a:pt x="6423569" y="5562529"/>
                </a:lnTo>
                <a:lnTo>
                  <a:pt x="6423569" y="5543832"/>
                </a:lnTo>
                <a:lnTo>
                  <a:pt x="6465416" y="5543832"/>
                </a:lnTo>
                <a:cubicBezTo>
                  <a:pt x="6467069" y="5543832"/>
                  <a:pt x="6468341" y="5542433"/>
                  <a:pt x="6468341" y="5540906"/>
                </a:cubicBezTo>
                <a:lnTo>
                  <a:pt x="6468341" y="5524498"/>
                </a:lnTo>
                <a:cubicBezTo>
                  <a:pt x="6468341" y="5522972"/>
                  <a:pt x="6467069" y="5521700"/>
                  <a:pt x="6465416" y="5521700"/>
                </a:cubicBezTo>
                <a:close/>
                <a:moveTo>
                  <a:pt x="6301971" y="5521700"/>
                </a:moveTo>
                <a:cubicBezTo>
                  <a:pt x="6300318" y="5521700"/>
                  <a:pt x="6299046" y="5523099"/>
                  <a:pt x="6299046" y="5524498"/>
                </a:cubicBezTo>
                <a:lnTo>
                  <a:pt x="6299046" y="5624345"/>
                </a:lnTo>
                <a:cubicBezTo>
                  <a:pt x="6299046" y="5625871"/>
                  <a:pt x="6300318" y="5627143"/>
                  <a:pt x="6301971" y="5627143"/>
                </a:cubicBezTo>
                <a:lnTo>
                  <a:pt x="6319906" y="5627143"/>
                </a:lnTo>
                <a:cubicBezTo>
                  <a:pt x="6321432" y="5627143"/>
                  <a:pt x="6322831" y="5625744"/>
                  <a:pt x="6322831" y="5624345"/>
                </a:cubicBezTo>
                <a:lnTo>
                  <a:pt x="6322831" y="5586060"/>
                </a:lnTo>
                <a:lnTo>
                  <a:pt x="6333261" y="5586060"/>
                </a:lnTo>
                <a:lnTo>
                  <a:pt x="6353358" y="5625871"/>
                </a:lnTo>
                <a:cubicBezTo>
                  <a:pt x="6353358" y="5625871"/>
                  <a:pt x="6354630" y="5627271"/>
                  <a:pt x="6355774" y="5627271"/>
                </a:cubicBezTo>
                <a:lnTo>
                  <a:pt x="6375871" y="5627271"/>
                </a:lnTo>
                <a:cubicBezTo>
                  <a:pt x="6378415" y="5627271"/>
                  <a:pt x="6379560" y="5624854"/>
                  <a:pt x="6378415" y="5622946"/>
                </a:cubicBezTo>
                <a:lnTo>
                  <a:pt x="6357810" y="5584788"/>
                </a:lnTo>
                <a:cubicBezTo>
                  <a:pt x="6370910" y="5579573"/>
                  <a:pt x="6380068" y="5568380"/>
                  <a:pt x="6380068" y="5554389"/>
                </a:cubicBezTo>
                <a:cubicBezTo>
                  <a:pt x="6380068" y="5536327"/>
                  <a:pt x="6365314" y="5521700"/>
                  <a:pt x="6347125" y="5521700"/>
                </a:cubicBezTo>
                <a:close/>
                <a:moveTo>
                  <a:pt x="6200852" y="5521700"/>
                </a:moveTo>
                <a:cubicBezTo>
                  <a:pt x="6199199" y="5521700"/>
                  <a:pt x="6197927" y="5523099"/>
                  <a:pt x="6197927" y="5524498"/>
                </a:cubicBezTo>
                <a:lnTo>
                  <a:pt x="6197927" y="5624345"/>
                </a:lnTo>
                <a:cubicBezTo>
                  <a:pt x="6197927" y="5625871"/>
                  <a:pt x="6199199" y="5627143"/>
                  <a:pt x="6200852" y="5627143"/>
                </a:cubicBezTo>
                <a:lnTo>
                  <a:pt x="6218787" y="5627143"/>
                </a:lnTo>
                <a:cubicBezTo>
                  <a:pt x="6220313" y="5627143"/>
                  <a:pt x="6221585" y="5625744"/>
                  <a:pt x="6221585" y="5624345"/>
                </a:cubicBezTo>
                <a:lnTo>
                  <a:pt x="6221585" y="5586060"/>
                </a:lnTo>
                <a:lnTo>
                  <a:pt x="6232015" y="5586060"/>
                </a:lnTo>
                <a:lnTo>
                  <a:pt x="6252111" y="5625871"/>
                </a:lnTo>
                <a:cubicBezTo>
                  <a:pt x="6252111" y="5625871"/>
                  <a:pt x="6253256" y="5627271"/>
                  <a:pt x="6254528" y="5627271"/>
                </a:cubicBezTo>
                <a:lnTo>
                  <a:pt x="6274625" y="5627271"/>
                </a:lnTo>
                <a:cubicBezTo>
                  <a:pt x="6277169" y="5627271"/>
                  <a:pt x="6278186" y="5624854"/>
                  <a:pt x="6277169" y="5622946"/>
                </a:cubicBezTo>
                <a:lnTo>
                  <a:pt x="6256563" y="5584788"/>
                </a:lnTo>
                <a:cubicBezTo>
                  <a:pt x="6269664" y="5579573"/>
                  <a:pt x="6278822" y="5568380"/>
                  <a:pt x="6278822" y="5554389"/>
                </a:cubicBezTo>
                <a:cubicBezTo>
                  <a:pt x="6278822" y="5536327"/>
                  <a:pt x="6264068" y="5521700"/>
                  <a:pt x="6246006" y="5521700"/>
                </a:cubicBezTo>
                <a:close/>
                <a:moveTo>
                  <a:pt x="6112452" y="5521700"/>
                </a:moveTo>
                <a:cubicBezTo>
                  <a:pt x="6110799" y="5521700"/>
                  <a:pt x="6109527" y="5523099"/>
                  <a:pt x="6109527" y="5524498"/>
                </a:cubicBezTo>
                <a:lnTo>
                  <a:pt x="6109527" y="5624345"/>
                </a:lnTo>
                <a:cubicBezTo>
                  <a:pt x="6109527" y="5625871"/>
                  <a:pt x="6110799" y="5627271"/>
                  <a:pt x="6112452" y="5627271"/>
                </a:cubicBezTo>
                <a:lnTo>
                  <a:pt x="6174905" y="5627271"/>
                </a:lnTo>
                <a:cubicBezTo>
                  <a:pt x="6176558" y="5627271"/>
                  <a:pt x="6177830" y="5625871"/>
                  <a:pt x="6177830" y="5624345"/>
                </a:cubicBezTo>
                <a:lnTo>
                  <a:pt x="6177830" y="5607937"/>
                </a:lnTo>
                <a:cubicBezTo>
                  <a:pt x="6177830" y="5606411"/>
                  <a:pt x="6176558" y="5605012"/>
                  <a:pt x="6174905" y="5605012"/>
                </a:cubicBezTo>
                <a:lnTo>
                  <a:pt x="6133058" y="5605012"/>
                </a:lnTo>
                <a:lnTo>
                  <a:pt x="6133058" y="5584661"/>
                </a:lnTo>
                <a:lnTo>
                  <a:pt x="6167527" y="5584661"/>
                </a:lnTo>
                <a:cubicBezTo>
                  <a:pt x="6169054" y="5584661"/>
                  <a:pt x="6170326" y="5583516"/>
                  <a:pt x="6170326" y="5581863"/>
                </a:cubicBezTo>
                <a:lnTo>
                  <a:pt x="6170326" y="5565455"/>
                </a:lnTo>
                <a:cubicBezTo>
                  <a:pt x="6170326" y="5563928"/>
                  <a:pt x="6168927" y="5562529"/>
                  <a:pt x="6167527" y="5562529"/>
                </a:cubicBezTo>
                <a:lnTo>
                  <a:pt x="6133058" y="5562529"/>
                </a:lnTo>
                <a:lnTo>
                  <a:pt x="6133058" y="5543832"/>
                </a:lnTo>
                <a:lnTo>
                  <a:pt x="6174905" y="5543832"/>
                </a:lnTo>
                <a:cubicBezTo>
                  <a:pt x="6176558" y="5543832"/>
                  <a:pt x="6177830" y="5542433"/>
                  <a:pt x="6177830" y="5540906"/>
                </a:cubicBezTo>
                <a:lnTo>
                  <a:pt x="6177830" y="5524498"/>
                </a:lnTo>
                <a:cubicBezTo>
                  <a:pt x="6177830" y="5522972"/>
                  <a:pt x="6176558" y="5521700"/>
                  <a:pt x="6174905" y="5521700"/>
                </a:cubicBezTo>
                <a:close/>
                <a:moveTo>
                  <a:pt x="7803495" y="5521573"/>
                </a:moveTo>
                <a:cubicBezTo>
                  <a:pt x="7801842" y="5521573"/>
                  <a:pt x="7800697" y="5522972"/>
                  <a:pt x="7800697" y="5524371"/>
                </a:cubicBezTo>
                <a:lnTo>
                  <a:pt x="7800697" y="5624218"/>
                </a:lnTo>
                <a:cubicBezTo>
                  <a:pt x="7800697" y="5625744"/>
                  <a:pt x="7801969" y="5627143"/>
                  <a:pt x="7803495" y="5627143"/>
                </a:cubicBezTo>
                <a:lnTo>
                  <a:pt x="7865947" y="5627143"/>
                </a:lnTo>
                <a:cubicBezTo>
                  <a:pt x="7867601" y="5627143"/>
                  <a:pt x="7868873" y="5625744"/>
                  <a:pt x="7868873" y="5624218"/>
                </a:cubicBezTo>
                <a:lnTo>
                  <a:pt x="7868873" y="5607810"/>
                </a:lnTo>
                <a:cubicBezTo>
                  <a:pt x="7868873" y="5606284"/>
                  <a:pt x="7867601" y="5604885"/>
                  <a:pt x="7865947" y="5604885"/>
                </a:cubicBezTo>
                <a:lnTo>
                  <a:pt x="7824101" y="5604885"/>
                </a:lnTo>
                <a:lnTo>
                  <a:pt x="7824101" y="5584534"/>
                </a:lnTo>
                <a:lnTo>
                  <a:pt x="7858570" y="5584534"/>
                </a:lnTo>
                <a:cubicBezTo>
                  <a:pt x="7860096" y="5584534"/>
                  <a:pt x="7861496" y="5583389"/>
                  <a:pt x="7861496" y="5581735"/>
                </a:cubicBezTo>
                <a:lnTo>
                  <a:pt x="7861496" y="5565327"/>
                </a:lnTo>
                <a:cubicBezTo>
                  <a:pt x="7861496" y="5563801"/>
                  <a:pt x="7860096" y="5562402"/>
                  <a:pt x="7858570" y="5562402"/>
                </a:cubicBezTo>
                <a:lnTo>
                  <a:pt x="7824101" y="5562402"/>
                </a:lnTo>
                <a:lnTo>
                  <a:pt x="7824101" y="5543705"/>
                </a:lnTo>
                <a:lnTo>
                  <a:pt x="7865947" y="5543705"/>
                </a:lnTo>
                <a:cubicBezTo>
                  <a:pt x="7867601" y="5543705"/>
                  <a:pt x="7868873" y="5542305"/>
                  <a:pt x="7868873" y="5540779"/>
                </a:cubicBezTo>
                <a:lnTo>
                  <a:pt x="7868873" y="5524371"/>
                </a:lnTo>
                <a:cubicBezTo>
                  <a:pt x="7868873" y="5522845"/>
                  <a:pt x="7867601" y="5521573"/>
                  <a:pt x="7865947" y="5521573"/>
                </a:cubicBezTo>
                <a:close/>
                <a:moveTo>
                  <a:pt x="7548726" y="5521573"/>
                </a:moveTo>
                <a:cubicBezTo>
                  <a:pt x="7547072" y="5521573"/>
                  <a:pt x="7545800" y="5522972"/>
                  <a:pt x="7545800" y="5524371"/>
                </a:cubicBezTo>
                <a:lnTo>
                  <a:pt x="7545800" y="5624218"/>
                </a:lnTo>
                <a:cubicBezTo>
                  <a:pt x="7545800" y="5625744"/>
                  <a:pt x="7547072" y="5627143"/>
                  <a:pt x="7548726" y="5627143"/>
                </a:cubicBezTo>
                <a:lnTo>
                  <a:pt x="7611178" y="5627143"/>
                </a:lnTo>
                <a:cubicBezTo>
                  <a:pt x="7612832" y="5627143"/>
                  <a:pt x="7614103" y="5625744"/>
                  <a:pt x="7614103" y="5624218"/>
                </a:cubicBezTo>
                <a:lnTo>
                  <a:pt x="7614103" y="5607810"/>
                </a:lnTo>
                <a:cubicBezTo>
                  <a:pt x="7614103" y="5606284"/>
                  <a:pt x="7612832" y="5604885"/>
                  <a:pt x="7611178" y="5604885"/>
                </a:cubicBezTo>
                <a:lnTo>
                  <a:pt x="7569331" y="5604885"/>
                </a:lnTo>
                <a:lnTo>
                  <a:pt x="7569331" y="5584534"/>
                </a:lnTo>
                <a:lnTo>
                  <a:pt x="7603801" y="5584534"/>
                </a:lnTo>
                <a:cubicBezTo>
                  <a:pt x="7605327" y="5584534"/>
                  <a:pt x="7606599" y="5583389"/>
                  <a:pt x="7606599" y="5581735"/>
                </a:cubicBezTo>
                <a:lnTo>
                  <a:pt x="7606599" y="5565327"/>
                </a:lnTo>
                <a:cubicBezTo>
                  <a:pt x="7606599" y="5563801"/>
                  <a:pt x="7605200" y="5562402"/>
                  <a:pt x="7603801" y="5562402"/>
                </a:cubicBezTo>
                <a:lnTo>
                  <a:pt x="7569331" y="5562402"/>
                </a:lnTo>
                <a:lnTo>
                  <a:pt x="7569331" y="5543705"/>
                </a:lnTo>
                <a:lnTo>
                  <a:pt x="7611178" y="5543705"/>
                </a:lnTo>
                <a:cubicBezTo>
                  <a:pt x="7612832" y="5543705"/>
                  <a:pt x="7614103" y="5542305"/>
                  <a:pt x="7614103" y="5540779"/>
                </a:cubicBezTo>
                <a:lnTo>
                  <a:pt x="7614103" y="5524371"/>
                </a:lnTo>
                <a:cubicBezTo>
                  <a:pt x="7614103" y="5522845"/>
                  <a:pt x="7612832" y="5521573"/>
                  <a:pt x="7611178" y="5521573"/>
                </a:cubicBezTo>
                <a:close/>
                <a:moveTo>
                  <a:pt x="7262794" y="5521573"/>
                </a:moveTo>
                <a:cubicBezTo>
                  <a:pt x="7261140" y="5521573"/>
                  <a:pt x="7259869" y="5522972"/>
                  <a:pt x="7259869" y="5524371"/>
                </a:cubicBezTo>
                <a:lnTo>
                  <a:pt x="7259869" y="5624218"/>
                </a:lnTo>
                <a:cubicBezTo>
                  <a:pt x="7259869" y="5625744"/>
                  <a:pt x="7261140" y="5627016"/>
                  <a:pt x="7262794" y="5627016"/>
                </a:cubicBezTo>
                <a:lnTo>
                  <a:pt x="7280728" y="5627016"/>
                </a:lnTo>
                <a:cubicBezTo>
                  <a:pt x="7282255" y="5627016"/>
                  <a:pt x="7283654" y="5625617"/>
                  <a:pt x="7283654" y="5624218"/>
                </a:cubicBezTo>
                <a:lnTo>
                  <a:pt x="7283654" y="5585933"/>
                </a:lnTo>
                <a:lnTo>
                  <a:pt x="7294084" y="5585933"/>
                </a:lnTo>
                <a:lnTo>
                  <a:pt x="7314180" y="5625744"/>
                </a:lnTo>
                <a:cubicBezTo>
                  <a:pt x="7314180" y="5625744"/>
                  <a:pt x="7315452" y="5627143"/>
                  <a:pt x="7316597" y="5627143"/>
                </a:cubicBezTo>
                <a:lnTo>
                  <a:pt x="7336694" y="5627143"/>
                </a:lnTo>
                <a:cubicBezTo>
                  <a:pt x="7339237" y="5627143"/>
                  <a:pt x="7340382" y="5624727"/>
                  <a:pt x="7339237" y="5622819"/>
                </a:cubicBezTo>
                <a:lnTo>
                  <a:pt x="7318632" y="5584661"/>
                </a:lnTo>
                <a:cubicBezTo>
                  <a:pt x="7331733" y="5579446"/>
                  <a:pt x="7340891" y="5568253"/>
                  <a:pt x="7340891" y="5554262"/>
                </a:cubicBezTo>
                <a:cubicBezTo>
                  <a:pt x="7340891" y="5536200"/>
                  <a:pt x="7326136" y="5521573"/>
                  <a:pt x="7307948" y="5521573"/>
                </a:cubicBezTo>
                <a:close/>
                <a:moveTo>
                  <a:pt x="7174394" y="5521573"/>
                </a:moveTo>
                <a:cubicBezTo>
                  <a:pt x="7172741" y="5521573"/>
                  <a:pt x="7171469" y="5522972"/>
                  <a:pt x="7171469" y="5524371"/>
                </a:cubicBezTo>
                <a:lnTo>
                  <a:pt x="7171469" y="5624218"/>
                </a:lnTo>
                <a:cubicBezTo>
                  <a:pt x="7171469" y="5625744"/>
                  <a:pt x="7172741" y="5627143"/>
                  <a:pt x="7174394" y="5627143"/>
                </a:cubicBezTo>
                <a:lnTo>
                  <a:pt x="7236846" y="5627143"/>
                </a:lnTo>
                <a:cubicBezTo>
                  <a:pt x="7238500" y="5627143"/>
                  <a:pt x="7239772" y="5625744"/>
                  <a:pt x="7239772" y="5624218"/>
                </a:cubicBezTo>
                <a:lnTo>
                  <a:pt x="7239772" y="5607810"/>
                </a:lnTo>
                <a:cubicBezTo>
                  <a:pt x="7239772" y="5606284"/>
                  <a:pt x="7238500" y="5604885"/>
                  <a:pt x="7236846" y="5604885"/>
                </a:cubicBezTo>
                <a:lnTo>
                  <a:pt x="7195000" y="5604885"/>
                </a:lnTo>
                <a:lnTo>
                  <a:pt x="7195000" y="5584534"/>
                </a:lnTo>
                <a:lnTo>
                  <a:pt x="7229469" y="5584534"/>
                </a:lnTo>
                <a:cubicBezTo>
                  <a:pt x="7230996" y="5584534"/>
                  <a:pt x="7232267" y="5583389"/>
                  <a:pt x="7232267" y="5581735"/>
                </a:cubicBezTo>
                <a:lnTo>
                  <a:pt x="7232267" y="5565327"/>
                </a:lnTo>
                <a:cubicBezTo>
                  <a:pt x="7232267" y="5563801"/>
                  <a:pt x="7230868" y="5562402"/>
                  <a:pt x="7229469" y="5562402"/>
                </a:cubicBezTo>
                <a:lnTo>
                  <a:pt x="7195000" y="5562402"/>
                </a:lnTo>
                <a:lnTo>
                  <a:pt x="7195000" y="5543705"/>
                </a:lnTo>
                <a:lnTo>
                  <a:pt x="7236846" y="5543705"/>
                </a:lnTo>
                <a:cubicBezTo>
                  <a:pt x="7238500" y="5543705"/>
                  <a:pt x="7239772" y="5542305"/>
                  <a:pt x="7239772" y="5540779"/>
                </a:cubicBezTo>
                <a:lnTo>
                  <a:pt x="7239772" y="5524371"/>
                </a:lnTo>
                <a:cubicBezTo>
                  <a:pt x="7239772" y="5522845"/>
                  <a:pt x="7238500" y="5521573"/>
                  <a:pt x="7236846" y="5521573"/>
                </a:cubicBezTo>
                <a:close/>
                <a:moveTo>
                  <a:pt x="6875361" y="5521573"/>
                </a:moveTo>
                <a:cubicBezTo>
                  <a:pt x="6873708" y="5521573"/>
                  <a:pt x="6872563" y="5522972"/>
                  <a:pt x="6872563" y="5524371"/>
                </a:cubicBezTo>
                <a:lnTo>
                  <a:pt x="6872563" y="5624218"/>
                </a:lnTo>
                <a:lnTo>
                  <a:pt x="6872436" y="5624345"/>
                </a:lnTo>
                <a:cubicBezTo>
                  <a:pt x="6872436" y="5625871"/>
                  <a:pt x="6873708" y="5627271"/>
                  <a:pt x="6875234" y="5627271"/>
                </a:cubicBezTo>
                <a:lnTo>
                  <a:pt x="6912629" y="5627271"/>
                </a:lnTo>
                <a:cubicBezTo>
                  <a:pt x="6930564" y="5627271"/>
                  <a:pt x="6945572" y="5615060"/>
                  <a:pt x="6945572" y="5598143"/>
                </a:cubicBezTo>
                <a:cubicBezTo>
                  <a:pt x="6945572" y="5584279"/>
                  <a:pt x="6933362" y="5576902"/>
                  <a:pt x="6925349" y="5573595"/>
                </a:cubicBezTo>
                <a:cubicBezTo>
                  <a:pt x="6932471" y="5569779"/>
                  <a:pt x="6942901" y="5561384"/>
                  <a:pt x="6942901" y="5549683"/>
                </a:cubicBezTo>
                <a:cubicBezTo>
                  <a:pt x="6942901" y="5533911"/>
                  <a:pt x="6928274" y="5521573"/>
                  <a:pt x="6910467" y="5521573"/>
                </a:cubicBezTo>
                <a:close/>
                <a:moveTo>
                  <a:pt x="6642851" y="5521573"/>
                </a:moveTo>
                <a:cubicBezTo>
                  <a:pt x="6641325" y="5521573"/>
                  <a:pt x="6639926" y="5522972"/>
                  <a:pt x="6639926" y="5524498"/>
                </a:cubicBezTo>
                <a:lnTo>
                  <a:pt x="6639926" y="5624345"/>
                </a:lnTo>
                <a:cubicBezTo>
                  <a:pt x="6639926" y="5625871"/>
                  <a:pt x="6641325" y="5627271"/>
                  <a:pt x="6642851" y="5627271"/>
                </a:cubicBezTo>
                <a:lnTo>
                  <a:pt x="6660785" y="5627271"/>
                </a:lnTo>
                <a:cubicBezTo>
                  <a:pt x="6662439" y="5627271"/>
                  <a:pt x="6663584" y="5625871"/>
                  <a:pt x="6663584" y="5624345"/>
                </a:cubicBezTo>
                <a:lnTo>
                  <a:pt x="6663584" y="5584661"/>
                </a:lnTo>
                <a:lnTo>
                  <a:pt x="6706830" y="5584661"/>
                </a:lnTo>
                <a:lnTo>
                  <a:pt x="6706830" y="5624345"/>
                </a:lnTo>
                <a:cubicBezTo>
                  <a:pt x="6706830" y="5625871"/>
                  <a:pt x="6707974" y="5627271"/>
                  <a:pt x="6709628" y="5627271"/>
                </a:cubicBezTo>
                <a:lnTo>
                  <a:pt x="6727562" y="5627271"/>
                </a:lnTo>
                <a:cubicBezTo>
                  <a:pt x="6729088" y="5627271"/>
                  <a:pt x="6730360" y="5625871"/>
                  <a:pt x="6730360" y="5624345"/>
                </a:cubicBezTo>
                <a:lnTo>
                  <a:pt x="6730360" y="5524498"/>
                </a:lnTo>
                <a:cubicBezTo>
                  <a:pt x="6730360" y="5522972"/>
                  <a:pt x="6728961" y="5521573"/>
                  <a:pt x="6727562" y="5521573"/>
                </a:cubicBezTo>
                <a:lnTo>
                  <a:pt x="6709628" y="5521573"/>
                </a:lnTo>
                <a:cubicBezTo>
                  <a:pt x="6707974" y="5521573"/>
                  <a:pt x="6706830" y="5522972"/>
                  <a:pt x="6706830" y="5524498"/>
                </a:cubicBezTo>
                <a:lnTo>
                  <a:pt x="6706830" y="5562529"/>
                </a:lnTo>
                <a:lnTo>
                  <a:pt x="6663584" y="5562529"/>
                </a:lnTo>
                <a:lnTo>
                  <a:pt x="6663584" y="5524498"/>
                </a:lnTo>
                <a:cubicBezTo>
                  <a:pt x="6663584" y="5522972"/>
                  <a:pt x="6662439" y="5521573"/>
                  <a:pt x="6660785" y="5521573"/>
                </a:cubicBezTo>
                <a:close/>
                <a:moveTo>
                  <a:pt x="6491363" y="5521573"/>
                </a:moveTo>
                <a:cubicBezTo>
                  <a:pt x="6489837" y="5521573"/>
                  <a:pt x="6488565" y="5522972"/>
                  <a:pt x="6488565" y="5524498"/>
                </a:cubicBezTo>
                <a:lnTo>
                  <a:pt x="6488565" y="5624345"/>
                </a:lnTo>
                <a:cubicBezTo>
                  <a:pt x="6488565" y="5625871"/>
                  <a:pt x="6489964" y="5627271"/>
                  <a:pt x="6491363" y="5627271"/>
                </a:cubicBezTo>
                <a:lnTo>
                  <a:pt x="6509425" y="5627271"/>
                </a:lnTo>
                <a:cubicBezTo>
                  <a:pt x="6510951" y="5627271"/>
                  <a:pt x="6512223" y="5625871"/>
                  <a:pt x="6512223" y="5624345"/>
                </a:cubicBezTo>
                <a:lnTo>
                  <a:pt x="6512223" y="5524498"/>
                </a:lnTo>
                <a:cubicBezTo>
                  <a:pt x="6512223" y="5522972"/>
                  <a:pt x="6510824" y="5521573"/>
                  <a:pt x="6509425" y="5521573"/>
                </a:cubicBezTo>
                <a:close/>
                <a:moveTo>
                  <a:pt x="6024562" y="5521573"/>
                </a:moveTo>
                <a:cubicBezTo>
                  <a:pt x="6022909" y="5521573"/>
                  <a:pt x="6021637" y="5522972"/>
                  <a:pt x="6021637" y="5524371"/>
                </a:cubicBezTo>
                <a:lnTo>
                  <a:pt x="6021637" y="5540779"/>
                </a:lnTo>
                <a:cubicBezTo>
                  <a:pt x="6021637" y="5542305"/>
                  <a:pt x="6022909" y="5543705"/>
                  <a:pt x="6024562" y="5543705"/>
                </a:cubicBezTo>
                <a:lnTo>
                  <a:pt x="6046184" y="5543705"/>
                </a:lnTo>
                <a:lnTo>
                  <a:pt x="6046184" y="5624345"/>
                </a:lnTo>
                <a:cubicBezTo>
                  <a:pt x="6046184" y="5625871"/>
                  <a:pt x="6047585" y="5627271"/>
                  <a:pt x="6048983" y="5627271"/>
                </a:cubicBezTo>
                <a:lnTo>
                  <a:pt x="6067044" y="5627271"/>
                </a:lnTo>
                <a:cubicBezTo>
                  <a:pt x="6068572" y="5627271"/>
                  <a:pt x="6069970" y="5625871"/>
                  <a:pt x="6069970" y="5624345"/>
                </a:cubicBezTo>
                <a:lnTo>
                  <a:pt x="6069970" y="5543705"/>
                </a:lnTo>
                <a:lnTo>
                  <a:pt x="6091593" y="5543705"/>
                </a:lnTo>
                <a:cubicBezTo>
                  <a:pt x="6093247" y="5543705"/>
                  <a:pt x="6094519" y="5542305"/>
                  <a:pt x="6094519" y="5540779"/>
                </a:cubicBezTo>
                <a:lnTo>
                  <a:pt x="6094519" y="5524371"/>
                </a:lnTo>
                <a:cubicBezTo>
                  <a:pt x="6094519" y="5522845"/>
                  <a:pt x="6093247" y="5521573"/>
                  <a:pt x="6091593" y="5521573"/>
                </a:cubicBezTo>
                <a:close/>
                <a:moveTo>
                  <a:pt x="5732653" y="5521573"/>
                </a:moveTo>
                <a:cubicBezTo>
                  <a:pt x="5730998" y="5521573"/>
                  <a:pt x="5729726" y="5522972"/>
                  <a:pt x="5729726" y="5524371"/>
                </a:cubicBezTo>
                <a:lnTo>
                  <a:pt x="5729726" y="5624340"/>
                </a:lnTo>
                <a:lnTo>
                  <a:pt x="5729599" y="5624218"/>
                </a:lnTo>
                <a:lnTo>
                  <a:pt x="5729726" y="5624345"/>
                </a:lnTo>
                <a:lnTo>
                  <a:pt x="5729726" y="5624340"/>
                </a:lnTo>
                <a:lnTo>
                  <a:pt x="5732524" y="5627016"/>
                </a:lnTo>
                <a:lnTo>
                  <a:pt x="5750459" y="5627016"/>
                </a:lnTo>
                <a:cubicBezTo>
                  <a:pt x="5751985" y="5627016"/>
                  <a:pt x="5753384" y="5625617"/>
                  <a:pt x="5753384" y="5624218"/>
                </a:cubicBezTo>
                <a:lnTo>
                  <a:pt x="5753384" y="5585933"/>
                </a:lnTo>
                <a:lnTo>
                  <a:pt x="5763814" y="5585933"/>
                </a:lnTo>
                <a:lnTo>
                  <a:pt x="5783911" y="5625744"/>
                </a:lnTo>
                <a:cubicBezTo>
                  <a:pt x="5783911" y="5625744"/>
                  <a:pt x="5785183" y="5627143"/>
                  <a:pt x="5786327" y="5627143"/>
                </a:cubicBezTo>
                <a:lnTo>
                  <a:pt x="5806424" y="5627143"/>
                </a:lnTo>
                <a:cubicBezTo>
                  <a:pt x="5808968" y="5627143"/>
                  <a:pt x="5809985" y="5624727"/>
                  <a:pt x="5808968" y="5622819"/>
                </a:cubicBezTo>
                <a:lnTo>
                  <a:pt x="5788363" y="5584661"/>
                </a:lnTo>
                <a:cubicBezTo>
                  <a:pt x="5801463" y="5579446"/>
                  <a:pt x="5810622" y="5568253"/>
                  <a:pt x="5810622" y="5554262"/>
                </a:cubicBezTo>
                <a:cubicBezTo>
                  <a:pt x="5810622" y="5536200"/>
                  <a:pt x="5795868" y="5521573"/>
                  <a:pt x="5777805" y="5521573"/>
                </a:cubicBezTo>
                <a:close/>
                <a:moveTo>
                  <a:pt x="5644125" y="5521573"/>
                </a:moveTo>
                <a:cubicBezTo>
                  <a:pt x="5642471" y="5521573"/>
                  <a:pt x="5641200" y="5522972"/>
                  <a:pt x="5641200" y="5524371"/>
                </a:cubicBezTo>
                <a:lnTo>
                  <a:pt x="5641200" y="5624218"/>
                </a:lnTo>
                <a:cubicBezTo>
                  <a:pt x="5641200" y="5625744"/>
                  <a:pt x="5642344" y="5627143"/>
                  <a:pt x="5644125" y="5627143"/>
                </a:cubicBezTo>
                <a:lnTo>
                  <a:pt x="5706577" y="5627143"/>
                </a:lnTo>
                <a:cubicBezTo>
                  <a:pt x="5708230" y="5627143"/>
                  <a:pt x="5709502" y="5625744"/>
                  <a:pt x="5709502" y="5624218"/>
                </a:cubicBezTo>
                <a:lnTo>
                  <a:pt x="5709502" y="5607810"/>
                </a:lnTo>
                <a:cubicBezTo>
                  <a:pt x="5709502" y="5606284"/>
                  <a:pt x="5708358" y="5604885"/>
                  <a:pt x="5706577" y="5604885"/>
                </a:cubicBezTo>
                <a:lnTo>
                  <a:pt x="5664730" y="5604885"/>
                </a:lnTo>
                <a:lnTo>
                  <a:pt x="5664730" y="5584534"/>
                </a:lnTo>
                <a:lnTo>
                  <a:pt x="5699200" y="5584534"/>
                </a:lnTo>
                <a:cubicBezTo>
                  <a:pt x="5700727" y="5584534"/>
                  <a:pt x="5701999" y="5583389"/>
                  <a:pt x="5701999" y="5581735"/>
                </a:cubicBezTo>
                <a:lnTo>
                  <a:pt x="5701999" y="5565327"/>
                </a:lnTo>
                <a:cubicBezTo>
                  <a:pt x="5701999" y="5563801"/>
                  <a:pt x="5700600" y="5562402"/>
                  <a:pt x="5699200" y="5562402"/>
                </a:cubicBezTo>
                <a:lnTo>
                  <a:pt x="5664730" y="5562402"/>
                </a:lnTo>
                <a:lnTo>
                  <a:pt x="5664730" y="5543705"/>
                </a:lnTo>
                <a:lnTo>
                  <a:pt x="5706577" y="5543705"/>
                </a:lnTo>
                <a:cubicBezTo>
                  <a:pt x="5708230" y="5543705"/>
                  <a:pt x="5709502" y="5542305"/>
                  <a:pt x="5709502" y="5540779"/>
                </a:cubicBezTo>
                <a:lnTo>
                  <a:pt x="5709502" y="5524371"/>
                </a:lnTo>
                <a:cubicBezTo>
                  <a:pt x="5709502" y="5522845"/>
                  <a:pt x="5708358" y="5521573"/>
                  <a:pt x="5706577" y="5521573"/>
                </a:cubicBezTo>
                <a:close/>
                <a:moveTo>
                  <a:pt x="5532958" y="5521573"/>
                </a:moveTo>
                <a:cubicBezTo>
                  <a:pt x="5531432" y="5521573"/>
                  <a:pt x="5530287" y="5522972"/>
                  <a:pt x="5530287" y="5524371"/>
                </a:cubicBezTo>
                <a:lnTo>
                  <a:pt x="5530287" y="5624218"/>
                </a:lnTo>
                <a:cubicBezTo>
                  <a:pt x="5530287" y="5625744"/>
                  <a:pt x="5531432" y="5627143"/>
                  <a:pt x="5532958" y="5627143"/>
                </a:cubicBezTo>
                <a:lnTo>
                  <a:pt x="5569717" y="5627143"/>
                </a:lnTo>
                <a:cubicBezTo>
                  <a:pt x="5598844" y="5627143"/>
                  <a:pt x="5622629" y="5603485"/>
                  <a:pt x="5622629" y="5574231"/>
                </a:cubicBezTo>
                <a:cubicBezTo>
                  <a:pt x="5622629" y="5544977"/>
                  <a:pt x="5598844" y="5521573"/>
                  <a:pt x="5569717" y="5521573"/>
                </a:cubicBezTo>
                <a:close/>
                <a:moveTo>
                  <a:pt x="5444812" y="5521573"/>
                </a:moveTo>
                <a:cubicBezTo>
                  <a:pt x="5443158" y="5521573"/>
                  <a:pt x="5441886" y="5522972"/>
                  <a:pt x="5441886" y="5524371"/>
                </a:cubicBezTo>
                <a:lnTo>
                  <a:pt x="5441886" y="5624218"/>
                </a:lnTo>
                <a:cubicBezTo>
                  <a:pt x="5441886" y="5625744"/>
                  <a:pt x="5443158" y="5627143"/>
                  <a:pt x="5444812" y="5627143"/>
                </a:cubicBezTo>
                <a:lnTo>
                  <a:pt x="5507264" y="5627143"/>
                </a:lnTo>
                <a:cubicBezTo>
                  <a:pt x="5508918" y="5627143"/>
                  <a:pt x="5510189" y="5625744"/>
                  <a:pt x="5510189" y="5624218"/>
                </a:cubicBezTo>
                <a:lnTo>
                  <a:pt x="5510189" y="5607810"/>
                </a:lnTo>
                <a:cubicBezTo>
                  <a:pt x="5510189" y="5606284"/>
                  <a:pt x="5509045" y="5604885"/>
                  <a:pt x="5507264" y="5604885"/>
                </a:cubicBezTo>
                <a:lnTo>
                  <a:pt x="5465417" y="5604885"/>
                </a:lnTo>
                <a:lnTo>
                  <a:pt x="5465417" y="5584534"/>
                </a:lnTo>
                <a:lnTo>
                  <a:pt x="5499887" y="5584534"/>
                </a:lnTo>
                <a:cubicBezTo>
                  <a:pt x="5501413" y="5584534"/>
                  <a:pt x="5502812" y="5583389"/>
                  <a:pt x="5502812" y="5581735"/>
                </a:cubicBezTo>
                <a:lnTo>
                  <a:pt x="5502812" y="5565327"/>
                </a:lnTo>
                <a:cubicBezTo>
                  <a:pt x="5502812" y="5563801"/>
                  <a:pt x="5501413" y="5562402"/>
                  <a:pt x="5499887" y="5562402"/>
                </a:cubicBezTo>
                <a:lnTo>
                  <a:pt x="5465417" y="5562402"/>
                </a:lnTo>
                <a:lnTo>
                  <a:pt x="5465417" y="5543705"/>
                </a:lnTo>
                <a:lnTo>
                  <a:pt x="5507264" y="5543705"/>
                </a:lnTo>
                <a:cubicBezTo>
                  <a:pt x="5508918" y="5543705"/>
                  <a:pt x="5510189" y="5542305"/>
                  <a:pt x="5510189" y="5540779"/>
                </a:cubicBezTo>
                <a:lnTo>
                  <a:pt x="5510189" y="5524371"/>
                </a:lnTo>
                <a:cubicBezTo>
                  <a:pt x="5510189" y="5522845"/>
                  <a:pt x="5509045" y="5521573"/>
                  <a:pt x="5507264" y="5521573"/>
                </a:cubicBezTo>
                <a:close/>
                <a:moveTo>
                  <a:pt x="8480294" y="5521446"/>
                </a:moveTo>
                <a:cubicBezTo>
                  <a:pt x="8478640" y="5521446"/>
                  <a:pt x="8477368" y="5522845"/>
                  <a:pt x="8477368" y="5524244"/>
                </a:cubicBezTo>
                <a:lnTo>
                  <a:pt x="8477368" y="5624213"/>
                </a:lnTo>
                <a:lnTo>
                  <a:pt x="8477241" y="5624091"/>
                </a:lnTo>
                <a:lnTo>
                  <a:pt x="8477368" y="5624218"/>
                </a:lnTo>
                <a:lnTo>
                  <a:pt x="8477368" y="5624213"/>
                </a:lnTo>
                <a:lnTo>
                  <a:pt x="8480167" y="5626889"/>
                </a:lnTo>
                <a:lnTo>
                  <a:pt x="8498101" y="5626889"/>
                </a:lnTo>
                <a:cubicBezTo>
                  <a:pt x="8499627" y="5626889"/>
                  <a:pt x="8501026" y="5625490"/>
                  <a:pt x="8501026" y="5624091"/>
                </a:cubicBezTo>
                <a:lnTo>
                  <a:pt x="8501026" y="5585806"/>
                </a:lnTo>
                <a:lnTo>
                  <a:pt x="8511456" y="5585806"/>
                </a:lnTo>
                <a:lnTo>
                  <a:pt x="8531553" y="5625617"/>
                </a:lnTo>
                <a:cubicBezTo>
                  <a:pt x="8531553" y="5625617"/>
                  <a:pt x="8532825" y="5627016"/>
                  <a:pt x="8533969" y="5627016"/>
                </a:cubicBezTo>
                <a:lnTo>
                  <a:pt x="8554066" y="5627016"/>
                </a:lnTo>
                <a:cubicBezTo>
                  <a:pt x="8556610" y="5627016"/>
                  <a:pt x="8557628" y="5624600"/>
                  <a:pt x="8556610" y="5622692"/>
                </a:cubicBezTo>
                <a:lnTo>
                  <a:pt x="8536005" y="5584534"/>
                </a:lnTo>
                <a:cubicBezTo>
                  <a:pt x="8549106" y="5579319"/>
                  <a:pt x="8558391" y="5568126"/>
                  <a:pt x="8558391" y="5554134"/>
                </a:cubicBezTo>
                <a:cubicBezTo>
                  <a:pt x="8558391" y="5536073"/>
                  <a:pt x="8543636" y="5521446"/>
                  <a:pt x="8525448" y="5521446"/>
                </a:cubicBezTo>
                <a:close/>
                <a:moveTo>
                  <a:pt x="8391640" y="5521446"/>
                </a:moveTo>
                <a:cubicBezTo>
                  <a:pt x="8389986" y="5521446"/>
                  <a:pt x="8388841" y="5522845"/>
                  <a:pt x="8388841" y="5524244"/>
                </a:cubicBezTo>
                <a:lnTo>
                  <a:pt x="8388841" y="5624091"/>
                </a:lnTo>
                <a:cubicBezTo>
                  <a:pt x="8388841" y="5625617"/>
                  <a:pt x="8390113" y="5627016"/>
                  <a:pt x="8391640" y="5627016"/>
                </a:cubicBezTo>
                <a:lnTo>
                  <a:pt x="8454092" y="5627016"/>
                </a:lnTo>
                <a:cubicBezTo>
                  <a:pt x="8455745" y="5627016"/>
                  <a:pt x="8457017" y="5625617"/>
                  <a:pt x="8457017" y="5624091"/>
                </a:cubicBezTo>
                <a:lnTo>
                  <a:pt x="8457017" y="5607683"/>
                </a:lnTo>
                <a:cubicBezTo>
                  <a:pt x="8457017" y="5606157"/>
                  <a:pt x="8455745" y="5604757"/>
                  <a:pt x="8454092" y="5604757"/>
                </a:cubicBezTo>
                <a:lnTo>
                  <a:pt x="8412245" y="5604757"/>
                </a:lnTo>
                <a:lnTo>
                  <a:pt x="8412245" y="5584406"/>
                </a:lnTo>
                <a:lnTo>
                  <a:pt x="8446715" y="5584406"/>
                </a:lnTo>
                <a:cubicBezTo>
                  <a:pt x="8448241" y="5584406"/>
                  <a:pt x="8449640" y="5583262"/>
                  <a:pt x="8449640" y="5581608"/>
                </a:cubicBezTo>
                <a:lnTo>
                  <a:pt x="8449640" y="5565200"/>
                </a:lnTo>
                <a:cubicBezTo>
                  <a:pt x="8449640" y="5563674"/>
                  <a:pt x="8448241" y="5562275"/>
                  <a:pt x="8446715" y="5562275"/>
                </a:cubicBezTo>
                <a:lnTo>
                  <a:pt x="8412245" y="5562275"/>
                </a:lnTo>
                <a:lnTo>
                  <a:pt x="8412245" y="5543577"/>
                </a:lnTo>
                <a:lnTo>
                  <a:pt x="8454092" y="5543577"/>
                </a:lnTo>
                <a:cubicBezTo>
                  <a:pt x="8455745" y="5543577"/>
                  <a:pt x="8457017" y="5542178"/>
                  <a:pt x="8457017" y="5540652"/>
                </a:cubicBezTo>
                <a:lnTo>
                  <a:pt x="8457017" y="5524244"/>
                </a:lnTo>
                <a:cubicBezTo>
                  <a:pt x="8457017" y="5522718"/>
                  <a:pt x="8455745" y="5521446"/>
                  <a:pt x="8454092" y="5521446"/>
                </a:cubicBezTo>
                <a:close/>
                <a:moveTo>
                  <a:pt x="7983856" y="5521446"/>
                </a:moveTo>
                <a:cubicBezTo>
                  <a:pt x="7982966" y="5521446"/>
                  <a:pt x="7981567" y="5522209"/>
                  <a:pt x="7980931" y="5522972"/>
                </a:cubicBezTo>
                <a:lnTo>
                  <a:pt x="7947479" y="5564819"/>
                </a:lnTo>
                <a:lnTo>
                  <a:pt x="7947479" y="5525134"/>
                </a:lnTo>
                <a:cubicBezTo>
                  <a:pt x="7947479" y="5523226"/>
                  <a:pt x="7945825" y="5521573"/>
                  <a:pt x="7943917" y="5521573"/>
                </a:cubicBezTo>
                <a:lnTo>
                  <a:pt x="7926237" y="5521573"/>
                </a:lnTo>
                <a:cubicBezTo>
                  <a:pt x="7924075" y="5521573"/>
                  <a:pt x="7922549" y="5523226"/>
                  <a:pt x="7922549" y="5525134"/>
                </a:cubicBezTo>
                <a:lnTo>
                  <a:pt x="7922549" y="5623455"/>
                </a:lnTo>
                <a:cubicBezTo>
                  <a:pt x="7922549" y="5625363"/>
                  <a:pt x="7924075" y="5627016"/>
                  <a:pt x="7926237" y="5627016"/>
                </a:cubicBezTo>
                <a:lnTo>
                  <a:pt x="7943917" y="5627016"/>
                </a:lnTo>
                <a:cubicBezTo>
                  <a:pt x="7945825" y="5627016"/>
                  <a:pt x="7947479" y="5625363"/>
                  <a:pt x="7947479" y="5623455"/>
                </a:cubicBezTo>
                <a:lnTo>
                  <a:pt x="7947479" y="5578428"/>
                </a:lnTo>
                <a:lnTo>
                  <a:pt x="7982330" y="5625871"/>
                </a:lnTo>
                <a:cubicBezTo>
                  <a:pt x="7982330" y="5625871"/>
                  <a:pt x="7983983" y="5627016"/>
                  <a:pt x="7985001" y="5627016"/>
                </a:cubicBezTo>
                <a:lnTo>
                  <a:pt x="8005861" y="5627016"/>
                </a:lnTo>
                <a:cubicBezTo>
                  <a:pt x="8008786" y="5627016"/>
                  <a:pt x="8010440" y="5623709"/>
                  <a:pt x="8008786" y="5621420"/>
                </a:cubicBezTo>
                <a:lnTo>
                  <a:pt x="7970246" y="5571306"/>
                </a:lnTo>
                <a:lnTo>
                  <a:pt x="8005606" y="5527042"/>
                </a:lnTo>
                <a:cubicBezTo>
                  <a:pt x="8007260" y="5524753"/>
                  <a:pt x="8005734" y="5521446"/>
                  <a:pt x="8002935" y="5521446"/>
                </a:cubicBezTo>
                <a:close/>
                <a:moveTo>
                  <a:pt x="7637126" y="5521446"/>
                </a:moveTo>
                <a:cubicBezTo>
                  <a:pt x="7635599" y="5521446"/>
                  <a:pt x="7634200" y="5522845"/>
                  <a:pt x="7634200" y="5524371"/>
                </a:cubicBezTo>
                <a:lnTo>
                  <a:pt x="7634200" y="5624218"/>
                </a:lnTo>
                <a:cubicBezTo>
                  <a:pt x="7634200" y="5625744"/>
                  <a:pt x="7635599" y="5627143"/>
                  <a:pt x="7637126" y="5627143"/>
                </a:cubicBezTo>
                <a:lnTo>
                  <a:pt x="7655187" y="5627143"/>
                </a:lnTo>
                <a:cubicBezTo>
                  <a:pt x="7656713" y="5627143"/>
                  <a:pt x="7657985" y="5625744"/>
                  <a:pt x="7657985" y="5624218"/>
                </a:cubicBezTo>
                <a:lnTo>
                  <a:pt x="7657985" y="5524371"/>
                </a:lnTo>
                <a:cubicBezTo>
                  <a:pt x="7657985" y="5522845"/>
                  <a:pt x="7656586" y="5521446"/>
                  <a:pt x="7655187" y="5521446"/>
                </a:cubicBezTo>
                <a:close/>
                <a:moveTo>
                  <a:pt x="7063863" y="5521446"/>
                </a:moveTo>
                <a:cubicBezTo>
                  <a:pt x="7062336" y="5521446"/>
                  <a:pt x="7060937" y="5522845"/>
                  <a:pt x="7060937" y="5524371"/>
                </a:cubicBezTo>
                <a:lnTo>
                  <a:pt x="7060937" y="5586696"/>
                </a:lnTo>
                <a:lnTo>
                  <a:pt x="7061192" y="5586696"/>
                </a:lnTo>
                <a:cubicBezTo>
                  <a:pt x="7061192" y="5609591"/>
                  <a:pt x="7080398" y="5628670"/>
                  <a:pt x="7104056" y="5628670"/>
                </a:cubicBezTo>
                <a:cubicBezTo>
                  <a:pt x="7127714" y="5628670"/>
                  <a:pt x="7147175" y="5609718"/>
                  <a:pt x="7147175" y="5586696"/>
                </a:cubicBezTo>
                <a:lnTo>
                  <a:pt x="7147175" y="5524371"/>
                </a:lnTo>
                <a:cubicBezTo>
                  <a:pt x="7147175" y="5522845"/>
                  <a:pt x="7145776" y="5521446"/>
                  <a:pt x="7144249" y="5521446"/>
                </a:cubicBezTo>
                <a:lnTo>
                  <a:pt x="7125679" y="5521446"/>
                </a:lnTo>
                <a:cubicBezTo>
                  <a:pt x="7124025" y="5521446"/>
                  <a:pt x="7122754" y="5522845"/>
                  <a:pt x="7122754" y="5524371"/>
                </a:cubicBezTo>
                <a:lnTo>
                  <a:pt x="7122754" y="5585551"/>
                </a:lnTo>
                <a:cubicBezTo>
                  <a:pt x="7122754" y="5596108"/>
                  <a:pt x="7114740" y="5604630"/>
                  <a:pt x="7103929" y="5604630"/>
                </a:cubicBezTo>
                <a:cubicBezTo>
                  <a:pt x="7093117" y="5604630"/>
                  <a:pt x="7085359" y="5596235"/>
                  <a:pt x="7085359" y="5585551"/>
                </a:cubicBezTo>
                <a:lnTo>
                  <a:pt x="7085359" y="5524371"/>
                </a:lnTo>
                <a:cubicBezTo>
                  <a:pt x="7085359" y="5522845"/>
                  <a:pt x="7084087" y="5521446"/>
                  <a:pt x="7082433" y="5521446"/>
                </a:cubicBezTo>
                <a:close/>
                <a:moveTo>
                  <a:pt x="5394825" y="5521446"/>
                </a:moveTo>
                <a:cubicBezTo>
                  <a:pt x="5393299" y="5521446"/>
                  <a:pt x="5392027" y="5522845"/>
                  <a:pt x="5392027" y="5524371"/>
                </a:cubicBezTo>
                <a:lnTo>
                  <a:pt x="5392027" y="5624218"/>
                </a:lnTo>
                <a:cubicBezTo>
                  <a:pt x="5392027" y="5625744"/>
                  <a:pt x="5393426" y="5627143"/>
                  <a:pt x="5394825" y="5627143"/>
                </a:cubicBezTo>
                <a:lnTo>
                  <a:pt x="5412886" y="5627143"/>
                </a:lnTo>
                <a:cubicBezTo>
                  <a:pt x="5414412" y="5627143"/>
                  <a:pt x="5415685" y="5625744"/>
                  <a:pt x="5415685" y="5624218"/>
                </a:cubicBezTo>
                <a:lnTo>
                  <a:pt x="5415685" y="5524371"/>
                </a:lnTo>
                <a:cubicBezTo>
                  <a:pt x="5415685" y="5522845"/>
                  <a:pt x="5414286" y="5521446"/>
                  <a:pt x="5412886" y="5521446"/>
                </a:cubicBezTo>
                <a:close/>
                <a:moveTo>
                  <a:pt x="10070853" y="5521318"/>
                </a:moveTo>
                <a:cubicBezTo>
                  <a:pt x="10070853" y="5521318"/>
                  <a:pt x="10070980" y="5521954"/>
                  <a:pt x="10070980" y="5522209"/>
                </a:cubicBezTo>
                <a:cubicBezTo>
                  <a:pt x="10070980" y="5522463"/>
                  <a:pt x="10070980" y="5522718"/>
                  <a:pt x="10070726" y="5522845"/>
                </a:cubicBezTo>
                <a:cubicBezTo>
                  <a:pt x="10070598" y="5522972"/>
                  <a:pt x="10070471" y="5522972"/>
                  <a:pt x="10070471" y="5522845"/>
                </a:cubicBezTo>
                <a:cubicBezTo>
                  <a:pt x="10070471" y="5522590"/>
                  <a:pt x="10070471" y="5522336"/>
                  <a:pt x="10070344" y="5521954"/>
                </a:cubicBezTo>
                <a:cubicBezTo>
                  <a:pt x="10070344" y="5521064"/>
                  <a:pt x="10070598" y="5520810"/>
                  <a:pt x="10070853" y="5521446"/>
                </a:cubicBezTo>
                <a:close/>
                <a:moveTo>
                  <a:pt x="7001029" y="5520174"/>
                </a:moveTo>
                <a:cubicBezTo>
                  <a:pt x="7000011" y="5520174"/>
                  <a:pt x="6998867" y="5520937"/>
                  <a:pt x="6998485" y="5521827"/>
                </a:cubicBezTo>
                <a:lnTo>
                  <a:pt x="6951169" y="5623328"/>
                </a:lnTo>
                <a:lnTo>
                  <a:pt x="6953631" y="5627143"/>
                </a:lnTo>
                <a:lnTo>
                  <a:pt x="6953586" y="5627143"/>
                </a:lnTo>
                <a:lnTo>
                  <a:pt x="6953713" y="5627271"/>
                </a:lnTo>
                <a:lnTo>
                  <a:pt x="6953631" y="5627143"/>
                </a:lnTo>
                <a:lnTo>
                  <a:pt x="6970248" y="5627143"/>
                </a:lnTo>
                <a:cubicBezTo>
                  <a:pt x="6973301" y="5627143"/>
                  <a:pt x="6974954" y="5625363"/>
                  <a:pt x="6975717" y="5623582"/>
                </a:cubicBezTo>
                <a:lnTo>
                  <a:pt x="6981187" y="5611499"/>
                </a:lnTo>
                <a:lnTo>
                  <a:pt x="7022270" y="5611499"/>
                </a:lnTo>
                <a:lnTo>
                  <a:pt x="7027740" y="5623455"/>
                </a:lnTo>
                <a:cubicBezTo>
                  <a:pt x="7029139" y="5626253"/>
                  <a:pt x="7030284" y="5627271"/>
                  <a:pt x="7032955" y="5627271"/>
                </a:cubicBezTo>
                <a:lnTo>
                  <a:pt x="7049744" y="5627271"/>
                </a:lnTo>
                <a:cubicBezTo>
                  <a:pt x="7052034" y="5627271"/>
                  <a:pt x="7053179" y="5625363"/>
                  <a:pt x="7052288" y="5623328"/>
                </a:cubicBezTo>
                <a:lnTo>
                  <a:pt x="7005099" y="5521827"/>
                </a:lnTo>
                <a:cubicBezTo>
                  <a:pt x="7004590" y="5520937"/>
                  <a:pt x="7003573" y="5520174"/>
                  <a:pt x="7002555" y="5520174"/>
                </a:cubicBezTo>
                <a:close/>
                <a:moveTo>
                  <a:pt x="6585105" y="5520174"/>
                </a:moveTo>
                <a:cubicBezTo>
                  <a:pt x="6554960" y="5520174"/>
                  <a:pt x="6530666" y="5544468"/>
                  <a:pt x="6530666" y="5574613"/>
                </a:cubicBezTo>
                <a:cubicBezTo>
                  <a:pt x="6530666" y="5604757"/>
                  <a:pt x="6554960" y="5628797"/>
                  <a:pt x="6585105" y="5628797"/>
                </a:cubicBezTo>
                <a:cubicBezTo>
                  <a:pt x="6598588" y="5628797"/>
                  <a:pt x="6611561" y="5624091"/>
                  <a:pt x="6621737" y="5614170"/>
                </a:cubicBezTo>
                <a:cubicBezTo>
                  <a:pt x="6622754" y="5613152"/>
                  <a:pt x="6623009" y="5611117"/>
                  <a:pt x="6621864" y="5610100"/>
                </a:cubicBezTo>
                <a:lnTo>
                  <a:pt x="6610035" y="5597507"/>
                </a:lnTo>
                <a:cubicBezTo>
                  <a:pt x="6609145" y="5596490"/>
                  <a:pt x="6607237" y="5596490"/>
                  <a:pt x="6606092" y="5597380"/>
                </a:cubicBezTo>
                <a:cubicBezTo>
                  <a:pt x="6600623" y="5602086"/>
                  <a:pt x="6592991" y="5604630"/>
                  <a:pt x="6585868" y="5604630"/>
                </a:cubicBezTo>
                <a:cubicBezTo>
                  <a:pt x="6568824" y="5604630"/>
                  <a:pt x="6556105" y="5590766"/>
                  <a:pt x="6556105" y="5573977"/>
                </a:cubicBezTo>
                <a:cubicBezTo>
                  <a:pt x="6556105" y="5557187"/>
                  <a:pt x="6568697" y="5542941"/>
                  <a:pt x="6585741" y="5542941"/>
                </a:cubicBezTo>
                <a:cubicBezTo>
                  <a:pt x="6593118" y="5542941"/>
                  <a:pt x="6600495" y="5545612"/>
                  <a:pt x="6606092" y="5550573"/>
                </a:cubicBezTo>
                <a:cubicBezTo>
                  <a:pt x="6607109" y="5551591"/>
                  <a:pt x="6608763" y="5551591"/>
                  <a:pt x="6609908" y="5550573"/>
                </a:cubicBezTo>
                <a:lnTo>
                  <a:pt x="6621737" y="5538362"/>
                </a:lnTo>
                <a:cubicBezTo>
                  <a:pt x="6623009" y="5537091"/>
                  <a:pt x="6623009" y="5535310"/>
                  <a:pt x="6621610" y="5534165"/>
                </a:cubicBezTo>
                <a:cubicBezTo>
                  <a:pt x="6611307" y="5524880"/>
                  <a:pt x="6600241" y="5520174"/>
                  <a:pt x="6585105" y="5520174"/>
                </a:cubicBezTo>
                <a:close/>
                <a:moveTo>
                  <a:pt x="7686858" y="5520047"/>
                </a:moveTo>
                <a:cubicBezTo>
                  <a:pt x="7685332" y="5520047"/>
                  <a:pt x="7683933" y="5521319"/>
                  <a:pt x="7683933" y="5522718"/>
                </a:cubicBezTo>
                <a:lnTo>
                  <a:pt x="7683933" y="5624218"/>
                </a:lnTo>
                <a:lnTo>
                  <a:pt x="7684060" y="5624218"/>
                </a:lnTo>
                <a:cubicBezTo>
                  <a:pt x="7684060" y="5625744"/>
                  <a:pt x="7685459" y="5627143"/>
                  <a:pt x="7686986" y="5627143"/>
                </a:cubicBezTo>
                <a:lnTo>
                  <a:pt x="7704920" y="5627143"/>
                </a:lnTo>
                <a:cubicBezTo>
                  <a:pt x="7706573" y="5627143"/>
                  <a:pt x="7707845" y="5625744"/>
                  <a:pt x="7707845" y="5624218"/>
                </a:cubicBezTo>
                <a:lnTo>
                  <a:pt x="7707845" y="5567999"/>
                </a:lnTo>
                <a:lnTo>
                  <a:pt x="7707973" y="5567999"/>
                </a:lnTo>
                <a:lnTo>
                  <a:pt x="7767627" y="5627907"/>
                </a:lnTo>
                <a:cubicBezTo>
                  <a:pt x="7767627" y="5627907"/>
                  <a:pt x="7769153" y="5628670"/>
                  <a:pt x="7769534" y="5628670"/>
                </a:cubicBezTo>
                <a:lnTo>
                  <a:pt x="7771951" y="5628670"/>
                </a:lnTo>
                <a:cubicBezTo>
                  <a:pt x="7773477" y="5628670"/>
                  <a:pt x="7774877" y="5627398"/>
                  <a:pt x="7774877" y="5625999"/>
                </a:cubicBezTo>
                <a:lnTo>
                  <a:pt x="7774877" y="5524498"/>
                </a:lnTo>
                <a:cubicBezTo>
                  <a:pt x="7774877" y="5522972"/>
                  <a:pt x="7773477" y="5521573"/>
                  <a:pt x="7771951" y="5521573"/>
                </a:cubicBezTo>
                <a:lnTo>
                  <a:pt x="7753890" y="5521573"/>
                </a:lnTo>
                <a:cubicBezTo>
                  <a:pt x="7752236" y="5521573"/>
                  <a:pt x="7751091" y="5522972"/>
                  <a:pt x="7751091" y="5524498"/>
                </a:cubicBezTo>
                <a:lnTo>
                  <a:pt x="7751091" y="5578047"/>
                </a:lnTo>
                <a:lnTo>
                  <a:pt x="7750964" y="5578047"/>
                </a:lnTo>
                <a:lnTo>
                  <a:pt x="7690674" y="5520047"/>
                </a:lnTo>
                <a:close/>
                <a:moveTo>
                  <a:pt x="7363404" y="5520047"/>
                </a:moveTo>
                <a:cubicBezTo>
                  <a:pt x="7361878" y="5520047"/>
                  <a:pt x="7360479" y="5521319"/>
                  <a:pt x="7360479" y="5522718"/>
                </a:cubicBezTo>
                <a:lnTo>
                  <a:pt x="7360479" y="5624218"/>
                </a:lnTo>
                <a:lnTo>
                  <a:pt x="7360988" y="5624218"/>
                </a:lnTo>
                <a:cubicBezTo>
                  <a:pt x="7360988" y="5625744"/>
                  <a:pt x="7362387" y="5627143"/>
                  <a:pt x="7363786" y="5627143"/>
                </a:cubicBezTo>
                <a:lnTo>
                  <a:pt x="7381720" y="5627143"/>
                </a:lnTo>
                <a:cubicBezTo>
                  <a:pt x="7383374" y="5627143"/>
                  <a:pt x="7384518" y="5625744"/>
                  <a:pt x="7384518" y="5624218"/>
                </a:cubicBezTo>
                <a:lnTo>
                  <a:pt x="7384518" y="5567999"/>
                </a:lnTo>
                <a:lnTo>
                  <a:pt x="7384646" y="5567999"/>
                </a:lnTo>
                <a:lnTo>
                  <a:pt x="7444300" y="5627907"/>
                </a:lnTo>
                <a:cubicBezTo>
                  <a:pt x="7444300" y="5627907"/>
                  <a:pt x="7445826" y="5628670"/>
                  <a:pt x="7446208" y="5628670"/>
                </a:cubicBezTo>
                <a:lnTo>
                  <a:pt x="7448624" y="5628670"/>
                </a:lnTo>
                <a:cubicBezTo>
                  <a:pt x="7450151" y="5628670"/>
                  <a:pt x="7451423" y="5627398"/>
                  <a:pt x="7451423" y="5625999"/>
                </a:cubicBezTo>
                <a:lnTo>
                  <a:pt x="7451423" y="5524498"/>
                </a:lnTo>
                <a:cubicBezTo>
                  <a:pt x="7451423" y="5522972"/>
                  <a:pt x="7450023" y="5521573"/>
                  <a:pt x="7448624" y="5521573"/>
                </a:cubicBezTo>
                <a:lnTo>
                  <a:pt x="7430563" y="5521573"/>
                </a:lnTo>
                <a:cubicBezTo>
                  <a:pt x="7428909" y="5521573"/>
                  <a:pt x="7427637" y="5522972"/>
                  <a:pt x="7427637" y="5524498"/>
                </a:cubicBezTo>
                <a:lnTo>
                  <a:pt x="7427637" y="5578047"/>
                </a:lnTo>
                <a:lnTo>
                  <a:pt x="7427510" y="5578047"/>
                </a:lnTo>
                <a:lnTo>
                  <a:pt x="7367220" y="5520047"/>
                </a:lnTo>
                <a:close/>
                <a:moveTo>
                  <a:pt x="6784545" y="5520047"/>
                </a:moveTo>
                <a:cubicBezTo>
                  <a:pt x="6761269" y="5520047"/>
                  <a:pt x="6749694" y="5535055"/>
                  <a:pt x="6749694" y="5550064"/>
                </a:cubicBezTo>
                <a:cubicBezTo>
                  <a:pt x="6749694" y="5568126"/>
                  <a:pt x="6765975" y="5578301"/>
                  <a:pt x="6778948" y="5583389"/>
                </a:cubicBezTo>
                <a:cubicBezTo>
                  <a:pt x="6789251" y="5587459"/>
                  <a:pt x="6794466" y="5592292"/>
                  <a:pt x="6794466" y="5598652"/>
                </a:cubicBezTo>
                <a:cubicBezTo>
                  <a:pt x="6794466" y="5603994"/>
                  <a:pt x="6790014" y="5607683"/>
                  <a:pt x="6784036" y="5607683"/>
                </a:cubicBezTo>
                <a:cubicBezTo>
                  <a:pt x="6774115" y="5607683"/>
                  <a:pt x="6763176" y="5599670"/>
                  <a:pt x="6762668" y="5599415"/>
                </a:cubicBezTo>
                <a:cubicBezTo>
                  <a:pt x="6761650" y="5598652"/>
                  <a:pt x="6758725" y="5598398"/>
                  <a:pt x="6757580" y="5600306"/>
                </a:cubicBezTo>
                <a:lnTo>
                  <a:pt x="6750457" y="5612898"/>
                </a:lnTo>
                <a:cubicBezTo>
                  <a:pt x="6749185" y="5615060"/>
                  <a:pt x="6749694" y="5615569"/>
                  <a:pt x="6751220" y="5617095"/>
                </a:cubicBezTo>
                <a:lnTo>
                  <a:pt x="6751093" y="5617095"/>
                </a:lnTo>
                <a:cubicBezTo>
                  <a:pt x="6754527" y="5620529"/>
                  <a:pt x="6765466" y="5628670"/>
                  <a:pt x="6785054" y="5628670"/>
                </a:cubicBezTo>
                <a:cubicBezTo>
                  <a:pt x="6807186" y="5628670"/>
                  <a:pt x="6820668" y="5613025"/>
                  <a:pt x="6820668" y="5597507"/>
                </a:cubicBezTo>
                <a:cubicBezTo>
                  <a:pt x="6820668" y="5577029"/>
                  <a:pt x="6801971" y="5567744"/>
                  <a:pt x="6790141" y="5563038"/>
                </a:cubicBezTo>
                <a:cubicBezTo>
                  <a:pt x="6778185" y="5558205"/>
                  <a:pt x="6773733" y="5554007"/>
                  <a:pt x="6773733" y="5548411"/>
                </a:cubicBezTo>
                <a:cubicBezTo>
                  <a:pt x="6773733" y="5544341"/>
                  <a:pt x="6777804" y="5540652"/>
                  <a:pt x="6783273" y="5540652"/>
                </a:cubicBezTo>
                <a:cubicBezTo>
                  <a:pt x="6792431" y="5540652"/>
                  <a:pt x="6803497" y="5548920"/>
                  <a:pt x="6804896" y="5549683"/>
                </a:cubicBezTo>
                <a:cubicBezTo>
                  <a:pt x="6806295" y="5550700"/>
                  <a:pt x="6808966" y="5549428"/>
                  <a:pt x="6809984" y="5547775"/>
                </a:cubicBezTo>
                <a:lnTo>
                  <a:pt x="6817743" y="5536200"/>
                </a:lnTo>
                <a:cubicBezTo>
                  <a:pt x="6818379" y="5535183"/>
                  <a:pt x="6818633" y="5532384"/>
                  <a:pt x="6816852" y="5531367"/>
                </a:cubicBezTo>
                <a:cubicBezTo>
                  <a:pt x="6812273" y="5528060"/>
                  <a:pt x="6800317" y="5520047"/>
                  <a:pt x="6784545" y="5520047"/>
                </a:cubicBezTo>
                <a:close/>
                <a:moveTo>
                  <a:pt x="5977881" y="5520047"/>
                </a:moveTo>
                <a:cubicBezTo>
                  <a:pt x="5954605" y="5520047"/>
                  <a:pt x="5943030" y="5535055"/>
                  <a:pt x="5943030" y="5550064"/>
                </a:cubicBezTo>
                <a:cubicBezTo>
                  <a:pt x="5943030" y="5568126"/>
                  <a:pt x="5959311" y="5578301"/>
                  <a:pt x="5972286" y="5583389"/>
                </a:cubicBezTo>
                <a:cubicBezTo>
                  <a:pt x="5982588" y="5587459"/>
                  <a:pt x="5987802" y="5592292"/>
                  <a:pt x="5987802" y="5598652"/>
                </a:cubicBezTo>
                <a:cubicBezTo>
                  <a:pt x="5987802" y="5603994"/>
                  <a:pt x="5983479" y="5607683"/>
                  <a:pt x="5977373" y="5607683"/>
                </a:cubicBezTo>
                <a:cubicBezTo>
                  <a:pt x="5967452" y="5607683"/>
                  <a:pt x="5956513" y="5599670"/>
                  <a:pt x="5955877" y="5599415"/>
                </a:cubicBezTo>
                <a:cubicBezTo>
                  <a:pt x="5954860" y="5598652"/>
                  <a:pt x="5951934" y="5598398"/>
                  <a:pt x="5950789" y="5600306"/>
                </a:cubicBezTo>
                <a:lnTo>
                  <a:pt x="5943666" y="5612898"/>
                </a:lnTo>
                <a:cubicBezTo>
                  <a:pt x="5942522" y="5615060"/>
                  <a:pt x="5942903" y="5615569"/>
                  <a:pt x="5944429" y="5617095"/>
                </a:cubicBezTo>
                <a:lnTo>
                  <a:pt x="5944557" y="5617095"/>
                </a:lnTo>
                <a:cubicBezTo>
                  <a:pt x="5947991" y="5620529"/>
                  <a:pt x="5958929" y="5628670"/>
                  <a:pt x="5978518" y="5628670"/>
                </a:cubicBezTo>
                <a:cubicBezTo>
                  <a:pt x="6000650" y="5628670"/>
                  <a:pt x="6014133" y="5613025"/>
                  <a:pt x="6014133" y="5597507"/>
                </a:cubicBezTo>
                <a:cubicBezTo>
                  <a:pt x="6014133" y="5577029"/>
                  <a:pt x="5995434" y="5567744"/>
                  <a:pt x="5983605" y="5563038"/>
                </a:cubicBezTo>
                <a:cubicBezTo>
                  <a:pt x="5971649" y="5558205"/>
                  <a:pt x="5967198" y="5554007"/>
                  <a:pt x="5967198" y="5548411"/>
                </a:cubicBezTo>
                <a:cubicBezTo>
                  <a:pt x="5967198" y="5544341"/>
                  <a:pt x="5971267" y="5540652"/>
                  <a:pt x="5976737" y="5540652"/>
                </a:cubicBezTo>
                <a:cubicBezTo>
                  <a:pt x="5985896" y="5540652"/>
                  <a:pt x="5996961" y="5548920"/>
                  <a:pt x="5998360" y="5549683"/>
                </a:cubicBezTo>
                <a:cubicBezTo>
                  <a:pt x="5999759" y="5550700"/>
                  <a:pt x="6002430" y="5549428"/>
                  <a:pt x="6003447" y="5547775"/>
                </a:cubicBezTo>
                <a:lnTo>
                  <a:pt x="6011079" y="5536200"/>
                </a:lnTo>
                <a:cubicBezTo>
                  <a:pt x="6011716" y="5535183"/>
                  <a:pt x="6011969" y="5532384"/>
                  <a:pt x="6010189" y="5531367"/>
                </a:cubicBezTo>
                <a:cubicBezTo>
                  <a:pt x="6005611" y="5528060"/>
                  <a:pt x="5993653" y="5520047"/>
                  <a:pt x="5977881" y="5520047"/>
                </a:cubicBezTo>
                <a:close/>
                <a:moveTo>
                  <a:pt x="5877145" y="5520047"/>
                </a:moveTo>
                <a:cubicBezTo>
                  <a:pt x="5846999" y="5520047"/>
                  <a:pt x="5822960" y="5544341"/>
                  <a:pt x="5822960" y="5574485"/>
                </a:cubicBezTo>
                <a:cubicBezTo>
                  <a:pt x="5822960" y="5604630"/>
                  <a:pt x="5846999" y="5628670"/>
                  <a:pt x="5877145" y="5628670"/>
                </a:cubicBezTo>
                <a:cubicBezTo>
                  <a:pt x="5907289" y="5628670"/>
                  <a:pt x="5931457" y="5604757"/>
                  <a:pt x="5931457" y="5574485"/>
                </a:cubicBezTo>
                <a:cubicBezTo>
                  <a:pt x="5931457" y="5544213"/>
                  <a:pt x="5907289" y="5520047"/>
                  <a:pt x="5877145" y="5520047"/>
                </a:cubicBezTo>
                <a:close/>
                <a:moveTo>
                  <a:pt x="8060300" y="5519919"/>
                </a:moveTo>
                <a:cubicBezTo>
                  <a:pt x="8059282" y="5519919"/>
                  <a:pt x="8058137" y="5520683"/>
                  <a:pt x="8057756" y="5521573"/>
                </a:cubicBezTo>
                <a:lnTo>
                  <a:pt x="8010567" y="5623073"/>
                </a:lnTo>
                <a:lnTo>
                  <a:pt x="8013029" y="5626889"/>
                </a:lnTo>
                <a:lnTo>
                  <a:pt x="8012856" y="5626889"/>
                </a:lnTo>
                <a:lnTo>
                  <a:pt x="8013111" y="5627016"/>
                </a:lnTo>
                <a:lnTo>
                  <a:pt x="8013029" y="5626889"/>
                </a:lnTo>
                <a:lnTo>
                  <a:pt x="8029392" y="5626889"/>
                </a:lnTo>
                <a:cubicBezTo>
                  <a:pt x="8032444" y="5626889"/>
                  <a:pt x="8034098" y="5625108"/>
                  <a:pt x="8034861" y="5623328"/>
                </a:cubicBezTo>
                <a:lnTo>
                  <a:pt x="8040330" y="5611244"/>
                </a:lnTo>
                <a:lnTo>
                  <a:pt x="8081414" y="5611244"/>
                </a:lnTo>
                <a:lnTo>
                  <a:pt x="8086883" y="5623200"/>
                </a:lnTo>
                <a:cubicBezTo>
                  <a:pt x="8088282" y="5625999"/>
                  <a:pt x="8089427" y="5627016"/>
                  <a:pt x="8092225" y="5627016"/>
                </a:cubicBezTo>
                <a:lnTo>
                  <a:pt x="8109015" y="5627016"/>
                </a:lnTo>
                <a:cubicBezTo>
                  <a:pt x="8111304" y="5627016"/>
                  <a:pt x="8112449" y="5625108"/>
                  <a:pt x="8111559" y="5623073"/>
                </a:cubicBezTo>
                <a:lnTo>
                  <a:pt x="8064370" y="5521573"/>
                </a:lnTo>
                <a:cubicBezTo>
                  <a:pt x="8063861" y="5520683"/>
                  <a:pt x="8062843" y="5519919"/>
                  <a:pt x="8061826" y="5519919"/>
                </a:cubicBezTo>
                <a:close/>
                <a:moveTo>
                  <a:pt x="5277171" y="5519919"/>
                </a:moveTo>
                <a:cubicBezTo>
                  <a:pt x="5275644" y="5519919"/>
                  <a:pt x="5274372" y="5521191"/>
                  <a:pt x="5274372" y="5522590"/>
                </a:cubicBezTo>
                <a:lnTo>
                  <a:pt x="5274372" y="5624091"/>
                </a:lnTo>
                <a:lnTo>
                  <a:pt x="5274500" y="5624091"/>
                </a:lnTo>
                <a:cubicBezTo>
                  <a:pt x="5274500" y="5625617"/>
                  <a:pt x="5275899" y="5627016"/>
                  <a:pt x="5277297" y="5627016"/>
                </a:cubicBezTo>
                <a:lnTo>
                  <a:pt x="5295232" y="5627016"/>
                </a:lnTo>
                <a:cubicBezTo>
                  <a:pt x="5296886" y="5627016"/>
                  <a:pt x="5298158" y="5625617"/>
                  <a:pt x="5298158" y="5624091"/>
                </a:cubicBezTo>
                <a:lnTo>
                  <a:pt x="5298158" y="5567871"/>
                </a:lnTo>
                <a:lnTo>
                  <a:pt x="5298285" y="5567871"/>
                </a:lnTo>
                <a:lnTo>
                  <a:pt x="5357938" y="5627779"/>
                </a:lnTo>
                <a:cubicBezTo>
                  <a:pt x="5357938" y="5627779"/>
                  <a:pt x="5359465" y="5628543"/>
                  <a:pt x="5359847" y="5628543"/>
                </a:cubicBezTo>
                <a:lnTo>
                  <a:pt x="5362263" y="5628543"/>
                </a:lnTo>
                <a:cubicBezTo>
                  <a:pt x="5363789" y="5628543"/>
                  <a:pt x="5365062" y="5627271"/>
                  <a:pt x="5365062" y="5625871"/>
                </a:cubicBezTo>
                <a:lnTo>
                  <a:pt x="5365062" y="5524371"/>
                </a:lnTo>
                <a:cubicBezTo>
                  <a:pt x="5365062" y="5522845"/>
                  <a:pt x="5363663" y="5521446"/>
                  <a:pt x="5362263" y="5521446"/>
                </a:cubicBezTo>
                <a:lnTo>
                  <a:pt x="5344201" y="5521446"/>
                </a:lnTo>
                <a:cubicBezTo>
                  <a:pt x="5342549" y="5521446"/>
                  <a:pt x="5341404" y="5522845"/>
                  <a:pt x="5341404" y="5524371"/>
                </a:cubicBezTo>
                <a:lnTo>
                  <a:pt x="5341404" y="5577920"/>
                </a:lnTo>
                <a:lnTo>
                  <a:pt x="5341277" y="5577920"/>
                </a:lnTo>
                <a:lnTo>
                  <a:pt x="5280987" y="5519919"/>
                </a:lnTo>
                <a:close/>
                <a:moveTo>
                  <a:pt x="8269533" y="5519792"/>
                </a:moveTo>
                <a:cubicBezTo>
                  <a:pt x="8268262" y="5519792"/>
                  <a:pt x="8266990" y="5520810"/>
                  <a:pt x="8266863" y="5522209"/>
                </a:cubicBezTo>
                <a:lnTo>
                  <a:pt x="8249818" y="5623582"/>
                </a:lnTo>
                <a:lnTo>
                  <a:pt x="8249691" y="5623582"/>
                </a:lnTo>
                <a:cubicBezTo>
                  <a:pt x="8249437" y="5625490"/>
                  <a:pt x="8250709" y="5626889"/>
                  <a:pt x="8252617" y="5626889"/>
                </a:cubicBezTo>
                <a:lnTo>
                  <a:pt x="8270424" y="5626889"/>
                </a:lnTo>
                <a:cubicBezTo>
                  <a:pt x="8271950" y="5626889"/>
                  <a:pt x="8273095" y="5625744"/>
                  <a:pt x="8273349" y="5624472"/>
                </a:cubicBezTo>
                <a:lnTo>
                  <a:pt x="8279963" y="5577792"/>
                </a:lnTo>
                <a:lnTo>
                  <a:pt x="8280218" y="5577792"/>
                </a:lnTo>
                <a:lnTo>
                  <a:pt x="8305784" y="5626762"/>
                </a:lnTo>
                <a:cubicBezTo>
                  <a:pt x="8306293" y="5627652"/>
                  <a:pt x="8307437" y="5628415"/>
                  <a:pt x="8308328" y="5628415"/>
                </a:cubicBezTo>
                <a:lnTo>
                  <a:pt x="8310999" y="5628415"/>
                </a:lnTo>
                <a:cubicBezTo>
                  <a:pt x="8311762" y="5628415"/>
                  <a:pt x="8313161" y="5627652"/>
                  <a:pt x="8313543" y="5626762"/>
                </a:cubicBezTo>
                <a:lnTo>
                  <a:pt x="8338854" y="5577792"/>
                </a:lnTo>
                <a:lnTo>
                  <a:pt x="8339109" y="5577792"/>
                </a:lnTo>
                <a:lnTo>
                  <a:pt x="8345850" y="5624472"/>
                </a:lnTo>
                <a:cubicBezTo>
                  <a:pt x="8345977" y="5625744"/>
                  <a:pt x="8347376" y="5626889"/>
                  <a:pt x="8348775" y="5626889"/>
                </a:cubicBezTo>
                <a:lnTo>
                  <a:pt x="8366582" y="5626889"/>
                </a:lnTo>
                <a:cubicBezTo>
                  <a:pt x="8368363" y="5626889"/>
                  <a:pt x="8369762" y="5625490"/>
                  <a:pt x="8369381" y="5623582"/>
                </a:cubicBezTo>
                <a:lnTo>
                  <a:pt x="8352337" y="5522209"/>
                </a:lnTo>
                <a:cubicBezTo>
                  <a:pt x="8352210" y="5520810"/>
                  <a:pt x="8350810" y="5519792"/>
                  <a:pt x="8349666" y="5519792"/>
                </a:cubicBezTo>
                <a:lnTo>
                  <a:pt x="8347249" y="5519792"/>
                </a:lnTo>
                <a:cubicBezTo>
                  <a:pt x="8346486" y="5519792"/>
                  <a:pt x="8345087" y="5520428"/>
                  <a:pt x="8344705" y="5521319"/>
                </a:cubicBezTo>
                <a:lnTo>
                  <a:pt x="8309727" y="5586569"/>
                </a:lnTo>
                <a:lnTo>
                  <a:pt x="8309472" y="5586569"/>
                </a:lnTo>
                <a:lnTo>
                  <a:pt x="8274494" y="5521319"/>
                </a:lnTo>
                <a:cubicBezTo>
                  <a:pt x="8273985" y="5520428"/>
                  <a:pt x="8272713" y="5519792"/>
                  <a:pt x="8271950" y="5519792"/>
                </a:cubicBezTo>
                <a:close/>
                <a:moveTo>
                  <a:pt x="8137125" y="5519792"/>
                </a:moveTo>
                <a:cubicBezTo>
                  <a:pt x="8135853" y="5519792"/>
                  <a:pt x="8134581" y="5520810"/>
                  <a:pt x="8134454" y="5522209"/>
                </a:cubicBezTo>
                <a:lnTo>
                  <a:pt x="8117410" y="5623582"/>
                </a:lnTo>
                <a:lnTo>
                  <a:pt x="8117155" y="5623582"/>
                </a:lnTo>
                <a:cubicBezTo>
                  <a:pt x="8116901" y="5625490"/>
                  <a:pt x="8118173" y="5626889"/>
                  <a:pt x="8120081" y="5626889"/>
                </a:cubicBezTo>
                <a:lnTo>
                  <a:pt x="8137888" y="5626889"/>
                </a:lnTo>
                <a:cubicBezTo>
                  <a:pt x="8139414" y="5626889"/>
                  <a:pt x="8140559" y="5625744"/>
                  <a:pt x="8140813" y="5624472"/>
                </a:cubicBezTo>
                <a:lnTo>
                  <a:pt x="8147427" y="5577792"/>
                </a:lnTo>
                <a:lnTo>
                  <a:pt x="8147682" y="5577792"/>
                </a:lnTo>
                <a:lnTo>
                  <a:pt x="8173248" y="5626762"/>
                </a:lnTo>
                <a:cubicBezTo>
                  <a:pt x="8173757" y="5627652"/>
                  <a:pt x="8174901" y="5628415"/>
                  <a:pt x="8175792" y="5628415"/>
                </a:cubicBezTo>
                <a:lnTo>
                  <a:pt x="8178463" y="5628415"/>
                </a:lnTo>
                <a:cubicBezTo>
                  <a:pt x="8179226" y="5628415"/>
                  <a:pt x="8180625" y="5627652"/>
                  <a:pt x="8181007" y="5626762"/>
                </a:cubicBezTo>
                <a:lnTo>
                  <a:pt x="8206318" y="5577792"/>
                </a:lnTo>
                <a:lnTo>
                  <a:pt x="8206573" y="5577792"/>
                </a:lnTo>
                <a:lnTo>
                  <a:pt x="8213314" y="5624472"/>
                </a:lnTo>
                <a:cubicBezTo>
                  <a:pt x="8213441" y="5625744"/>
                  <a:pt x="8214840" y="5626889"/>
                  <a:pt x="8216239" y="5626889"/>
                </a:cubicBezTo>
                <a:lnTo>
                  <a:pt x="8234046" y="5626889"/>
                </a:lnTo>
                <a:cubicBezTo>
                  <a:pt x="8235827" y="5626889"/>
                  <a:pt x="8237226" y="5625490"/>
                  <a:pt x="8236972" y="5623582"/>
                </a:cubicBezTo>
                <a:lnTo>
                  <a:pt x="8219928" y="5522209"/>
                </a:lnTo>
                <a:cubicBezTo>
                  <a:pt x="8219801" y="5520810"/>
                  <a:pt x="8218402" y="5519792"/>
                  <a:pt x="8217257" y="5519792"/>
                </a:cubicBezTo>
                <a:lnTo>
                  <a:pt x="8214840" y="5519792"/>
                </a:lnTo>
                <a:cubicBezTo>
                  <a:pt x="8214077" y="5519792"/>
                  <a:pt x="8212678" y="5520428"/>
                  <a:pt x="8212296" y="5521319"/>
                </a:cubicBezTo>
                <a:lnTo>
                  <a:pt x="8177318" y="5586569"/>
                </a:lnTo>
                <a:lnTo>
                  <a:pt x="8177064" y="5586569"/>
                </a:lnTo>
                <a:lnTo>
                  <a:pt x="8142085" y="5521319"/>
                </a:lnTo>
                <a:cubicBezTo>
                  <a:pt x="8141704" y="5520428"/>
                  <a:pt x="8140305" y="5519792"/>
                  <a:pt x="8139541" y="5519792"/>
                </a:cubicBezTo>
                <a:close/>
                <a:moveTo>
                  <a:pt x="9786320" y="5519029"/>
                </a:moveTo>
                <a:cubicBezTo>
                  <a:pt x="9786320" y="5519156"/>
                  <a:pt x="9786320" y="5519538"/>
                  <a:pt x="9786320" y="5520301"/>
                </a:cubicBezTo>
                <a:cubicBezTo>
                  <a:pt x="9786320" y="5520937"/>
                  <a:pt x="9786066" y="5521827"/>
                  <a:pt x="9785811" y="5522718"/>
                </a:cubicBezTo>
                <a:lnTo>
                  <a:pt x="9785811" y="5522590"/>
                </a:lnTo>
                <a:cubicBezTo>
                  <a:pt x="9785557" y="5523481"/>
                  <a:pt x="9785303" y="5524371"/>
                  <a:pt x="9785176" y="5525134"/>
                </a:cubicBezTo>
                <a:cubicBezTo>
                  <a:pt x="9784921" y="5525897"/>
                  <a:pt x="9784794" y="5526406"/>
                  <a:pt x="9784667" y="5526661"/>
                </a:cubicBezTo>
                <a:cubicBezTo>
                  <a:pt x="9784285" y="5527169"/>
                  <a:pt x="9784031" y="5527169"/>
                  <a:pt x="9784031" y="5526661"/>
                </a:cubicBezTo>
                <a:cubicBezTo>
                  <a:pt x="9784031" y="5526025"/>
                  <a:pt x="9784285" y="5525134"/>
                  <a:pt x="9784667" y="5523735"/>
                </a:cubicBezTo>
                <a:cubicBezTo>
                  <a:pt x="9784794" y="5522972"/>
                  <a:pt x="9785048" y="5522336"/>
                  <a:pt x="9785176" y="5521700"/>
                </a:cubicBezTo>
                <a:cubicBezTo>
                  <a:pt x="9785303" y="5521064"/>
                  <a:pt x="9785430" y="5520555"/>
                  <a:pt x="9785557" y="5520046"/>
                </a:cubicBezTo>
                <a:cubicBezTo>
                  <a:pt x="9785684" y="5519792"/>
                  <a:pt x="9785811" y="5519410"/>
                  <a:pt x="9785939" y="5519283"/>
                </a:cubicBezTo>
                <a:cubicBezTo>
                  <a:pt x="9785939" y="5519029"/>
                  <a:pt x="9786193" y="5519029"/>
                  <a:pt x="9786320" y="5519029"/>
                </a:cubicBezTo>
                <a:close/>
                <a:moveTo>
                  <a:pt x="8855770" y="5518520"/>
                </a:moveTo>
                <a:cubicBezTo>
                  <a:pt x="8856024" y="5518520"/>
                  <a:pt x="8856151" y="5518520"/>
                  <a:pt x="8856406" y="5518520"/>
                </a:cubicBezTo>
                <a:cubicBezTo>
                  <a:pt x="8856406" y="5518520"/>
                  <a:pt x="8856660" y="5518775"/>
                  <a:pt x="8856787" y="5519029"/>
                </a:cubicBezTo>
                <a:cubicBezTo>
                  <a:pt x="8856787" y="5519283"/>
                  <a:pt x="8856787" y="5519410"/>
                  <a:pt x="8856787" y="5519538"/>
                </a:cubicBezTo>
                <a:cubicBezTo>
                  <a:pt x="8856787" y="5519665"/>
                  <a:pt x="8856533" y="5519792"/>
                  <a:pt x="8856278" y="5519792"/>
                </a:cubicBezTo>
                <a:cubicBezTo>
                  <a:pt x="8856024" y="5519792"/>
                  <a:pt x="8855897" y="5519792"/>
                  <a:pt x="8855643" y="5519792"/>
                </a:cubicBezTo>
                <a:cubicBezTo>
                  <a:pt x="8855515" y="5519792"/>
                  <a:pt x="8855388" y="5519538"/>
                  <a:pt x="8855388" y="5519283"/>
                </a:cubicBezTo>
                <a:cubicBezTo>
                  <a:pt x="8855388" y="5519029"/>
                  <a:pt x="8855388" y="5518902"/>
                  <a:pt x="8855388" y="5518775"/>
                </a:cubicBezTo>
                <a:cubicBezTo>
                  <a:pt x="8855388" y="5518647"/>
                  <a:pt x="8855643" y="5518520"/>
                  <a:pt x="8855770" y="5518520"/>
                </a:cubicBezTo>
                <a:close/>
                <a:moveTo>
                  <a:pt x="8859840" y="5516994"/>
                </a:moveTo>
                <a:cubicBezTo>
                  <a:pt x="8860222" y="5515849"/>
                  <a:pt x="8860476" y="5516103"/>
                  <a:pt x="8860603" y="5517630"/>
                </a:cubicBezTo>
                <a:cubicBezTo>
                  <a:pt x="8860730" y="5518647"/>
                  <a:pt x="8860858" y="5519283"/>
                  <a:pt x="8860730" y="5519410"/>
                </a:cubicBezTo>
                <a:cubicBezTo>
                  <a:pt x="8860730" y="5519538"/>
                  <a:pt x="8860476" y="5519410"/>
                  <a:pt x="8859967" y="5518902"/>
                </a:cubicBezTo>
                <a:cubicBezTo>
                  <a:pt x="8859840" y="5518647"/>
                  <a:pt x="8859713" y="5518393"/>
                  <a:pt x="8859713" y="5518011"/>
                </a:cubicBezTo>
                <a:lnTo>
                  <a:pt x="8859840" y="5518139"/>
                </a:lnTo>
                <a:cubicBezTo>
                  <a:pt x="8859840" y="5518139"/>
                  <a:pt x="8859840" y="5517375"/>
                  <a:pt x="8859840" y="5516994"/>
                </a:cubicBezTo>
                <a:close/>
                <a:moveTo>
                  <a:pt x="10065892" y="5516739"/>
                </a:moveTo>
                <a:cubicBezTo>
                  <a:pt x="10066528" y="5515722"/>
                  <a:pt x="10066528" y="5517503"/>
                  <a:pt x="10065638" y="5521954"/>
                </a:cubicBezTo>
                <a:lnTo>
                  <a:pt x="10065511" y="5522082"/>
                </a:lnTo>
                <a:cubicBezTo>
                  <a:pt x="10065256" y="5523226"/>
                  <a:pt x="10065002" y="5524117"/>
                  <a:pt x="10064748" y="5525007"/>
                </a:cubicBezTo>
                <a:cubicBezTo>
                  <a:pt x="10064366" y="5525897"/>
                  <a:pt x="10064112" y="5526406"/>
                  <a:pt x="10063857" y="5526533"/>
                </a:cubicBezTo>
                <a:cubicBezTo>
                  <a:pt x="10063349" y="5526915"/>
                  <a:pt x="10063221" y="5526661"/>
                  <a:pt x="10063603" y="5525643"/>
                </a:cubicBezTo>
                <a:cubicBezTo>
                  <a:pt x="10063730" y="5525134"/>
                  <a:pt x="10063984" y="5524498"/>
                  <a:pt x="10064239" y="5523481"/>
                </a:cubicBezTo>
                <a:cubicBezTo>
                  <a:pt x="10064493" y="5522463"/>
                  <a:pt x="10064620" y="5521573"/>
                  <a:pt x="10064748" y="5520682"/>
                </a:cubicBezTo>
                <a:cubicBezTo>
                  <a:pt x="10065002" y="5519792"/>
                  <a:pt x="10065129" y="5518902"/>
                  <a:pt x="10065384" y="5518139"/>
                </a:cubicBezTo>
                <a:cubicBezTo>
                  <a:pt x="10065638" y="5517375"/>
                  <a:pt x="10065765" y="5516867"/>
                  <a:pt x="10065892" y="5516739"/>
                </a:cubicBezTo>
                <a:close/>
                <a:moveTo>
                  <a:pt x="8935139" y="5514959"/>
                </a:moveTo>
                <a:cubicBezTo>
                  <a:pt x="8935139" y="5515086"/>
                  <a:pt x="8935139" y="5515468"/>
                  <a:pt x="8934884" y="5515976"/>
                </a:cubicBezTo>
                <a:cubicBezTo>
                  <a:pt x="8934630" y="5516485"/>
                  <a:pt x="8934248" y="5517121"/>
                  <a:pt x="8933612" y="5517757"/>
                </a:cubicBezTo>
                <a:cubicBezTo>
                  <a:pt x="8933104" y="5518393"/>
                  <a:pt x="8932595" y="5519029"/>
                  <a:pt x="8932340" y="5519665"/>
                </a:cubicBezTo>
                <a:cubicBezTo>
                  <a:pt x="8932086" y="5520301"/>
                  <a:pt x="8931959" y="5520682"/>
                  <a:pt x="8932086" y="5520937"/>
                </a:cubicBezTo>
                <a:cubicBezTo>
                  <a:pt x="8932086" y="5521191"/>
                  <a:pt x="8932595" y="5520937"/>
                  <a:pt x="8933231" y="5520428"/>
                </a:cubicBezTo>
                <a:cubicBezTo>
                  <a:pt x="8933867" y="5519792"/>
                  <a:pt x="8934630" y="5519029"/>
                  <a:pt x="8935393" y="5518011"/>
                </a:cubicBezTo>
                <a:cubicBezTo>
                  <a:pt x="8939209" y="5513432"/>
                  <a:pt x="8939336" y="5514068"/>
                  <a:pt x="8935648" y="5519792"/>
                </a:cubicBezTo>
                <a:cubicBezTo>
                  <a:pt x="8934248" y="5521700"/>
                  <a:pt x="8932977" y="5522972"/>
                  <a:pt x="8932086" y="5523735"/>
                </a:cubicBezTo>
                <a:cubicBezTo>
                  <a:pt x="8931196" y="5524371"/>
                  <a:pt x="8930942" y="5524244"/>
                  <a:pt x="8931450" y="5523099"/>
                </a:cubicBezTo>
                <a:cubicBezTo>
                  <a:pt x="8931450" y="5522590"/>
                  <a:pt x="8931196" y="5522972"/>
                  <a:pt x="8930305" y="5523989"/>
                </a:cubicBezTo>
                <a:cubicBezTo>
                  <a:pt x="8928397" y="5526152"/>
                  <a:pt x="8927634" y="5526406"/>
                  <a:pt x="8927762" y="5524753"/>
                </a:cubicBezTo>
                <a:cubicBezTo>
                  <a:pt x="8927889" y="5524498"/>
                  <a:pt x="8928016" y="5524117"/>
                  <a:pt x="8928016" y="5523862"/>
                </a:cubicBezTo>
                <a:cubicBezTo>
                  <a:pt x="8928016" y="5523608"/>
                  <a:pt x="8928016" y="5523353"/>
                  <a:pt x="8928016" y="5523226"/>
                </a:cubicBezTo>
                <a:cubicBezTo>
                  <a:pt x="8928016" y="5523226"/>
                  <a:pt x="8928016" y="5523099"/>
                  <a:pt x="8928397" y="5522972"/>
                </a:cubicBezTo>
                <a:cubicBezTo>
                  <a:pt x="8928652" y="5522972"/>
                  <a:pt x="8928906" y="5522845"/>
                  <a:pt x="8929033" y="5522718"/>
                </a:cubicBezTo>
                <a:cubicBezTo>
                  <a:pt x="8929288" y="5522718"/>
                  <a:pt x="8929669" y="5522718"/>
                  <a:pt x="8929797" y="5522590"/>
                </a:cubicBezTo>
                <a:cubicBezTo>
                  <a:pt x="8930051" y="5522590"/>
                  <a:pt x="8930178" y="5522336"/>
                  <a:pt x="8930051" y="5522209"/>
                </a:cubicBezTo>
                <a:cubicBezTo>
                  <a:pt x="8930051" y="5521954"/>
                  <a:pt x="8930178" y="5521318"/>
                  <a:pt x="8930687" y="5520555"/>
                </a:cubicBezTo>
                <a:cubicBezTo>
                  <a:pt x="8931068" y="5519792"/>
                  <a:pt x="8931577" y="5518902"/>
                  <a:pt x="8932213" y="5518011"/>
                </a:cubicBezTo>
                <a:cubicBezTo>
                  <a:pt x="8932849" y="5517121"/>
                  <a:pt x="8933358" y="5516358"/>
                  <a:pt x="8933994" y="5515722"/>
                </a:cubicBezTo>
                <a:cubicBezTo>
                  <a:pt x="8934503" y="5515086"/>
                  <a:pt x="8934884" y="5514832"/>
                  <a:pt x="8935139" y="5514959"/>
                </a:cubicBezTo>
                <a:close/>
                <a:moveTo>
                  <a:pt x="9788101" y="5514323"/>
                </a:moveTo>
                <a:lnTo>
                  <a:pt x="9788228" y="5514450"/>
                </a:lnTo>
                <a:cubicBezTo>
                  <a:pt x="9788228" y="5514450"/>
                  <a:pt x="9788228" y="5514832"/>
                  <a:pt x="9788228" y="5515213"/>
                </a:cubicBezTo>
                <a:cubicBezTo>
                  <a:pt x="9788228" y="5515595"/>
                  <a:pt x="9787974" y="5515849"/>
                  <a:pt x="9787847" y="5516103"/>
                </a:cubicBezTo>
                <a:cubicBezTo>
                  <a:pt x="9787465" y="5516739"/>
                  <a:pt x="9787210" y="5516867"/>
                  <a:pt x="9787210" y="5516485"/>
                </a:cubicBezTo>
                <a:cubicBezTo>
                  <a:pt x="9787210" y="5516358"/>
                  <a:pt x="9787210" y="5516103"/>
                  <a:pt x="9787210" y="5515722"/>
                </a:cubicBezTo>
                <a:cubicBezTo>
                  <a:pt x="9787210" y="5515468"/>
                  <a:pt x="9787465" y="5515086"/>
                  <a:pt x="9787592" y="5514704"/>
                </a:cubicBezTo>
                <a:cubicBezTo>
                  <a:pt x="9787974" y="5514068"/>
                  <a:pt x="9788101" y="5513941"/>
                  <a:pt x="9788101" y="5514323"/>
                </a:cubicBezTo>
                <a:close/>
                <a:moveTo>
                  <a:pt x="10072634" y="5514068"/>
                </a:moveTo>
                <a:lnTo>
                  <a:pt x="10073247" y="5514068"/>
                </a:lnTo>
                <a:lnTo>
                  <a:pt x="10073015" y="5515340"/>
                </a:lnTo>
                <a:cubicBezTo>
                  <a:pt x="10073015" y="5515849"/>
                  <a:pt x="10072761" y="5516358"/>
                  <a:pt x="10072634" y="5516867"/>
                </a:cubicBezTo>
                <a:lnTo>
                  <a:pt x="10071998" y="5518393"/>
                </a:lnTo>
                <a:lnTo>
                  <a:pt x="10071998" y="5516867"/>
                </a:lnTo>
                <a:cubicBezTo>
                  <a:pt x="10071998" y="5516867"/>
                  <a:pt x="10071998" y="5515976"/>
                  <a:pt x="10072125" y="5515468"/>
                </a:cubicBezTo>
                <a:cubicBezTo>
                  <a:pt x="10072252" y="5514959"/>
                  <a:pt x="10072379" y="5514450"/>
                  <a:pt x="10072634" y="5514068"/>
                </a:cubicBezTo>
                <a:close/>
                <a:moveTo>
                  <a:pt x="10073270" y="5513941"/>
                </a:moveTo>
                <a:lnTo>
                  <a:pt x="10073270" y="5514068"/>
                </a:lnTo>
                <a:lnTo>
                  <a:pt x="10073247" y="5514068"/>
                </a:lnTo>
                <a:close/>
                <a:moveTo>
                  <a:pt x="9131399" y="5513941"/>
                </a:moveTo>
                <a:cubicBezTo>
                  <a:pt x="9132417" y="5512924"/>
                  <a:pt x="9132671" y="5513178"/>
                  <a:pt x="9132162" y="5514704"/>
                </a:cubicBezTo>
                <a:cubicBezTo>
                  <a:pt x="9131780" y="5516103"/>
                  <a:pt x="9132162" y="5516485"/>
                  <a:pt x="9133180" y="5515849"/>
                </a:cubicBezTo>
                <a:cubicBezTo>
                  <a:pt x="9133561" y="5515722"/>
                  <a:pt x="9133816" y="5515595"/>
                  <a:pt x="9134197" y="5515595"/>
                </a:cubicBezTo>
                <a:cubicBezTo>
                  <a:pt x="9134452" y="5515595"/>
                  <a:pt x="9134579" y="5515849"/>
                  <a:pt x="9134706" y="5516103"/>
                </a:cubicBezTo>
                <a:cubicBezTo>
                  <a:pt x="9134706" y="5516358"/>
                  <a:pt x="9134579" y="5516612"/>
                  <a:pt x="9134324" y="5516739"/>
                </a:cubicBezTo>
                <a:cubicBezTo>
                  <a:pt x="9134070" y="5516994"/>
                  <a:pt x="9133816" y="5517121"/>
                  <a:pt x="9133561" y="5517121"/>
                </a:cubicBezTo>
                <a:cubicBezTo>
                  <a:pt x="9133307" y="5517121"/>
                  <a:pt x="9132925" y="5517375"/>
                  <a:pt x="9132798" y="5517757"/>
                </a:cubicBezTo>
                <a:cubicBezTo>
                  <a:pt x="9132544" y="5518139"/>
                  <a:pt x="9132544" y="5518647"/>
                  <a:pt x="9132544" y="5519156"/>
                </a:cubicBezTo>
                <a:cubicBezTo>
                  <a:pt x="9132544" y="5519665"/>
                  <a:pt x="9132417" y="5520174"/>
                  <a:pt x="9132162" y="5520682"/>
                </a:cubicBezTo>
                <a:cubicBezTo>
                  <a:pt x="9132035" y="5521064"/>
                  <a:pt x="9131780" y="5521318"/>
                  <a:pt x="9131399" y="5521446"/>
                </a:cubicBezTo>
                <a:cubicBezTo>
                  <a:pt x="9131145" y="5521446"/>
                  <a:pt x="9130763" y="5521700"/>
                  <a:pt x="9130381" y="5521700"/>
                </a:cubicBezTo>
                <a:cubicBezTo>
                  <a:pt x="9130000" y="5521700"/>
                  <a:pt x="9129745" y="5521700"/>
                  <a:pt x="9129491" y="5521827"/>
                </a:cubicBezTo>
                <a:cubicBezTo>
                  <a:pt x="9129237" y="5521827"/>
                  <a:pt x="9128855" y="5522336"/>
                  <a:pt x="9128346" y="5523099"/>
                </a:cubicBezTo>
                <a:cubicBezTo>
                  <a:pt x="9127965" y="5523862"/>
                  <a:pt x="9127456" y="5524625"/>
                  <a:pt x="9127202" y="5525516"/>
                </a:cubicBezTo>
                <a:cubicBezTo>
                  <a:pt x="9126820" y="5526406"/>
                  <a:pt x="9126693" y="5527169"/>
                  <a:pt x="9126820" y="5527678"/>
                </a:cubicBezTo>
                <a:cubicBezTo>
                  <a:pt x="9126820" y="5527932"/>
                  <a:pt x="9127074" y="5528060"/>
                  <a:pt x="9127456" y="5528060"/>
                </a:cubicBezTo>
                <a:cubicBezTo>
                  <a:pt x="9127837" y="5528060"/>
                  <a:pt x="9128346" y="5528060"/>
                  <a:pt x="9129109" y="5527678"/>
                </a:cubicBezTo>
                <a:cubicBezTo>
                  <a:pt x="9130254" y="5527296"/>
                  <a:pt x="9130890" y="5527424"/>
                  <a:pt x="9131145" y="5527805"/>
                </a:cubicBezTo>
                <a:cubicBezTo>
                  <a:pt x="9131399" y="5528187"/>
                  <a:pt x="9131145" y="5528823"/>
                  <a:pt x="9130127" y="5529586"/>
                </a:cubicBezTo>
                <a:lnTo>
                  <a:pt x="9130127" y="5529713"/>
                </a:lnTo>
                <a:cubicBezTo>
                  <a:pt x="9130127" y="5529713"/>
                  <a:pt x="9129491" y="5530095"/>
                  <a:pt x="9128855" y="5530222"/>
                </a:cubicBezTo>
                <a:cubicBezTo>
                  <a:pt x="9128219" y="5530349"/>
                  <a:pt x="9127583" y="5530604"/>
                  <a:pt x="9126820" y="5530731"/>
                </a:cubicBezTo>
                <a:cubicBezTo>
                  <a:pt x="9126057" y="5530858"/>
                  <a:pt x="9125421" y="5530985"/>
                  <a:pt x="9124912" y="5531112"/>
                </a:cubicBezTo>
                <a:cubicBezTo>
                  <a:pt x="9124403" y="5531112"/>
                  <a:pt x="9124149" y="5531112"/>
                  <a:pt x="9124022" y="5531112"/>
                </a:cubicBezTo>
                <a:cubicBezTo>
                  <a:pt x="9124022" y="5531112"/>
                  <a:pt x="9124276" y="5530858"/>
                  <a:pt x="9124531" y="5530222"/>
                </a:cubicBezTo>
                <a:cubicBezTo>
                  <a:pt x="9124785" y="5529586"/>
                  <a:pt x="9125039" y="5528950"/>
                  <a:pt x="9125421" y="5528187"/>
                </a:cubicBezTo>
                <a:cubicBezTo>
                  <a:pt x="9125930" y="5527296"/>
                  <a:pt x="9126311" y="5526152"/>
                  <a:pt x="9126693" y="5524753"/>
                </a:cubicBezTo>
                <a:cubicBezTo>
                  <a:pt x="9127074" y="5523353"/>
                  <a:pt x="9127329" y="5521954"/>
                  <a:pt x="9127583" y="5520682"/>
                </a:cubicBezTo>
                <a:cubicBezTo>
                  <a:pt x="9127710" y="5519283"/>
                  <a:pt x="9127965" y="5518139"/>
                  <a:pt x="9128346" y="5516994"/>
                </a:cubicBezTo>
                <a:cubicBezTo>
                  <a:pt x="9128601" y="5515976"/>
                  <a:pt x="9128982" y="5515213"/>
                  <a:pt x="9129237" y="5514832"/>
                </a:cubicBezTo>
                <a:cubicBezTo>
                  <a:pt x="9129491" y="5514450"/>
                  <a:pt x="9129745" y="5514323"/>
                  <a:pt x="9129873" y="5514196"/>
                </a:cubicBezTo>
                <a:cubicBezTo>
                  <a:pt x="9130000" y="5514196"/>
                  <a:pt x="9130127" y="5514196"/>
                  <a:pt x="9130127" y="5514450"/>
                </a:cubicBezTo>
                <a:cubicBezTo>
                  <a:pt x="9130127" y="5514577"/>
                  <a:pt x="9130254" y="5514577"/>
                  <a:pt x="9130509" y="5514577"/>
                </a:cubicBezTo>
                <a:cubicBezTo>
                  <a:pt x="9130763" y="5514577"/>
                  <a:pt x="9131017" y="5514323"/>
                  <a:pt x="9131399" y="5513941"/>
                </a:cubicBezTo>
                <a:close/>
                <a:moveTo>
                  <a:pt x="8925345" y="5513941"/>
                </a:moveTo>
                <a:cubicBezTo>
                  <a:pt x="8925345" y="5513941"/>
                  <a:pt x="8926362" y="5513941"/>
                  <a:pt x="8926871" y="5514577"/>
                </a:cubicBezTo>
                <a:cubicBezTo>
                  <a:pt x="8926999" y="5514832"/>
                  <a:pt x="8926999" y="5515213"/>
                  <a:pt x="8926871" y="5515468"/>
                </a:cubicBezTo>
                <a:cubicBezTo>
                  <a:pt x="8926617" y="5515849"/>
                  <a:pt x="8926362" y="5516103"/>
                  <a:pt x="8925853" y="5516358"/>
                </a:cubicBezTo>
                <a:cubicBezTo>
                  <a:pt x="8925218" y="5516739"/>
                  <a:pt x="8924836" y="5516994"/>
                  <a:pt x="8924709" y="5516994"/>
                </a:cubicBezTo>
                <a:cubicBezTo>
                  <a:pt x="8924454" y="5516994"/>
                  <a:pt x="8924454" y="5516485"/>
                  <a:pt x="8924454" y="5515722"/>
                </a:cubicBezTo>
                <a:cubicBezTo>
                  <a:pt x="8924454" y="5514832"/>
                  <a:pt x="8924836" y="5514196"/>
                  <a:pt x="8925345" y="5513941"/>
                </a:cubicBezTo>
                <a:close/>
                <a:moveTo>
                  <a:pt x="9962483" y="5513356"/>
                </a:moveTo>
                <a:lnTo>
                  <a:pt x="9962738" y="5513432"/>
                </a:lnTo>
                <a:lnTo>
                  <a:pt x="9961720" y="5513432"/>
                </a:lnTo>
                <a:close/>
                <a:moveTo>
                  <a:pt x="9745872" y="5512415"/>
                </a:moveTo>
                <a:cubicBezTo>
                  <a:pt x="9746509" y="5512415"/>
                  <a:pt x="9746763" y="5512796"/>
                  <a:pt x="9746890" y="5513560"/>
                </a:cubicBezTo>
                <a:cubicBezTo>
                  <a:pt x="9746890" y="5514450"/>
                  <a:pt x="9746636" y="5515340"/>
                  <a:pt x="9746127" y="5516485"/>
                </a:cubicBezTo>
                <a:cubicBezTo>
                  <a:pt x="9745872" y="5516867"/>
                  <a:pt x="9745618" y="5517375"/>
                  <a:pt x="9745364" y="5518266"/>
                </a:cubicBezTo>
                <a:lnTo>
                  <a:pt x="9745364" y="5518393"/>
                </a:lnTo>
                <a:cubicBezTo>
                  <a:pt x="9745109" y="5519283"/>
                  <a:pt x="9744855" y="5520174"/>
                  <a:pt x="9744601" y="5521191"/>
                </a:cubicBezTo>
                <a:cubicBezTo>
                  <a:pt x="9743583" y="5525134"/>
                  <a:pt x="9743456" y="5523608"/>
                  <a:pt x="9744346" y="5516867"/>
                </a:cubicBezTo>
                <a:cubicBezTo>
                  <a:pt x="9744601" y="5515595"/>
                  <a:pt x="9744855" y="5514577"/>
                  <a:pt x="9745109" y="5513687"/>
                </a:cubicBezTo>
                <a:cubicBezTo>
                  <a:pt x="9745364" y="5512796"/>
                  <a:pt x="9745745" y="5512415"/>
                  <a:pt x="9745872" y="5512415"/>
                </a:cubicBezTo>
                <a:close/>
                <a:moveTo>
                  <a:pt x="10083318" y="5511270"/>
                </a:moveTo>
                <a:cubicBezTo>
                  <a:pt x="10083572" y="5510889"/>
                  <a:pt x="10083954" y="5511016"/>
                  <a:pt x="10084336" y="5511652"/>
                </a:cubicBezTo>
                <a:cubicBezTo>
                  <a:pt x="10085989" y="5513560"/>
                  <a:pt x="10088660" y="5514068"/>
                  <a:pt x="10092476" y="5513051"/>
                </a:cubicBezTo>
                <a:cubicBezTo>
                  <a:pt x="10093621" y="5512669"/>
                  <a:pt x="10094638" y="5512542"/>
                  <a:pt x="10095147" y="5512542"/>
                </a:cubicBezTo>
                <a:cubicBezTo>
                  <a:pt x="10095783" y="5512542"/>
                  <a:pt x="10096037" y="5512796"/>
                  <a:pt x="10096164" y="5513178"/>
                </a:cubicBezTo>
                <a:cubicBezTo>
                  <a:pt x="10096164" y="5513432"/>
                  <a:pt x="10096419" y="5513687"/>
                  <a:pt x="10096673" y="5513814"/>
                </a:cubicBezTo>
                <a:cubicBezTo>
                  <a:pt x="10096928" y="5513814"/>
                  <a:pt x="10097182" y="5513814"/>
                  <a:pt x="10097309" y="5513814"/>
                </a:cubicBezTo>
                <a:cubicBezTo>
                  <a:pt x="10097818" y="5513560"/>
                  <a:pt x="10097945" y="5514323"/>
                  <a:pt x="10097818" y="5515976"/>
                </a:cubicBezTo>
                <a:cubicBezTo>
                  <a:pt x="10097818" y="5516739"/>
                  <a:pt x="10097818" y="5517375"/>
                  <a:pt x="10097818" y="5517884"/>
                </a:cubicBezTo>
                <a:cubicBezTo>
                  <a:pt x="10097818" y="5518393"/>
                  <a:pt x="10098072" y="5518647"/>
                  <a:pt x="10098200" y="5518647"/>
                </a:cubicBezTo>
                <a:cubicBezTo>
                  <a:pt x="10098454" y="5518647"/>
                  <a:pt x="10098581" y="5518393"/>
                  <a:pt x="10098709" y="5518139"/>
                </a:cubicBezTo>
                <a:cubicBezTo>
                  <a:pt x="10098709" y="5517884"/>
                  <a:pt x="10098709" y="5517375"/>
                  <a:pt x="10098709" y="5516994"/>
                </a:cubicBezTo>
                <a:cubicBezTo>
                  <a:pt x="10098709" y="5516103"/>
                  <a:pt x="10098709" y="5516231"/>
                  <a:pt x="10099344" y="5517375"/>
                </a:cubicBezTo>
                <a:cubicBezTo>
                  <a:pt x="10099853" y="5518520"/>
                  <a:pt x="10100489" y="5520174"/>
                  <a:pt x="10101125" y="5522463"/>
                </a:cubicBezTo>
                <a:cubicBezTo>
                  <a:pt x="10101761" y="5524625"/>
                  <a:pt x="10102524" y="5527042"/>
                  <a:pt x="10103160" y="5529459"/>
                </a:cubicBezTo>
                <a:cubicBezTo>
                  <a:pt x="10103796" y="5531875"/>
                  <a:pt x="10104432" y="5533911"/>
                  <a:pt x="10104687" y="5535437"/>
                </a:cubicBezTo>
                <a:cubicBezTo>
                  <a:pt x="10105577" y="5540652"/>
                  <a:pt x="10106086" y="5544340"/>
                  <a:pt x="10106213" y="5546375"/>
                </a:cubicBezTo>
                <a:cubicBezTo>
                  <a:pt x="10106340" y="5548538"/>
                  <a:pt x="10106213" y="5550064"/>
                  <a:pt x="10105704" y="5550827"/>
                </a:cubicBezTo>
                <a:cubicBezTo>
                  <a:pt x="10105068" y="5552099"/>
                  <a:pt x="10104814" y="5556805"/>
                  <a:pt x="10104687" y="5564946"/>
                </a:cubicBezTo>
                <a:cubicBezTo>
                  <a:pt x="10104814" y="5571941"/>
                  <a:pt x="10104432" y="5577283"/>
                  <a:pt x="10103415" y="5580845"/>
                </a:cubicBezTo>
                <a:cubicBezTo>
                  <a:pt x="10102397" y="5584534"/>
                  <a:pt x="10100107" y="5589240"/>
                  <a:pt x="10096419" y="5594836"/>
                </a:cubicBezTo>
                <a:cubicBezTo>
                  <a:pt x="10094384" y="5598143"/>
                  <a:pt x="10092857" y="5600560"/>
                  <a:pt x="10091586" y="5601959"/>
                </a:cubicBezTo>
                <a:cubicBezTo>
                  <a:pt x="10090441" y="5603358"/>
                  <a:pt x="10089042" y="5604503"/>
                  <a:pt x="10087388" y="5605393"/>
                </a:cubicBezTo>
                <a:lnTo>
                  <a:pt x="10087643" y="5605520"/>
                </a:lnTo>
                <a:cubicBezTo>
                  <a:pt x="10085099" y="5607174"/>
                  <a:pt x="10083191" y="5607937"/>
                  <a:pt x="10082046" y="5607937"/>
                </a:cubicBezTo>
                <a:cubicBezTo>
                  <a:pt x="10080901" y="5607937"/>
                  <a:pt x="10079884" y="5607047"/>
                  <a:pt x="10078866" y="5605393"/>
                </a:cubicBezTo>
                <a:cubicBezTo>
                  <a:pt x="10075686" y="5599924"/>
                  <a:pt x="10074033" y="5590384"/>
                  <a:pt x="10073778" y="5576902"/>
                </a:cubicBezTo>
                <a:cubicBezTo>
                  <a:pt x="10073524" y="5563419"/>
                  <a:pt x="10074923" y="5548665"/>
                  <a:pt x="10077722" y="5532766"/>
                </a:cubicBezTo>
                <a:cubicBezTo>
                  <a:pt x="10078103" y="5530604"/>
                  <a:pt x="10078485" y="5528568"/>
                  <a:pt x="10078993" y="5526661"/>
                </a:cubicBezTo>
                <a:cubicBezTo>
                  <a:pt x="10079375" y="5524880"/>
                  <a:pt x="10079756" y="5523608"/>
                  <a:pt x="10080011" y="5522972"/>
                </a:cubicBezTo>
                <a:cubicBezTo>
                  <a:pt x="10080138" y="5522336"/>
                  <a:pt x="10080265" y="5521700"/>
                  <a:pt x="10080393" y="5521191"/>
                </a:cubicBezTo>
                <a:cubicBezTo>
                  <a:pt x="10080393" y="5520682"/>
                  <a:pt x="10080393" y="5520428"/>
                  <a:pt x="10080393" y="5520301"/>
                </a:cubicBezTo>
                <a:cubicBezTo>
                  <a:pt x="10080265" y="5520174"/>
                  <a:pt x="10080138" y="5519919"/>
                  <a:pt x="10080265" y="5519665"/>
                </a:cubicBezTo>
                <a:cubicBezTo>
                  <a:pt x="10080265" y="5519410"/>
                  <a:pt x="10080520" y="5519029"/>
                  <a:pt x="10080647" y="5518775"/>
                </a:cubicBezTo>
                <a:cubicBezTo>
                  <a:pt x="10080901" y="5518520"/>
                  <a:pt x="10081156" y="5517884"/>
                  <a:pt x="10081410" y="5516994"/>
                </a:cubicBezTo>
                <a:cubicBezTo>
                  <a:pt x="10081792" y="5516103"/>
                  <a:pt x="10082046" y="5515213"/>
                  <a:pt x="10082428" y="5514068"/>
                </a:cubicBezTo>
                <a:cubicBezTo>
                  <a:pt x="10082682" y="5512542"/>
                  <a:pt x="10083064" y="5511652"/>
                  <a:pt x="10083318" y="5511270"/>
                </a:cubicBezTo>
                <a:close/>
                <a:moveTo>
                  <a:pt x="8861366" y="5511270"/>
                </a:moveTo>
                <a:lnTo>
                  <a:pt x="8861366" y="5511397"/>
                </a:lnTo>
                <a:cubicBezTo>
                  <a:pt x="8861366" y="5511397"/>
                  <a:pt x="8861493" y="5511397"/>
                  <a:pt x="8861621" y="5511652"/>
                </a:cubicBezTo>
                <a:cubicBezTo>
                  <a:pt x="8861621" y="5511779"/>
                  <a:pt x="8861875" y="5512033"/>
                  <a:pt x="8861875" y="5512160"/>
                </a:cubicBezTo>
                <a:cubicBezTo>
                  <a:pt x="8861875" y="5512288"/>
                  <a:pt x="8861875" y="5512542"/>
                  <a:pt x="8861748" y="5512669"/>
                </a:cubicBezTo>
                <a:cubicBezTo>
                  <a:pt x="8861748" y="5512796"/>
                  <a:pt x="8861493" y="5512924"/>
                  <a:pt x="8861239" y="5512924"/>
                </a:cubicBezTo>
                <a:cubicBezTo>
                  <a:pt x="8860985" y="5512924"/>
                  <a:pt x="8860858" y="5512924"/>
                  <a:pt x="8860730" y="5512669"/>
                </a:cubicBezTo>
                <a:cubicBezTo>
                  <a:pt x="8860730" y="5512542"/>
                  <a:pt x="8860730" y="5512415"/>
                  <a:pt x="8860730" y="5512160"/>
                </a:cubicBezTo>
                <a:cubicBezTo>
                  <a:pt x="8860858" y="5511906"/>
                  <a:pt x="8860985" y="5511652"/>
                  <a:pt x="8861112" y="5511525"/>
                </a:cubicBezTo>
                <a:cubicBezTo>
                  <a:pt x="8861112" y="5511397"/>
                  <a:pt x="8861366" y="5511270"/>
                  <a:pt x="8861366" y="5511270"/>
                </a:cubicBezTo>
                <a:close/>
                <a:moveTo>
                  <a:pt x="9789246" y="5510125"/>
                </a:moveTo>
                <a:cubicBezTo>
                  <a:pt x="9789627" y="5509235"/>
                  <a:pt x="9789882" y="5509235"/>
                  <a:pt x="9789882" y="5510125"/>
                </a:cubicBezTo>
                <a:lnTo>
                  <a:pt x="9790009" y="5510125"/>
                </a:lnTo>
                <a:cubicBezTo>
                  <a:pt x="9790009" y="5510125"/>
                  <a:pt x="9790009" y="5510761"/>
                  <a:pt x="9789882" y="5511016"/>
                </a:cubicBezTo>
                <a:cubicBezTo>
                  <a:pt x="9789882" y="5511397"/>
                  <a:pt x="9789627" y="5511525"/>
                  <a:pt x="9789500" y="5511652"/>
                </a:cubicBezTo>
                <a:cubicBezTo>
                  <a:pt x="9789119" y="5511906"/>
                  <a:pt x="9788991" y="5511906"/>
                  <a:pt x="9788864" y="5511652"/>
                </a:cubicBezTo>
                <a:cubicBezTo>
                  <a:pt x="9788864" y="5511397"/>
                  <a:pt x="9788864" y="5510889"/>
                  <a:pt x="9789246" y="5510125"/>
                </a:cubicBezTo>
                <a:close/>
                <a:moveTo>
                  <a:pt x="8998481" y="5510125"/>
                </a:moveTo>
                <a:cubicBezTo>
                  <a:pt x="8998990" y="5510253"/>
                  <a:pt x="8999626" y="5511270"/>
                  <a:pt x="9000389" y="5512796"/>
                </a:cubicBezTo>
                <a:cubicBezTo>
                  <a:pt x="9001152" y="5514323"/>
                  <a:pt x="9001916" y="5516103"/>
                  <a:pt x="9002679" y="5518011"/>
                </a:cubicBezTo>
                <a:cubicBezTo>
                  <a:pt x="9003442" y="5519919"/>
                  <a:pt x="9003823" y="5521446"/>
                  <a:pt x="9004078" y="5522590"/>
                </a:cubicBezTo>
                <a:cubicBezTo>
                  <a:pt x="9004078" y="5523862"/>
                  <a:pt x="9003823" y="5525643"/>
                  <a:pt x="9003060" y="5527932"/>
                </a:cubicBezTo>
                <a:cubicBezTo>
                  <a:pt x="9002297" y="5530222"/>
                  <a:pt x="9001280" y="5532130"/>
                  <a:pt x="9000262" y="5533911"/>
                </a:cubicBezTo>
                <a:cubicBezTo>
                  <a:pt x="8998736" y="5536200"/>
                  <a:pt x="8996319" y="5539125"/>
                  <a:pt x="8993012" y="5543068"/>
                </a:cubicBezTo>
                <a:cubicBezTo>
                  <a:pt x="8989705" y="5547011"/>
                  <a:pt x="8987161" y="5549937"/>
                  <a:pt x="8984999" y="5551972"/>
                </a:cubicBezTo>
                <a:cubicBezTo>
                  <a:pt x="8983981" y="5552990"/>
                  <a:pt x="8982964" y="5554007"/>
                  <a:pt x="8981946" y="5555152"/>
                </a:cubicBezTo>
                <a:cubicBezTo>
                  <a:pt x="8980929" y="5556169"/>
                  <a:pt x="8980165" y="5557060"/>
                  <a:pt x="8979657" y="5557696"/>
                </a:cubicBezTo>
                <a:cubicBezTo>
                  <a:pt x="8979021" y="5558332"/>
                  <a:pt x="8978003" y="5559095"/>
                  <a:pt x="8976349" y="5560240"/>
                </a:cubicBezTo>
                <a:cubicBezTo>
                  <a:pt x="8974696" y="5561384"/>
                  <a:pt x="8972915" y="5562402"/>
                  <a:pt x="8970880" y="5563419"/>
                </a:cubicBezTo>
                <a:cubicBezTo>
                  <a:pt x="8967828" y="5565073"/>
                  <a:pt x="8965538" y="5566090"/>
                  <a:pt x="8964266" y="5566599"/>
                </a:cubicBezTo>
                <a:cubicBezTo>
                  <a:pt x="8962994" y="5567108"/>
                  <a:pt x="8962104" y="5567108"/>
                  <a:pt x="8961850" y="5566472"/>
                </a:cubicBezTo>
                <a:cubicBezTo>
                  <a:pt x="8961595" y="5565836"/>
                  <a:pt x="8961468" y="5564564"/>
                  <a:pt x="8961595" y="5562656"/>
                </a:cubicBezTo>
                <a:cubicBezTo>
                  <a:pt x="8961595" y="5559604"/>
                  <a:pt x="8962231" y="5556297"/>
                  <a:pt x="8963122" y="5552608"/>
                </a:cubicBezTo>
                <a:lnTo>
                  <a:pt x="8963248" y="5552735"/>
                </a:lnTo>
                <a:cubicBezTo>
                  <a:pt x="8964139" y="5549047"/>
                  <a:pt x="8965157" y="5546121"/>
                  <a:pt x="8966301" y="5543832"/>
                </a:cubicBezTo>
                <a:cubicBezTo>
                  <a:pt x="8966810" y="5543068"/>
                  <a:pt x="8967191" y="5542305"/>
                  <a:pt x="8967446" y="5541542"/>
                </a:cubicBezTo>
                <a:cubicBezTo>
                  <a:pt x="8967700" y="5540906"/>
                  <a:pt x="8967828" y="5540397"/>
                  <a:pt x="8967828" y="5540270"/>
                </a:cubicBezTo>
                <a:cubicBezTo>
                  <a:pt x="8967828" y="5540270"/>
                  <a:pt x="8967828" y="5540016"/>
                  <a:pt x="8967828" y="5539889"/>
                </a:cubicBezTo>
                <a:cubicBezTo>
                  <a:pt x="8967828" y="5539889"/>
                  <a:pt x="8967828" y="5539634"/>
                  <a:pt x="8967955" y="5539507"/>
                </a:cubicBezTo>
                <a:cubicBezTo>
                  <a:pt x="8967955" y="5539253"/>
                  <a:pt x="8968209" y="5538998"/>
                  <a:pt x="8968463" y="5538744"/>
                </a:cubicBezTo>
                <a:cubicBezTo>
                  <a:pt x="8968718" y="5538362"/>
                  <a:pt x="8969100" y="5537981"/>
                  <a:pt x="8969481" y="5537345"/>
                </a:cubicBezTo>
                <a:cubicBezTo>
                  <a:pt x="8969990" y="5536709"/>
                  <a:pt x="8970499" y="5535946"/>
                  <a:pt x="8971262" y="5535055"/>
                </a:cubicBezTo>
                <a:cubicBezTo>
                  <a:pt x="8971898" y="5534165"/>
                  <a:pt x="8972788" y="5533020"/>
                  <a:pt x="8973806" y="5531748"/>
                </a:cubicBezTo>
                <a:cubicBezTo>
                  <a:pt x="8974187" y="5531367"/>
                  <a:pt x="8974442" y="5530858"/>
                  <a:pt x="8974823" y="5530476"/>
                </a:cubicBezTo>
                <a:cubicBezTo>
                  <a:pt x="8981310" y="5522463"/>
                  <a:pt x="8986652" y="5517375"/>
                  <a:pt x="8990722" y="5515213"/>
                </a:cubicBezTo>
                <a:cubicBezTo>
                  <a:pt x="8991486" y="5514832"/>
                  <a:pt x="8992249" y="5514323"/>
                  <a:pt x="8993139" y="5513687"/>
                </a:cubicBezTo>
                <a:cubicBezTo>
                  <a:pt x="8994030" y="5513051"/>
                  <a:pt x="8994665" y="5512415"/>
                  <a:pt x="8995302" y="5511906"/>
                </a:cubicBezTo>
                <a:cubicBezTo>
                  <a:pt x="8995810" y="5511270"/>
                  <a:pt x="8996446" y="5510761"/>
                  <a:pt x="8996955" y="5510380"/>
                </a:cubicBezTo>
                <a:cubicBezTo>
                  <a:pt x="8997591" y="5509998"/>
                  <a:pt x="8998100" y="5509998"/>
                  <a:pt x="8998481" y="5510125"/>
                </a:cubicBezTo>
                <a:close/>
                <a:moveTo>
                  <a:pt x="8858187" y="5509744"/>
                </a:moveTo>
                <a:cubicBezTo>
                  <a:pt x="8858441" y="5509744"/>
                  <a:pt x="8858568" y="5509744"/>
                  <a:pt x="8858822" y="5509871"/>
                </a:cubicBezTo>
                <a:cubicBezTo>
                  <a:pt x="8858950" y="5509998"/>
                  <a:pt x="8859077" y="5510125"/>
                  <a:pt x="8859077" y="5510253"/>
                </a:cubicBezTo>
                <a:cubicBezTo>
                  <a:pt x="8859077" y="5510507"/>
                  <a:pt x="8859077" y="5510634"/>
                  <a:pt x="8859077" y="5510889"/>
                </a:cubicBezTo>
                <a:cubicBezTo>
                  <a:pt x="8859077" y="5511143"/>
                  <a:pt x="8858822" y="5511270"/>
                  <a:pt x="8858568" y="5511397"/>
                </a:cubicBezTo>
                <a:lnTo>
                  <a:pt x="8858695" y="5511525"/>
                </a:lnTo>
                <a:cubicBezTo>
                  <a:pt x="8858695" y="5511525"/>
                  <a:pt x="8858441" y="5511652"/>
                  <a:pt x="8858187" y="5511525"/>
                </a:cubicBezTo>
                <a:cubicBezTo>
                  <a:pt x="8857932" y="5511397"/>
                  <a:pt x="8857932" y="5511143"/>
                  <a:pt x="8857805" y="5510889"/>
                </a:cubicBezTo>
                <a:cubicBezTo>
                  <a:pt x="8857805" y="5510634"/>
                  <a:pt x="8857805" y="5510253"/>
                  <a:pt x="8857805" y="5510125"/>
                </a:cubicBezTo>
                <a:cubicBezTo>
                  <a:pt x="8857805" y="5509871"/>
                  <a:pt x="8858059" y="5509744"/>
                  <a:pt x="8858187" y="5509744"/>
                </a:cubicBezTo>
                <a:close/>
                <a:moveTo>
                  <a:pt x="10073686" y="5509740"/>
                </a:moveTo>
                <a:lnTo>
                  <a:pt x="10073906" y="5510507"/>
                </a:lnTo>
                <a:cubicBezTo>
                  <a:pt x="10073906" y="5510761"/>
                  <a:pt x="10073906" y="5511016"/>
                  <a:pt x="10073778" y="5511143"/>
                </a:cubicBezTo>
                <a:cubicBezTo>
                  <a:pt x="10073651" y="5511143"/>
                  <a:pt x="10073524" y="5511143"/>
                  <a:pt x="10073397" y="5511016"/>
                </a:cubicBezTo>
                <a:cubicBezTo>
                  <a:pt x="10073397" y="5510889"/>
                  <a:pt x="10073270" y="5510507"/>
                  <a:pt x="10073397" y="5510125"/>
                </a:cubicBezTo>
                <a:close/>
                <a:moveTo>
                  <a:pt x="10073651" y="5509617"/>
                </a:moveTo>
                <a:lnTo>
                  <a:pt x="10073778" y="5509617"/>
                </a:lnTo>
                <a:lnTo>
                  <a:pt x="10073686" y="5509740"/>
                </a:lnTo>
                <a:close/>
                <a:moveTo>
                  <a:pt x="9746381" y="5509235"/>
                </a:moveTo>
                <a:cubicBezTo>
                  <a:pt x="9746763" y="5508981"/>
                  <a:pt x="9747272" y="5509108"/>
                  <a:pt x="9747781" y="5509489"/>
                </a:cubicBezTo>
                <a:cubicBezTo>
                  <a:pt x="9748289" y="5510125"/>
                  <a:pt x="9748289" y="5510253"/>
                  <a:pt x="9747653" y="5509998"/>
                </a:cubicBezTo>
                <a:lnTo>
                  <a:pt x="9747781" y="5510125"/>
                </a:lnTo>
                <a:cubicBezTo>
                  <a:pt x="9747781" y="5510125"/>
                  <a:pt x="9747272" y="5509998"/>
                  <a:pt x="9747017" y="5510125"/>
                </a:cubicBezTo>
                <a:cubicBezTo>
                  <a:pt x="9746763" y="5510253"/>
                  <a:pt x="9746636" y="5510507"/>
                  <a:pt x="9746636" y="5510761"/>
                </a:cubicBezTo>
                <a:cubicBezTo>
                  <a:pt x="9746636" y="5511525"/>
                  <a:pt x="9746381" y="5511525"/>
                  <a:pt x="9746127" y="5510761"/>
                </a:cubicBezTo>
                <a:cubicBezTo>
                  <a:pt x="9745872" y="5509998"/>
                  <a:pt x="9746000" y="5509489"/>
                  <a:pt x="9746381" y="5509235"/>
                </a:cubicBezTo>
                <a:close/>
                <a:moveTo>
                  <a:pt x="9134706" y="5509235"/>
                </a:moveTo>
                <a:cubicBezTo>
                  <a:pt x="9134960" y="5509235"/>
                  <a:pt x="9135215" y="5509235"/>
                  <a:pt x="9135469" y="5509362"/>
                </a:cubicBezTo>
                <a:cubicBezTo>
                  <a:pt x="9135596" y="5509489"/>
                  <a:pt x="9135723" y="5509744"/>
                  <a:pt x="9135723" y="5509998"/>
                </a:cubicBezTo>
                <a:lnTo>
                  <a:pt x="9135596" y="5509871"/>
                </a:lnTo>
                <a:cubicBezTo>
                  <a:pt x="9135596" y="5509871"/>
                  <a:pt x="9135596" y="5510253"/>
                  <a:pt x="9135469" y="5510507"/>
                </a:cubicBezTo>
                <a:cubicBezTo>
                  <a:pt x="9135469" y="5510634"/>
                  <a:pt x="9135342" y="5510761"/>
                  <a:pt x="9135215" y="5510761"/>
                </a:cubicBezTo>
                <a:cubicBezTo>
                  <a:pt x="9135088" y="5510761"/>
                  <a:pt x="9134960" y="5510761"/>
                  <a:pt x="9134706" y="5510634"/>
                </a:cubicBezTo>
                <a:cubicBezTo>
                  <a:pt x="9134579" y="5510507"/>
                  <a:pt x="9134324" y="5510253"/>
                  <a:pt x="9134197" y="5510125"/>
                </a:cubicBezTo>
                <a:cubicBezTo>
                  <a:pt x="9134197" y="5509871"/>
                  <a:pt x="9134197" y="5509617"/>
                  <a:pt x="9134197" y="5509489"/>
                </a:cubicBezTo>
                <a:cubicBezTo>
                  <a:pt x="9134197" y="5509362"/>
                  <a:pt x="9134452" y="5509235"/>
                  <a:pt x="9134706" y="5509235"/>
                </a:cubicBezTo>
                <a:close/>
                <a:moveTo>
                  <a:pt x="9257703" y="5508726"/>
                </a:moveTo>
                <a:cubicBezTo>
                  <a:pt x="9257703" y="5508726"/>
                  <a:pt x="9257194" y="5509235"/>
                  <a:pt x="9257066" y="5509489"/>
                </a:cubicBezTo>
                <a:cubicBezTo>
                  <a:pt x="9256939" y="5509744"/>
                  <a:pt x="9256812" y="5509871"/>
                  <a:pt x="9256812" y="5509871"/>
                </a:cubicBezTo>
                <a:cubicBezTo>
                  <a:pt x="9256812" y="5510125"/>
                  <a:pt x="9256812" y="5510380"/>
                  <a:pt x="9257066" y="5510380"/>
                </a:cubicBezTo>
                <a:cubicBezTo>
                  <a:pt x="9257194" y="5510380"/>
                  <a:pt x="9257448" y="5510380"/>
                  <a:pt x="9257703" y="5510125"/>
                </a:cubicBezTo>
                <a:cubicBezTo>
                  <a:pt x="9257957" y="5509871"/>
                  <a:pt x="9258084" y="5509617"/>
                  <a:pt x="9258338" y="5509235"/>
                </a:cubicBezTo>
                <a:cubicBezTo>
                  <a:pt x="9258720" y="5508217"/>
                  <a:pt x="9258593" y="5508090"/>
                  <a:pt x="9257830" y="5508853"/>
                </a:cubicBezTo>
                <a:close/>
                <a:moveTo>
                  <a:pt x="8929542" y="5508726"/>
                </a:moveTo>
                <a:cubicBezTo>
                  <a:pt x="8930178" y="5508726"/>
                  <a:pt x="8930687" y="5509235"/>
                  <a:pt x="8930814" y="5510507"/>
                </a:cubicBezTo>
                <a:cubicBezTo>
                  <a:pt x="8930814" y="5511652"/>
                  <a:pt x="8930687" y="5512160"/>
                  <a:pt x="8930051" y="5512033"/>
                </a:cubicBezTo>
                <a:cubicBezTo>
                  <a:pt x="8929797" y="5511906"/>
                  <a:pt x="8929542" y="5512033"/>
                  <a:pt x="8929415" y="5512033"/>
                </a:cubicBezTo>
                <a:cubicBezTo>
                  <a:pt x="8929288" y="5512288"/>
                  <a:pt x="8929161" y="5512542"/>
                  <a:pt x="8929161" y="5512924"/>
                </a:cubicBezTo>
                <a:lnTo>
                  <a:pt x="8929033" y="5513178"/>
                </a:lnTo>
                <a:cubicBezTo>
                  <a:pt x="8929033" y="5513941"/>
                  <a:pt x="8928779" y="5514068"/>
                  <a:pt x="8928397" y="5513560"/>
                </a:cubicBezTo>
                <a:cubicBezTo>
                  <a:pt x="8928016" y="5513178"/>
                  <a:pt x="8927889" y="5512542"/>
                  <a:pt x="8927889" y="5511779"/>
                </a:cubicBezTo>
                <a:cubicBezTo>
                  <a:pt x="8927889" y="5511016"/>
                  <a:pt x="8928143" y="5510380"/>
                  <a:pt x="8928397" y="5509744"/>
                </a:cubicBezTo>
                <a:cubicBezTo>
                  <a:pt x="8928652" y="5509108"/>
                  <a:pt x="8929033" y="5508853"/>
                  <a:pt x="8929542" y="5508726"/>
                </a:cubicBezTo>
                <a:close/>
                <a:moveTo>
                  <a:pt x="10070726" y="5507582"/>
                </a:moveTo>
                <a:cubicBezTo>
                  <a:pt x="10070980" y="5507582"/>
                  <a:pt x="10071107" y="5507582"/>
                  <a:pt x="10071235" y="5507836"/>
                </a:cubicBezTo>
                <a:lnTo>
                  <a:pt x="10071235" y="5508217"/>
                </a:lnTo>
                <a:cubicBezTo>
                  <a:pt x="10071235" y="5508217"/>
                  <a:pt x="10070980" y="5508599"/>
                  <a:pt x="10070726" y="5508853"/>
                </a:cubicBezTo>
                <a:cubicBezTo>
                  <a:pt x="10070598" y="5508981"/>
                  <a:pt x="10070471" y="5509108"/>
                  <a:pt x="10070344" y="5509108"/>
                </a:cubicBezTo>
                <a:cubicBezTo>
                  <a:pt x="10070344" y="5509108"/>
                  <a:pt x="10070217" y="5509108"/>
                  <a:pt x="10070090" y="5508981"/>
                </a:cubicBezTo>
                <a:cubicBezTo>
                  <a:pt x="10070090" y="5508981"/>
                  <a:pt x="10070090" y="5508726"/>
                  <a:pt x="10070090" y="5508472"/>
                </a:cubicBezTo>
                <a:cubicBezTo>
                  <a:pt x="10070090" y="5508217"/>
                  <a:pt x="10070090" y="5508090"/>
                  <a:pt x="10070217" y="5507836"/>
                </a:cubicBezTo>
                <a:cubicBezTo>
                  <a:pt x="10070344" y="5507709"/>
                  <a:pt x="10070598" y="5507582"/>
                  <a:pt x="10070726" y="5507582"/>
                </a:cubicBezTo>
                <a:close/>
                <a:moveTo>
                  <a:pt x="10067673" y="5506564"/>
                </a:moveTo>
                <a:cubicBezTo>
                  <a:pt x="10068309" y="5504910"/>
                  <a:pt x="10068436" y="5505674"/>
                  <a:pt x="10068182" y="5508853"/>
                </a:cubicBezTo>
                <a:lnTo>
                  <a:pt x="10068055" y="5508726"/>
                </a:lnTo>
                <a:cubicBezTo>
                  <a:pt x="10068055" y="5509998"/>
                  <a:pt x="10067927" y="5511016"/>
                  <a:pt x="10067673" y="5512033"/>
                </a:cubicBezTo>
                <a:cubicBezTo>
                  <a:pt x="10067419" y="5512924"/>
                  <a:pt x="10067292" y="5513560"/>
                  <a:pt x="10067037" y="5513941"/>
                </a:cubicBezTo>
                <a:cubicBezTo>
                  <a:pt x="10066783" y="5514068"/>
                  <a:pt x="10066655" y="5513941"/>
                  <a:pt x="10066655" y="5513560"/>
                </a:cubicBezTo>
                <a:cubicBezTo>
                  <a:pt x="10066655" y="5513051"/>
                  <a:pt x="10066655" y="5512415"/>
                  <a:pt x="10066655" y="5511652"/>
                </a:cubicBezTo>
                <a:cubicBezTo>
                  <a:pt x="10066655" y="5510761"/>
                  <a:pt x="10066783" y="5509871"/>
                  <a:pt x="10067037" y="5508981"/>
                </a:cubicBezTo>
                <a:cubicBezTo>
                  <a:pt x="10067164" y="5508090"/>
                  <a:pt x="10067419" y="5507200"/>
                  <a:pt x="10067673" y="5506564"/>
                </a:cubicBezTo>
                <a:close/>
                <a:moveTo>
                  <a:pt x="8860222" y="5505928"/>
                </a:moveTo>
                <a:cubicBezTo>
                  <a:pt x="8860476" y="5505928"/>
                  <a:pt x="8860603" y="5505928"/>
                  <a:pt x="8860603" y="5505928"/>
                </a:cubicBezTo>
                <a:cubicBezTo>
                  <a:pt x="8860603" y="5505928"/>
                  <a:pt x="8860603" y="5506564"/>
                  <a:pt x="8860476" y="5506946"/>
                </a:cubicBezTo>
                <a:cubicBezTo>
                  <a:pt x="8860476" y="5507327"/>
                  <a:pt x="8860222" y="5507709"/>
                  <a:pt x="8859967" y="5508090"/>
                </a:cubicBezTo>
                <a:cubicBezTo>
                  <a:pt x="8859713" y="5508472"/>
                  <a:pt x="8859458" y="5508599"/>
                  <a:pt x="8859331" y="5508853"/>
                </a:cubicBezTo>
                <a:cubicBezTo>
                  <a:pt x="8859204" y="5508981"/>
                  <a:pt x="8858950" y="5508853"/>
                  <a:pt x="8858950" y="5508726"/>
                </a:cubicBezTo>
                <a:cubicBezTo>
                  <a:pt x="8858950" y="5508472"/>
                  <a:pt x="8858950" y="5508090"/>
                  <a:pt x="8859077" y="5507709"/>
                </a:cubicBezTo>
                <a:cubicBezTo>
                  <a:pt x="8859204" y="5507327"/>
                  <a:pt x="8859331" y="5506946"/>
                  <a:pt x="8859586" y="5506564"/>
                </a:cubicBezTo>
                <a:cubicBezTo>
                  <a:pt x="8859840" y="5506182"/>
                  <a:pt x="8860094" y="5506055"/>
                  <a:pt x="8860222" y="5505928"/>
                </a:cubicBezTo>
                <a:close/>
                <a:moveTo>
                  <a:pt x="8931450" y="5505546"/>
                </a:moveTo>
                <a:cubicBezTo>
                  <a:pt x="8931705" y="5505546"/>
                  <a:pt x="8931832" y="5505546"/>
                  <a:pt x="8932086" y="5505801"/>
                </a:cubicBezTo>
                <a:cubicBezTo>
                  <a:pt x="8932086" y="5505801"/>
                  <a:pt x="8932340" y="5506310"/>
                  <a:pt x="8932468" y="5506564"/>
                </a:cubicBezTo>
                <a:cubicBezTo>
                  <a:pt x="8932468" y="5506818"/>
                  <a:pt x="8932468" y="5507073"/>
                  <a:pt x="8932468" y="5507327"/>
                </a:cubicBezTo>
                <a:cubicBezTo>
                  <a:pt x="8932468" y="5507582"/>
                  <a:pt x="8932213" y="5507582"/>
                  <a:pt x="8931959" y="5507709"/>
                </a:cubicBezTo>
                <a:cubicBezTo>
                  <a:pt x="8931705" y="5507709"/>
                  <a:pt x="8931577" y="5507709"/>
                  <a:pt x="8931323" y="5507454"/>
                </a:cubicBezTo>
                <a:cubicBezTo>
                  <a:pt x="8931196" y="5507327"/>
                  <a:pt x="8931068" y="5507073"/>
                  <a:pt x="8931068" y="5506691"/>
                </a:cubicBezTo>
                <a:cubicBezTo>
                  <a:pt x="8931068" y="5506437"/>
                  <a:pt x="8931068" y="5506055"/>
                  <a:pt x="8931068" y="5505928"/>
                </a:cubicBezTo>
                <a:cubicBezTo>
                  <a:pt x="8931068" y="5505674"/>
                  <a:pt x="8931323" y="5505546"/>
                  <a:pt x="8931450" y="5505546"/>
                </a:cubicBezTo>
                <a:close/>
                <a:moveTo>
                  <a:pt x="10181003" y="5504402"/>
                </a:moveTo>
                <a:cubicBezTo>
                  <a:pt x="10177442" y="5504529"/>
                  <a:pt x="10174770" y="5505419"/>
                  <a:pt x="10173244" y="5506946"/>
                </a:cubicBezTo>
                <a:cubicBezTo>
                  <a:pt x="10172353" y="5507963"/>
                  <a:pt x="10171590" y="5509998"/>
                  <a:pt x="10170700" y="5512796"/>
                </a:cubicBezTo>
                <a:cubicBezTo>
                  <a:pt x="10169810" y="5515595"/>
                  <a:pt x="10169047" y="5518647"/>
                  <a:pt x="10168665" y="5521954"/>
                </a:cubicBezTo>
                <a:cubicBezTo>
                  <a:pt x="10168284" y="5525261"/>
                  <a:pt x="10168029" y="5528060"/>
                  <a:pt x="10168284" y="5530349"/>
                </a:cubicBezTo>
                <a:cubicBezTo>
                  <a:pt x="10168411" y="5531875"/>
                  <a:pt x="10168665" y="5532893"/>
                  <a:pt x="10169047" y="5533656"/>
                </a:cubicBezTo>
                <a:cubicBezTo>
                  <a:pt x="10169428" y="5534419"/>
                  <a:pt x="10170191" y="5535182"/>
                  <a:pt x="10171336" y="5536073"/>
                </a:cubicBezTo>
                <a:cubicBezTo>
                  <a:pt x="10172227" y="5536709"/>
                  <a:pt x="10172990" y="5537218"/>
                  <a:pt x="10173880" y="5537726"/>
                </a:cubicBezTo>
                <a:lnTo>
                  <a:pt x="10173880" y="5537472"/>
                </a:lnTo>
                <a:cubicBezTo>
                  <a:pt x="10174770" y="5537981"/>
                  <a:pt x="10175406" y="5538362"/>
                  <a:pt x="10175915" y="5538362"/>
                </a:cubicBezTo>
                <a:cubicBezTo>
                  <a:pt x="10176424" y="5538617"/>
                  <a:pt x="10177187" y="5538617"/>
                  <a:pt x="10178077" y="5538617"/>
                </a:cubicBezTo>
                <a:cubicBezTo>
                  <a:pt x="10178968" y="5538617"/>
                  <a:pt x="10179858" y="5538617"/>
                  <a:pt x="10180748" y="5538617"/>
                </a:cubicBezTo>
                <a:cubicBezTo>
                  <a:pt x="10181893" y="5538489"/>
                  <a:pt x="10182657" y="5538362"/>
                  <a:pt x="10183038" y="5538235"/>
                </a:cubicBezTo>
                <a:cubicBezTo>
                  <a:pt x="10183420" y="5538108"/>
                  <a:pt x="10183420" y="5537726"/>
                  <a:pt x="10183420" y="5536963"/>
                </a:cubicBezTo>
                <a:cubicBezTo>
                  <a:pt x="10183420" y="5536709"/>
                  <a:pt x="10183801" y="5535055"/>
                  <a:pt x="10184691" y="5532257"/>
                </a:cubicBezTo>
                <a:cubicBezTo>
                  <a:pt x="10185454" y="5529459"/>
                  <a:pt x="10186472" y="5526406"/>
                  <a:pt x="10187617" y="5523226"/>
                </a:cubicBezTo>
                <a:cubicBezTo>
                  <a:pt x="10188762" y="5520046"/>
                  <a:pt x="10189779" y="5517630"/>
                  <a:pt x="10190797" y="5515849"/>
                </a:cubicBezTo>
                <a:cubicBezTo>
                  <a:pt x="10193468" y="5511016"/>
                  <a:pt x="10193468" y="5507836"/>
                  <a:pt x="10190543" y="5506055"/>
                </a:cubicBezTo>
                <a:cubicBezTo>
                  <a:pt x="10187871" y="5504783"/>
                  <a:pt x="10184564" y="5504274"/>
                  <a:pt x="10181003" y="5504402"/>
                </a:cubicBezTo>
                <a:close/>
                <a:moveTo>
                  <a:pt x="8944933" y="5504274"/>
                </a:moveTo>
                <a:cubicBezTo>
                  <a:pt x="8945696" y="5503384"/>
                  <a:pt x="8945950" y="5503511"/>
                  <a:pt x="8945696" y="5504402"/>
                </a:cubicBezTo>
                <a:cubicBezTo>
                  <a:pt x="8945696" y="5504783"/>
                  <a:pt x="8945569" y="5505165"/>
                  <a:pt x="8945441" y="5505419"/>
                </a:cubicBezTo>
                <a:lnTo>
                  <a:pt x="8945314" y="5505419"/>
                </a:lnTo>
                <a:cubicBezTo>
                  <a:pt x="8945314" y="5505419"/>
                  <a:pt x="8944933" y="5505801"/>
                  <a:pt x="8944678" y="5505801"/>
                </a:cubicBezTo>
                <a:cubicBezTo>
                  <a:pt x="8943788" y="5505801"/>
                  <a:pt x="8943788" y="5505419"/>
                  <a:pt x="8944933" y="5504274"/>
                </a:cubicBezTo>
                <a:close/>
                <a:moveTo>
                  <a:pt x="10071998" y="5504020"/>
                </a:moveTo>
                <a:cubicBezTo>
                  <a:pt x="10071998" y="5504020"/>
                  <a:pt x="10072125" y="5504656"/>
                  <a:pt x="10072125" y="5504910"/>
                </a:cubicBezTo>
                <a:cubicBezTo>
                  <a:pt x="10072125" y="5505165"/>
                  <a:pt x="10072125" y="5505419"/>
                  <a:pt x="10071870" y="5505546"/>
                </a:cubicBezTo>
                <a:cubicBezTo>
                  <a:pt x="10071743" y="5505674"/>
                  <a:pt x="10071616" y="5505674"/>
                  <a:pt x="10071616" y="5505546"/>
                </a:cubicBezTo>
                <a:cubicBezTo>
                  <a:pt x="10071616" y="5505292"/>
                  <a:pt x="10071616" y="5505038"/>
                  <a:pt x="10071616" y="5504656"/>
                </a:cubicBezTo>
                <a:cubicBezTo>
                  <a:pt x="10071616" y="5503766"/>
                  <a:pt x="10071616" y="5503511"/>
                  <a:pt x="10071998" y="5504020"/>
                </a:cubicBezTo>
                <a:close/>
                <a:moveTo>
                  <a:pt x="8943915" y="5503511"/>
                </a:moveTo>
                <a:cubicBezTo>
                  <a:pt x="8944678" y="5503511"/>
                  <a:pt x="8944806" y="5503639"/>
                  <a:pt x="8944297" y="5503893"/>
                </a:cubicBezTo>
                <a:cubicBezTo>
                  <a:pt x="8944042" y="5503893"/>
                  <a:pt x="8943788" y="5504147"/>
                  <a:pt x="8943788" y="5504402"/>
                </a:cubicBezTo>
                <a:cubicBezTo>
                  <a:pt x="8943788" y="5504529"/>
                  <a:pt x="8943788" y="5504783"/>
                  <a:pt x="8943915" y="5505038"/>
                </a:cubicBezTo>
                <a:cubicBezTo>
                  <a:pt x="8944169" y="5505419"/>
                  <a:pt x="8944042" y="5505674"/>
                  <a:pt x="8943661" y="5505801"/>
                </a:cubicBezTo>
                <a:cubicBezTo>
                  <a:pt x="8943406" y="5505801"/>
                  <a:pt x="8942898" y="5506182"/>
                  <a:pt x="8942516" y="5506691"/>
                </a:cubicBezTo>
                <a:cubicBezTo>
                  <a:pt x="8942007" y="5507327"/>
                  <a:pt x="8941626" y="5507836"/>
                  <a:pt x="8941371" y="5508472"/>
                </a:cubicBezTo>
                <a:cubicBezTo>
                  <a:pt x="8941117" y="5509108"/>
                  <a:pt x="8940990" y="5509489"/>
                  <a:pt x="8941244" y="5509871"/>
                </a:cubicBezTo>
                <a:cubicBezTo>
                  <a:pt x="8941244" y="5509998"/>
                  <a:pt x="8941244" y="5510253"/>
                  <a:pt x="8941117" y="5510507"/>
                </a:cubicBezTo>
                <a:cubicBezTo>
                  <a:pt x="8940863" y="5510761"/>
                  <a:pt x="8940481" y="5511016"/>
                  <a:pt x="8939972" y="5511270"/>
                </a:cubicBezTo>
                <a:cubicBezTo>
                  <a:pt x="8939463" y="5511525"/>
                  <a:pt x="8939082" y="5511906"/>
                  <a:pt x="8938700" y="5512160"/>
                </a:cubicBezTo>
                <a:cubicBezTo>
                  <a:pt x="8938319" y="5512415"/>
                  <a:pt x="8938064" y="5512796"/>
                  <a:pt x="8938064" y="5512924"/>
                </a:cubicBezTo>
                <a:cubicBezTo>
                  <a:pt x="8937937" y="5513178"/>
                  <a:pt x="8937810" y="5513432"/>
                  <a:pt x="8937555" y="5513560"/>
                </a:cubicBezTo>
                <a:cubicBezTo>
                  <a:pt x="8937301" y="5513687"/>
                  <a:pt x="8937174" y="5513814"/>
                  <a:pt x="8937047" y="5513814"/>
                </a:cubicBezTo>
                <a:cubicBezTo>
                  <a:pt x="8936792" y="5513814"/>
                  <a:pt x="8936920" y="5513560"/>
                  <a:pt x="8937174" y="5512924"/>
                </a:cubicBezTo>
                <a:cubicBezTo>
                  <a:pt x="8937428" y="5512288"/>
                  <a:pt x="8937937" y="5511397"/>
                  <a:pt x="8938700" y="5510507"/>
                </a:cubicBezTo>
                <a:cubicBezTo>
                  <a:pt x="8939336" y="5509489"/>
                  <a:pt x="8939972" y="5508472"/>
                  <a:pt x="8940608" y="5507582"/>
                </a:cubicBezTo>
                <a:cubicBezTo>
                  <a:pt x="8941244" y="5506691"/>
                  <a:pt x="8941626" y="5505928"/>
                  <a:pt x="8941880" y="5505292"/>
                </a:cubicBezTo>
                <a:lnTo>
                  <a:pt x="8941753" y="5505292"/>
                </a:lnTo>
                <a:cubicBezTo>
                  <a:pt x="8941753" y="5505292"/>
                  <a:pt x="8942389" y="5504529"/>
                  <a:pt x="8942770" y="5504147"/>
                </a:cubicBezTo>
                <a:cubicBezTo>
                  <a:pt x="8943152" y="5503766"/>
                  <a:pt x="8943534" y="5503639"/>
                  <a:pt x="8943915" y="5503511"/>
                </a:cubicBezTo>
                <a:close/>
                <a:moveTo>
                  <a:pt x="10040835" y="5502875"/>
                </a:moveTo>
                <a:cubicBezTo>
                  <a:pt x="10040835" y="5502875"/>
                  <a:pt x="10041090" y="5502875"/>
                  <a:pt x="10041217" y="5503257"/>
                </a:cubicBezTo>
                <a:cubicBezTo>
                  <a:pt x="10041344" y="5503511"/>
                  <a:pt x="10041471" y="5503893"/>
                  <a:pt x="10041726" y="5504147"/>
                </a:cubicBezTo>
                <a:lnTo>
                  <a:pt x="10041726" y="5504274"/>
                </a:lnTo>
                <a:cubicBezTo>
                  <a:pt x="10041726" y="5504274"/>
                  <a:pt x="10041853" y="5505038"/>
                  <a:pt x="10041853" y="5505292"/>
                </a:cubicBezTo>
                <a:cubicBezTo>
                  <a:pt x="10041853" y="5505546"/>
                  <a:pt x="10041726" y="5505674"/>
                  <a:pt x="10041471" y="5505674"/>
                </a:cubicBezTo>
                <a:cubicBezTo>
                  <a:pt x="10041344" y="5505674"/>
                  <a:pt x="10041217" y="5505674"/>
                  <a:pt x="10040962" y="5505292"/>
                </a:cubicBezTo>
                <a:cubicBezTo>
                  <a:pt x="10040835" y="5505038"/>
                  <a:pt x="10040708" y="5504656"/>
                  <a:pt x="10040708" y="5504274"/>
                </a:cubicBezTo>
                <a:cubicBezTo>
                  <a:pt x="10040708" y="5503893"/>
                  <a:pt x="10040708" y="5503511"/>
                  <a:pt x="10040708" y="5503257"/>
                </a:cubicBezTo>
                <a:cubicBezTo>
                  <a:pt x="10040708" y="5503003"/>
                  <a:pt x="10040708" y="5502875"/>
                  <a:pt x="10040835" y="5502875"/>
                </a:cubicBezTo>
                <a:close/>
                <a:moveTo>
                  <a:pt x="10075559" y="5502697"/>
                </a:moveTo>
                <a:lnTo>
                  <a:pt x="10075559" y="5503384"/>
                </a:lnTo>
                <a:cubicBezTo>
                  <a:pt x="10075432" y="5504020"/>
                  <a:pt x="10075178" y="5504656"/>
                  <a:pt x="10074923" y="5505419"/>
                </a:cubicBezTo>
                <a:lnTo>
                  <a:pt x="10073906" y="5508345"/>
                </a:lnTo>
                <a:lnTo>
                  <a:pt x="10074414" y="5505674"/>
                </a:lnTo>
                <a:close/>
                <a:moveTo>
                  <a:pt x="10075559" y="5502367"/>
                </a:moveTo>
                <a:lnTo>
                  <a:pt x="10075686" y="5502367"/>
                </a:lnTo>
                <a:lnTo>
                  <a:pt x="10075559" y="5502697"/>
                </a:lnTo>
                <a:close/>
                <a:moveTo>
                  <a:pt x="9189272" y="5501731"/>
                </a:moveTo>
                <a:cubicBezTo>
                  <a:pt x="9189272" y="5501858"/>
                  <a:pt x="9188763" y="5502748"/>
                  <a:pt x="9187619" y="5504274"/>
                </a:cubicBezTo>
                <a:cubicBezTo>
                  <a:pt x="9186474" y="5505801"/>
                  <a:pt x="9184948" y="5507709"/>
                  <a:pt x="9183167" y="5509998"/>
                </a:cubicBezTo>
                <a:cubicBezTo>
                  <a:pt x="9181259" y="5512288"/>
                  <a:pt x="9179733" y="5514196"/>
                  <a:pt x="9178461" y="5515849"/>
                </a:cubicBezTo>
                <a:cubicBezTo>
                  <a:pt x="9177189" y="5517503"/>
                  <a:pt x="9176553" y="5518393"/>
                  <a:pt x="9176680" y="5518520"/>
                </a:cubicBezTo>
                <a:cubicBezTo>
                  <a:pt x="9176807" y="5518647"/>
                  <a:pt x="9176553" y="5519029"/>
                  <a:pt x="9176171" y="5519665"/>
                </a:cubicBezTo>
                <a:cubicBezTo>
                  <a:pt x="9175790" y="5520301"/>
                  <a:pt x="9175408" y="5520937"/>
                  <a:pt x="9174899" y="5521573"/>
                </a:cubicBezTo>
                <a:cubicBezTo>
                  <a:pt x="9173246" y="5523608"/>
                  <a:pt x="9171719" y="5525770"/>
                  <a:pt x="9170320" y="5527678"/>
                </a:cubicBezTo>
                <a:cubicBezTo>
                  <a:pt x="9168921" y="5529713"/>
                  <a:pt x="9168285" y="5530731"/>
                  <a:pt x="9168285" y="5530985"/>
                </a:cubicBezTo>
                <a:cubicBezTo>
                  <a:pt x="9168285" y="5531112"/>
                  <a:pt x="9168285" y="5531367"/>
                  <a:pt x="9168285" y="5531494"/>
                </a:cubicBezTo>
                <a:cubicBezTo>
                  <a:pt x="9168285" y="5531621"/>
                  <a:pt x="9168158" y="5531748"/>
                  <a:pt x="9168031" y="5531875"/>
                </a:cubicBezTo>
                <a:cubicBezTo>
                  <a:pt x="9167776" y="5532003"/>
                  <a:pt x="9167395" y="5532511"/>
                  <a:pt x="9166886" y="5533402"/>
                </a:cubicBezTo>
                <a:cubicBezTo>
                  <a:pt x="9166377" y="5534165"/>
                  <a:pt x="9165869" y="5535055"/>
                  <a:pt x="9165360" y="5535946"/>
                </a:cubicBezTo>
                <a:cubicBezTo>
                  <a:pt x="9164851" y="5536836"/>
                  <a:pt x="9164724" y="5537345"/>
                  <a:pt x="9164724" y="5537472"/>
                </a:cubicBezTo>
                <a:cubicBezTo>
                  <a:pt x="9164724" y="5537599"/>
                  <a:pt x="9164469" y="5538235"/>
                  <a:pt x="9164088" y="5539125"/>
                </a:cubicBezTo>
                <a:cubicBezTo>
                  <a:pt x="9163706" y="5540143"/>
                  <a:pt x="9163070" y="5541288"/>
                  <a:pt x="9162307" y="5542560"/>
                </a:cubicBezTo>
                <a:cubicBezTo>
                  <a:pt x="9161671" y="5543832"/>
                  <a:pt x="9161035" y="5544976"/>
                  <a:pt x="9160654" y="5545994"/>
                </a:cubicBezTo>
                <a:cubicBezTo>
                  <a:pt x="9160145" y="5547139"/>
                  <a:pt x="9160017" y="5547775"/>
                  <a:pt x="9160017" y="5548029"/>
                </a:cubicBezTo>
                <a:cubicBezTo>
                  <a:pt x="9160017" y="5548283"/>
                  <a:pt x="9160017" y="5548665"/>
                  <a:pt x="9160017" y="5548792"/>
                </a:cubicBezTo>
                <a:cubicBezTo>
                  <a:pt x="9160017" y="5549047"/>
                  <a:pt x="9159763" y="5549174"/>
                  <a:pt x="9159509" y="5549174"/>
                </a:cubicBezTo>
                <a:cubicBezTo>
                  <a:pt x="9159382" y="5549174"/>
                  <a:pt x="9159127" y="5549555"/>
                  <a:pt x="9158618" y="5550064"/>
                </a:cubicBezTo>
                <a:cubicBezTo>
                  <a:pt x="9158237" y="5550700"/>
                  <a:pt x="9157728" y="5551463"/>
                  <a:pt x="9157346" y="5552226"/>
                </a:cubicBezTo>
                <a:cubicBezTo>
                  <a:pt x="9156838" y="5552990"/>
                  <a:pt x="9156456" y="5553753"/>
                  <a:pt x="9156202" y="5554516"/>
                </a:cubicBezTo>
                <a:cubicBezTo>
                  <a:pt x="9155948" y="5555279"/>
                  <a:pt x="9155693" y="5555788"/>
                  <a:pt x="9155693" y="5555915"/>
                </a:cubicBezTo>
                <a:cubicBezTo>
                  <a:pt x="9155693" y="5556042"/>
                  <a:pt x="9155693" y="5556169"/>
                  <a:pt x="9155566" y="5556424"/>
                </a:cubicBezTo>
                <a:cubicBezTo>
                  <a:pt x="9155566" y="5556551"/>
                  <a:pt x="9155311" y="5556678"/>
                  <a:pt x="9155184" y="5556678"/>
                </a:cubicBezTo>
                <a:cubicBezTo>
                  <a:pt x="9155057" y="5556678"/>
                  <a:pt x="9154802" y="5556933"/>
                  <a:pt x="9154548" y="5557314"/>
                </a:cubicBezTo>
                <a:cubicBezTo>
                  <a:pt x="9154294" y="5557696"/>
                  <a:pt x="9154039" y="5558204"/>
                  <a:pt x="9153912" y="5558840"/>
                </a:cubicBezTo>
                <a:cubicBezTo>
                  <a:pt x="9153658" y="5559476"/>
                  <a:pt x="9153276" y="5560494"/>
                  <a:pt x="9152768" y="5561893"/>
                </a:cubicBezTo>
                <a:cubicBezTo>
                  <a:pt x="9152259" y="5563292"/>
                  <a:pt x="9151750" y="5564819"/>
                  <a:pt x="9151114" y="5566345"/>
                </a:cubicBezTo>
                <a:cubicBezTo>
                  <a:pt x="9150096" y="5569270"/>
                  <a:pt x="9149333" y="5571560"/>
                  <a:pt x="9148824" y="5572959"/>
                </a:cubicBezTo>
                <a:cubicBezTo>
                  <a:pt x="9148316" y="5574485"/>
                  <a:pt x="9147934" y="5575503"/>
                  <a:pt x="9147807" y="5576266"/>
                </a:cubicBezTo>
                <a:cubicBezTo>
                  <a:pt x="9147553" y="5576902"/>
                  <a:pt x="9147553" y="5577538"/>
                  <a:pt x="9147553" y="5577919"/>
                </a:cubicBezTo>
                <a:cubicBezTo>
                  <a:pt x="9147553" y="5578301"/>
                  <a:pt x="9147425" y="5578683"/>
                  <a:pt x="9147298" y="5578937"/>
                </a:cubicBezTo>
                <a:lnTo>
                  <a:pt x="9147044" y="5579191"/>
                </a:lnTo>
                <a:cubicBezTo>
                  <a:pt x="9147044" y="5579191"/>
                  <a:pt x="9146662" y="5579700"/>
                  <a:pt x="9146408" y="5579700"/>
                </a:cubicBezTo>
                <a:cubicBezTo>
                  <a:pt x="9146153" y="5579827"/>
                  <a:pt x="9146026" y="5580209"/>
                  <a:pt x="9145772" y="5580718"/>
                </a:cubicBezTo>
                <a:cubicBezTo>
                  <a:pt x="9145518" y="5581226"/>
                  <a:pt x="9145518" y="5581862"/>
                  <a:pt x="9145390" y="5582498"/>
                </a:cubicBezTo>
                <a:cubicBezTo>
                  <a:pt x="9145390" y="5583262"/>
                  <a:pt x="9145390" y="5583898"/>
                  <a:pt x="9145390" y="5584279"/>
                </a:cubicBezTo>
                <a:cubicBezTo>
                  <a:pt x="9145390" y="5584661"/>
                  <a:pt x="9145136" y="5584915"/>
                  <a:pt x="9145009" y="5585042"/>
                </a:cubicBezTo>
                <a:cubicBezTo>
                  <a:pt x="9144881" y="5585042"/>
                  <a:pt x="9144754" y="5585169"/>
                  <a:pt x="9144500" y="5585169"/>
                </a:cubicBezTo>
                <a:cubicBezTo>
                  <a:pt x="9144246" y="5585169"/>
                  <a:pt x="9143991" y="5584661"/>
                  <a:pt x="9144118" y="5583389"/>
                </a:cubicBezTo>
                <a:cubicBezTo>
                  <a:pt x="9144118" y="5582244"/>
                  <a:pt x="9144246" y="5580718"/>
                  <a:pt x="9144627" y="5579064"/>
                </a:cubicBezTo>
                <a:cubicBezTo>
                  <a:pt x="9145009" y="5577411"/>
                  <a:pt x="9145263" y="5575757"/>
                  <a:pt x="9145772" y="5574104"/>
                </a:cubicBezTo>
                <a:cubicBezTo>
                  <a:pt x="9146281" y="5572577"/>
                  <a:pt x="9146662" y="5571305"/>
                  <a:pt x="9147044" y="5570669"/>
                </a:cubicBezTo>
                <a:cubicBezTo>
                  <a:pt x="9147425" y="5570161"/>
                  <a:pt x="9147680" y="5569652"/>
                  <a:pt x="9147934" y="5569143"/>
                </a:cubicBezTo>
                <a:cubicBezTo>
                  <a:pt x="9148188" y="5568634"/>
                  <a:pt x="9148316" y="5568253"/>
                  <a:pt x="9148188" y="5568126"/>
                </a:cubicBezTo>
                <a:cubicBezTo>
                  <a:pt x="9148188" y="5567998"/>
                  <a:pt x="9148188" y="5567362"/>
                  <a:pt x="9148570" y="5566218"/>
                </a:cubicBezTo>
                <a:cubicBezTo>
                  <a:pt x="9148824" y="5565073"/>
                  <a:pt x="9149206" y="5563928"/>
                  <a:pt x="9149715" y="5562529"/>
                </a:cubicBezTo>
                <a:cubicBezTo>
                  <a:pt x="9150224" y="5561130"/>
                  <a:pt x="9150605" y="5559985"/>
                  <a:pt x="9150987" y="5558968"/>
                </a:cubicBezTo>
                <a:cubicBezTo>
                  <a:pt x="9151368" y="5557950"/>
                  <a:pt x="9151496" y="5557441"/>
                  <a:pt x="9151496" y="5557314"/>
                </a:cubicBezTo>
                <a:cubicBezTo>
                  <a:pt x="9151496" y="5557314"/>
                  <a:pt x="9151623" y="5556805"/>
                  <a:pt x="9152131" y="5556042"/>
                </a:cubicBezTo>
                <a:cubicBezTo>
                  <a:pt x="9152513" y="5555279"/>
                  <a:pt x="9153022" y="5554389"/>
                  <a:pt x="9153658" y="5553244"/>
                </a:cubicBezTo>
                <a:cubicBezTo>
                  <a:pt x="9154294" y="5552226"/>
                  <a:pt x="9154675" y="5551209"/>
                  <a:pt x="9155057" y="5550318"/>
                </a:cubicBezTo>
                <a:cubicBezTo>
                  <a:pt x="9155439" y="5549428"/>
                  <a:pt x="9155566" y="5548792"/>
                  <a:pt x="9155566" y="5548538"/>
                </a:cubicBezTo>
                <a:cubicBezTo>
                  <a:pt x="9155566" y="5548283"/>
                  <a:pt x="9155820" y="5547647"/>
                  <a:pt x="9156329" y="5546757"/>
                </a:cubicBezTo>
                <a:cubicBezTo>
                  <a:pt x="9156711" y="5545867"/>
                  <a:pt x="9157346" y="5544849"/>
                  <a:pt x="9158110" y="5543704"/>
                </a:cubicBezTo>
                <a:cubicBezTo>
                  <a:pt x="9158746" y="5542560"/>
                  <a:pt x="9159382" y="5541415"/>
                  <a:pt x="9160017" y="5540397"/>
                </a:cubicBezTo>
                <a:cubicBezTo>
                  <a:pt x="9160654" y="5539380"/>
                  <a:pt x="9161035" y="5538489"/>
                  <a:pt x="9161289" y="5538108"/>
                </a:cubicBezTo>
                <a:cubicBezTo>
                  <a:pt x="9162943" y="5533911"/>
                  <a:pt x="9168540" y="5526025"/>
                  <a:pt x="9178333" y="5514196"/>
                </a:cubicBezTo>
                <a:cubicBezTo>
                  <a:pt x="9181259" y="5510634"/>
                  <a:pt x="9183803" y="5507709"/>
                  <a:pt x="9185965" y="5505292"/>
                </a:cubicBezTo>
                <a:cubicBezTo>
                  <a:pt x="9188000" y="5502875"/>
                  <a:pt x="9189145" y="5501731"/>
                  <a:pt x="9189272" y="5501731"/>
                </a:cubicBezTo>
                <a:close/>
                <a:moveTo>
                  <a:pt x="10047195" y="5501476"/>
                </a:moveTo>
                <a:cubicBezTo>
                  <a:pt x="10047195" y="5501476"/>
                  <a:pt x="10047576" y="5502367"/>
                  <a:pt x="10047576" y="5503003"/>
                </a:cubicBezTo>
                <a:cubicBezTo>
                  <a:pt x="10047576" y="5503511"/>
                  <a:pt x="10047576" y="5504147"/>
                  <a:pt x="10047576" y="5504656"/>
                </a:cubicBezTo>
                <a:cubicBezTo>
                  <a:pt x="10047576" y="5505292"/>
                  <a:pt x="10047322" y="5504656"/>
                  <a:pt x="10047195" y="5503130"/>
                </a:cubicBezTo>
                <a:cubicBezTo>
                  <a:pt x="10047068" y="5501476"/>
                  <a:pt x="10047068" y="5500967"/>
                  <a:pt x="10047195" y="5501603"/>
                </a:cubicBezTo>
                <a:close/>
                <a:moveTo>
                  <a:pt x="9333892" y="5501095"/>
                </a:moveTo>
                <a:cubicBezTo>
                  <a:pt x="9333892" y="5501095"/>
                  <a:pt x="9333383" y="5501603"/>
                  <a:pt x="9333255" y="5501858"/>
                </a:cubicBezTo>
                <a:cubicBezTo>
                  <a:pt x="9333128" y="5502112"/>
                  <a:pt x="9333001" y="5502239"/>
                  <a:pt x="9333001" y="5502239"/>
                </a:cubicBezTo>
                <a:cubicBezTo>
                  <a:pt x="9333001" y="5502621"/>
                  <a:pt x="9333001" y="5502748"/>
                  <a:pt x="9333255" y="5502748"/>
                </a:cubicBezTo>
                <a:cubicBezTo>
                  <a:pt x="9333510" y="5502748"/>
                  <a:pt x="9333637" y="5502748"/>
                  <a:pt x="9333892" y="5502494"/>
                </a:cubicBezTo>
                <a:cubicBezTo>
                  <a:pt x="9334146" y="5502239"/>
                  <a:pt x="9334273" y="5501985"/>
                  <a:pt x="9334527" y="5501603"/>
                </a:cubicBezTo>
                <a:cubicBezTo>
                  <a:pt x="9334909" y="5500586"/>
                  <a:pt x="9334655" y="5500459"/>
                  <a:pt x="9334019" y="5501222"/>
                </a:cubicBezTo>
                <a:close/>
                <a:moveTo>
                  <a:pt x="8860094" y="5500331"/>
                </a:moveTo>
                <a:cubicBezTo>
                  <a:pt x="8860222" y="5500331"/>
                  <a:pt x="8860349" y="5500331"/>
                  <a:pt x="8860603" y="5500331"/>
                </a:cubicBezTo>
                <a:lnTo>
                  <a:pt x="8860603" y="5500459"/>
                </a:lnTo>
                <a:cubicBezTo>
                  <a:pt x="8860603" y="5500459"/>
                  <a:pt x="8860858" y="5500713"/>
                  <a:pt x="8860985" y="5500967"/>
                </a:cubicBezTo>
                <a:cubicBezTo>
                  <a:pt x="8860985" y="5501222"/>
                  <a:pt x="8860985" y="5501349"/>
                  <a:pt x="8860985" y="5501603"/>
                </a:cubicBezTo>
                <a:cubicBezTo>
                  <a:pt x="8860985" y="5501858"/>
                  <a:pt x="8860730" y="5501985"/>
                  <a:pt x="8860603" y="5502112"/>
                </a:cubicBezTo>
                <a:cubicBezTo>
                  <a:pt x="8860349" y="5502112"/>
                  <a:pt x="8860222" y="5502112"/>
                  <a:pt x="8859967" y="5502112"/>
                </a:cubicBezTo>
                <a:cubicBezTo>
                  <a:pt x="8859840" y="5502112"/>
                  <a:pt x="8859713" y="5501858"/>
                  <a:pt x="8859586" y="5501476"/>
                </a:cubicBezTo>
                <a:cubicBezTo>
                  <a:pt x="8859586" y="5501222"/>
                  <a:pt x="8859586" y="5500840"/>
                  <a:pt x="8859586" y="5500713"/>
                </a:cubicBezTo>
                <a:cubicBezTo>
                  <a:pt x="8859586" y="5500459"/>
                  <a:pt x="8859840" y="5500331"/>
                  <a:pt x="8860094" y="5500331"/>
                </a:cubicBezTo>
                <a:close/>
                <a:moveTo>
                  <a:pt x="10069199" y="5499060"/>
                </a:moveTo>
                <a:cubicBezTo>
                  <a:pt x="10069454" y="5498805"/>
                  <a:pt x="10069835" y="5498805"/>
                  <a:pt x="10070344" y="5499060"/>
                </a:cubicBezTo>
                <a:lnTo>
                  <a:pt x="10070344" y="5500204"/>
                </a:lnTo>
                <a:cubicBezTo>
                  <a:pt x="10070344" y="5500840"/>
                  <a:pt x="10070217" y="5501476"/>
                  <a:pt x="10069963" y="5502112"/>
                </a:cubicBezTo>
                <a:lnTo>
                  <a:pt x="10069327" y="5504783"/>
                </a:lnTo>
                <a:lnTo>
                  <a:pt x="10068691" y="5502621"/>
                </a:lnTo>
                <a:cubicBezTo>
                  <a:pt x="10068436" y="5501858"/>
                  <a:pt x="10068436" y="5501095"/>
                  <a:pt x="10068564" y="5500459"/>
                </a:cubicBezTo>
                <a:cubicBezTo>
                  <a:pt x="10068691" y="5499823"/>
                  <a:pt x="10068945" y="5499314"/>
                  <a:pt x="10069199" y="5499060"/>
                </a:cubicBezTo>
                <a:close/>
                <a:moveTo>
                  <a:pt x="9263426" y="5499060"/>
                </a:moveTo>
                <a:cubicBezTo>
                  <a:pt x="9263426" y="5499060"/>
                  <a:pt x="9263172" y="5499060"/>
                  <a:pt x="9262663" y="5499568"/>
                </a:cubicBezTo>
                <a:cubicBezTo>
                  <a:pt x="9262409" y="5499823"/>
                  <a:pt x="9262281" y="5500077"/>
                  <a:pt x="9262027" y="5500459"/>
                </a:cubicBezTo>
                <a:cubicBezTo>
                  <a:pt x="9261900" y="5500840"/>
                  <a:pt x="9261773" y="5501095"/>
                  <a:pt x="9261646" y="5501349"/>
                </a:cubicBezTo>
                <a:cubicBezTo>
                  <a:pt x="9261646" y="5502621"/>
                  <a:pt x="9262154" y="5502239"/>
                  <a:pt x="9262917" y="5500459"/>
                </a:cubicBezTo>
                <a:cubicBezTo>
                  <a:pt x="9263172" y="5499696"/>
                  <a:pt x="9263426" y="5499187"/>
                  <a:pt x="9263426" y="5499187"/>
                </a:cubicBezTo>
                <a:close/>
                <a:moveTo>
                  <a:pt x="8985126" y="5498551"/>
                </a:moveTo>
                <a:cubicBezTo>
                  <a:pt x="8981692" y="5498169"/>
                  <a:pt x="8978639" y="5498805"/>
                  <a:pt x="8975841" y="5500459"/>
                </a:cubicBezTo>
                <a:cubicBezTo>
                  <a:pt x="8973170" y="5502112"/>
                  <a:pt x="8969863" y="5505419"/>
                  <a:pt x="8966047" y="5510253"/>
                </a:cubicBezTo>
                <a:cubicBezTo>
                  <a:pt x="8963248" y="5513687"/>
                  <a:pt x="8960832" y="5516739"/>
                  <a:pt x="8958924" y="5519538"/>
                </a:cubicBezTo>
                <a:cubicBezTo>
                  <a:pt x="8957016" y="5522209"/>
                  <a:pt x="8954854" y="5525643"/>
                  <a:pt x="8952437" y="5529840"/>
                </a:cubicBezTo>
                <a:cubicBezTo>
                  <a:pt x="8948494" y="5536454"/>
                  <a:pt x="8945060" y="5542814"/>
                  <a:pt x="8942389" y="5548665"/>
                </a:cubicBezTo>
                <a:cubicBezTo>
                  <a:pt x="8939718" y="5554516"/>
                  <a:pt x="8938446" y="5558332"/>
                  <a:pt x="8938573" y="5559985"/>
                </a:cubicBezTo>
                <a:cubicBezTo>
                  <a:pt x="8938573" y="5560494"/>
                  <a:pt x="8938573" y="5560876"/>
                  <a:pt x="8938573" y="5561130"/>
                </a:cubicBezTo>
                <a:cubicBezTo>
                  <a:pt x="8938446" y="5561511"/>
                  <a:pt x="8938319" y="5561639"/>
                  <a:pt x="8938064" y="5561639"/>
                </a:cubicBezTo>
                <a:cubicBezTo>
                  <a:pt x="8937810" y="5561639"/>
                  <a:pt x="8937683" y="5561893"/>
                  <a:pt x="8937428" y="5562147"/>
                </a:cubicBezTo>
                <a:cubicBezTo>
                  <a:pt x="8937301" y="5562529"/>
                  <a:pt x="8937047" y="5563165"/>
                  <a:pt x="8936920" y="5564055"/>
                </a:cubicBezTo>
                <a:cubicBezTo>
                  <a:pt x="8936792" y="5565073"/>
                  <a:pt x="8936538" y="5566472"/>
                  <a:pt x="8936411" y="5568380"/>
                </a:cubicBezTo>
                <a:cubicBezTo>
                  <a:pt x="8936156" y="5570288"/>
                  <a:pt x="8935902" y="5572832"/>
                  <a:pt x="8935648" y="5576012"/>
                </a:cubicBezTo>
                <a:cubicBezTo>
                  <a:pt x="8934884" y="5582626"/>
                  <a:pt x="8934757" y="5587968"/>
                  <a:pt x="8935139" y="5591911"/>
                </a:cubicBezTo>
                <a:cubicBezTo>
                  <a:pt x="8935520" y="5595854"/>
                  <a:pt x="8936538" y="5599161"/>
                  <a:pt x="8938191" y="5601705"/>
                </a:cubicBezTo>
                <a:cubicBezTo>
                  <a:pt x="8938827" y="5602849"/>
                  <a:pt x="8939463" y="5603867"/>
                  <a:pt x="8940099" y="5605012"/>
                </a:cubicBezTo>
                <a:cubicBezTo>
                  <a:pt x="8940735" y="5606029"/>
                  <a:pt x="8941117" y="5606920"/>
                  <a:pt x="8941371" y="5607428"/>
                </a:cubicBezTo>
                <a:cubicBezTo>
                  <a:pt x="8941753" y="5608319"/>
                  <a:pt x="8942516" y="5609463"/>
                  <a:pt x="8943534" y="5610863"/>
                </a:cubicBezTo>
                <a:cubicBezTo>
                  <a:pt x="8944551" y="5612262"/>
                  <a:pt x="8945696" y="5613661"/>
                  <a:pt x="8946841" y="5614933"/>
                </a:cubicBezTo>
                <a:cubicBezTo>
                  <a:pt x="8947985" y="5616205"/>
                  <a:pt x="8949003" y="5617222"/>
                  <a:pt x="8949766" y="5617731"/>
                </a:cubicBezTo>
                <a:cubicBezTo>
                  <a:pt x="8950656" y="5618367"/>
                  <a:pt x="8951928" y="5619003"/>
                  <a:pt x="8953582" y="5619893"/>
                </a:cubicBezTo>
                <a:cubicBezTo>
                  <a:pt x="8955363" y="5620656"/>
                  <a:pt x="8957143" y="5621420"/>
                  <a:pt x="8958924" y="5622056"/>
                </a:cubicBezTo>
                <a:cubicBezTo>
                  <a:pt x="8960705" y="5622692"/>
                  <a:pt x="8962231" y="5623200"/>
                  <a:pt x="8963376" y="5623455"/>
                </a:cubicBezTo>
                <a:cubicBezTo>
                  <a:pt x="8965538" y="5623836"/>
                  <a:pt x="8968463" y="5623582"/>
                  <a:pt x="8972280" y="5622946"/>
                </a:cubicBezTo>
                <a:cubicBezTo>
                  <a:pt x="8976095" y="5622310"/>
                  <a:pt x="8979402" y="5621292"/>
                  <a:pt x="8982328" y="5620148"/>
                </a:cubicBezTo>
                <a:cubicBezTo>
                  <a:pt x="8983727" y="5619512"/>
                  <a:pt x="8984872" y="5619003"/>
                  <a:pt x="8986016" y="5618621"/>
                </a:cubicBezTo>
                <a:cubicBezTo>
                  <a:pt x="8987161" y="5618240"/>
                  <a:pt x="8987924" y="5617985"/>
                  <a:pt x="8988306" y="5617985"/>
                </a:cubicBezTo>
                <a:cubicBezTo>
                  <a:pt x="8988687" y="5617985"/>
                  <a:pt x="8989450" y="5617604"/>
                  <a:pt x="8990468" y="5616968"/>
                </a:cubicBezTo>
                <a:cubicBezTo>
                  <a:pt x="8991486" y="5616332"/>
                  <a:pt x="8992630" y="5615569"/>
                  <a:pt x="8993902" y="5614678"/>
                </a:cubicBezTo>
                <a:cubicBezTo>
                  <a:pt x="8996574" y="5612770"/>
                  <a:pt x="8998354" y="5611244"/>
                  <a:pt x="8999371" y="5610354"/>
                </a:cubicBezTo>
                <a:cubicBezTo>
                  <a:pt x="9000389" y="5609463"/>
                  <a:pt x="9000771" y="5608700"/>
                  <a:pt x="9000771" y="5608191"/>
                </a:cubicBezTo>
                <a:cubicBezTo>
                  <a:pt x="9000771" y="5607937"/>
                  <a:pt x="9001025" y="5607301"/>
                  <a:pt x="9001788" y="5606284"/>
                </a:cubicBezTo>
                <a:cubicBezTo>
                  <a:pt x="9002424" y="5605266"/>
                  <a:pt x="9003315" y="5603994"/>
                  <a:pt x="9004205" y="5602595"/>
                </a:cubicBezTo>
                <a:cubicBezTo>
                  <a:pt x="9005095" y="5601196"/>
                  <a:pt x="9006113" y="5599924"/>
                  <a:pt x="9007003" y="5598652"/>
                </a:cubicBezTo>
                <a:cubicBezTo>
                  <a:pt x="9007894" y="5597380"/>
                  <a:pt x="9008529" y="5596617"/>
                  <a:pt x="9008911" y="5596108"/>
                </a:cubicBezTo>
                <a:cubicBezTo>
                  <a:pt x="9009420" y="5595472"/>
                  <a:pt x="9009675" y="5594327"/>
                  <a:pt x="9009801" y="5592928"/>
                </a:cubicBezTo>
                <a:cubicBezTo>
                  <a:pt x="9009801" y="5591402"/>
                  <a:pt x="9009801" y="5590003"/>
                  <a:pt x="9009547" y="5588731"/>
                </a:cubicBezTo>
                <a:cubicBezTo>
                  <a:pt x="9009293" y="5587459"/>
                  <a:pt x="9008911" y="5586696"/>
                  <a:pt x="9008529" y="5586569"/>
                </a:cubicBezTo>
                <a:cubicBezTo>
                  <a:pt x="9008275" y="5586569"/>
                  <a:pt x="9008021" y="5586314"/>
                  <a:pt x="9007639" y="5585933"/>
                </a:cubicBezTo>
                <a:cubicBezTo>
                  <a:pt x="9007385" y="5585551"/>
                  <a:pt x="9007003" y="5585042"/>
                  <a:pt x="9006749" y="5584406"/>
                </a:cubicBezTo>
                <a:cubicBezTo>
                  <a:pt x="9006495" y="5583770"/>
                  <a:pt x="9006113" y="5583134"/>
                  <a:pt x="9005731" y="5582753"/>
                </a:cubicBezTo>
                <a:cubicBezTo>
                  <a:pt x="9005350" y="5582371"/>
                  <a:pt x="9004968" y="5582117"/>
                  <a:pt x="9004714" y="5582244"/>
                </a:cubicBezTo>
                <a:cubicBezTo>
                  <a:pt x="9003696" y="5582753"/>
                  <a:pt x="9002933" y="5583007"/>
                  <a:pt x="9002551" y="5583007"/>
                </a:cubicBezTo>
                <a:cubicBezTo>
                  <a:pt x="9002297" y="5583007"/>
                  <a:pt x="9002170" y="5583007"/>
                  <a:pt x="9002043" y="5583134"/>
                </a:cubicBezTo>
                <a:cubicBezTo>
                  <a:pt x="9001407" y="5583516"/>
                  <a:pt x="9000644" y="5584534"/>
                  <a:pt x="8999753" y="5586060"/>
                </a:cubicBezTo>
                <a:cubicBezTo>
                  <a:pt x="8998736" y="5587713"/>
                  <a:pt x="8997591" y="5589240"/>
                  <a:pt x="8996192" y="5590639"/>
                </a:cubicBezTo>
                <a:cubicBezTo>
                  <a:pt x="8995302" y="5591402"/>
                  <a:pt x="8994665" y="5592038"/>
                  <a:pt x="8994030" y="5592674"/>
                </a:cubicBezTo>
                <a:lnTo>
                  <a:pt x="8993902" y="5592419"/>
                </a:lnTo>
                <a:cubicBezTo>
                  <a:pt x="8993902" y="5592419"/>
                  <a:pt x="8992885" y="5593310"/>
                  <a:pt x="8992758" y="5593564"/>
                </a:cubicBezTo>
                <a:cubicBezTo>
                  <a:pt x="8992630" y="5593691"/>
                  <a:pt x="8992249" y="5594073"/>
                  <a:pt x="8991613" y="5594709"/>
                </a:cubicBezTo>
                <a:cubicBezTo>
                  <a:pt x="8990977" y="5595345"/>
                  <a:pt x="8990341" y="5595981"/>
                  <a:pt x="8989450" y="5596617"/>
                </a:cubicBezTo>
                <a:cubicBezTo>
                  <a:pt x="8988560" y="5597380"/>
                  <a:pt x="8987797" y="5598143"/>
                  <a:pt x="8987161" y="5598779"/>
                </a:cubicBezTo>
                <a:cubicBezTo>
                  <a:pt x="8986525" y="5599415"/>
                  <a:pt x="8986016" y="5600051"/>
                  <a:pt x="8985635" y="5600305"/>
                </a:cubicBezTo>
                <a:cubicBezTo>
                  <a:pt x="8984236" y="5601705"/>
                  <a:pt x="8981819" y="5603358"/>
                  <a:pt x="8978258" y="5605266"/>
                </a:cubicBezTo>
                <a:cubicBezTo>
                  <a:pt x="8974823" y="5607174"/>
                  <a:pt x="8971771" y="5608446"/>
                  <a:pt x="8968972" y="5609336"/>
                </a:cubicBezTo>
                <a:cubicBezTo>
                  <a:pt x="8959560" y="5611880"/>
                  <a:pt x="8953582" y="5610481"/>
                  <a:pt x="8950911" y="5605266"/>
                </a:cubicBezTo>
                <a:cubicBezTo>
                  <a:pt x="8950529" y="5604503"/>
                  <a:pt x="8950148" y="5603867"/>
                  <a:pt x="8949766" y="5603358"/>
                </a:cubicBezTo>
                <a:cubicBezTo>
                  <a:pt x="8949384" y="5602849"/>
                  <a:pt x="8949130" y="5602468"/>
                  <a:pt x="8948876" y="5602341"/>
                </a:cubicBezTo>
                <a:cubicBezTo>
                  <a:pt x="8948494" y="5602086"/>
                  <a:pt x="8948240" y="5601196"/>
                  <a:pt x="8947985" y="5599669"/>
                </a:cubicBezTo>
                <a:cubicBezTo>
                  <a:pt x="8947731" y="5598143"/>
                  <a:pt x="8947477" y="5596235"/>
                  <a:pt x="8947349" y="5594073"/>
                </a:cubicBezTo>
                <a:cubicBezTo>
                  <a:pt x="8947222" y="5591911"/>
                  <a:pt x="8947095" y="5589876"/>
                  <a:pt x="8947095" y="5588095"/>
                </a:cubicBezTo>
                <a:cubicBezTo>
                  <a:pt x="8947095" y="5586187"/>
                  <a:pt x="8947095" y="5584915"/>
                  <a:pt x="8947349" y="5584152"/>
                </a:cubicBezTo>
                <a:cubicBezTo>
                  <a:pt x="8947477" y="5583389"/>
                  <a:pt x="8947731" y="5582626"/>
                  <a:pt x="8947985" y="5581862"/>
                </a:cubicBezTo>
                <a:cubicBezTo>
                  <a:pt x="8948240" y="5581099"/>
                  <a:pt x="8948367" y="5580336"/>
                  <a:pt x="8948494" y="5579827"/>
                </a:cubicBezTo>
                <a:cubicBezTo>
                  <a:pt x="8948876" y="5578555"/>
                  <a:pt x="8949257" y="5577156"/>
                  <a:pt x="8949893" y="5575757"/>
                </a:cubicBezTo>
                <a:cubicBezTo>
                  <a:pt x="8950529" y="5574358"/>
                  <a:pt x="8951038" y="5573086"/>
                  <a:pt x="8951547" y="5571941"/>
                </a:cubicBezTo>
                <a:cubicBezTo>
                  <a:pt x="8952056" y="5570924"/>
                  <a:pt x="8952437" y="5570288"/>
                  <a:pt x="8952692" y="5570288"/>
                </a:cubicBezTo>
                <a:cubicBezTo>
                  <a:pt x="8952819" y="5570288"/>
                  <a:pt x="8953073" y="5570288"/>
                  <a:pt x="8953327" y="5570669"/>
                </a:cubicBezTo>
                <a:cubicBezTo>
                  <a:pt x="8953582" y="5570924"/>
                  <a:pt x="8953836" y="5571178"/>
                  <a:pt x="8953964" y="5571560"/>
                </a:cubicBezTo>
                <a:cubicBezTo>
                  <a:pt x="8954345" y="5572450"/>
                  <a:pt x="8955108" y="5573340"/>
                  <a:pt x="8956126" y="5574485"/>
                </a:cubicBezTo>
                <a:cubicBezTo>
                  <a:pt x="8957270" y="5575630"/>
                  <a:pt x="8958288" y="5576648"/>
                  <a:pt x="8959433" y="5577538"/>
                </a:cubicBezTo>
                <a:cubicBezTo>
                  <a:pt x="8960578" y="5578428"/>
                  <a:pt x="8961213" y="5578937"/>
                  <a:pt x="8961595" y="5578937"/>
                </a:cubicBezTo>
                <a:cubicBezTo>
                  <a:pt x="8961850" y="5578937"/>
                  <a:pt x="8962231" y="5578937"/>
                  <a:pt x="8962613" y="5579191"/>
                </a:cubicBezTo>
                <a:cubicBezTo>
                  <a:pt x="8963122" y="5579319"/>
                  <a:pt x="8963503" y="5579700"/>
                  <a:pt x="8964012" y="5579955"/>
                </a:cubicBezTo>
                <a:cubicBezTo>
                  <a:pt x="8964520" y="5580336"/>
                  <a:pt x="8965157" y="5580590"/>
                  <a:pt x="8965920" y="5580590"/>
                </a:cubicBezTo>
                <a:cubicBezTo>
                  <a:pt x="8966683" y="5580590"/>
                  <a:pt x="8967828" y="5580590"/>
                  <a:pt x="8969481" y="5580209"/>
                </a:cubicBezTo>
                <a:cubicBezTo>
                  <a:pt x="8970499" y="5579955"/>
                  <a:pt x="8971771" y="5579700"/>
                  <a:pt x="8973043" y="5579446"/>
                </a:cubicBezTo>
                <a:cubicBezTo>
                  <a:pt x="8974442" y="5579191"/>
                  <a:pt x="8975459" y="5578937"/>
                  <a:pt x="8976477" y="5578810"/>
                </a:cubicBezTo>
                <a:lnTo>
                  <a:pt x="8976858" y="5578810"/>
                </a:lnTo>
                <a:cubicBezTo>
                  <a:pt x="8977749" y="5578555"/>
                  <a:pt x="8978766" y="5578174"/>
                  <a:pt x="8979784" y="5577919"/>
                </a:cubicBezTo>
                <a:cubicBezTo>
                  <a:pt x="8980801" y="5577538"/>
                  <a:pt x="8981564" y="5577156"/>
                  <a:pt x="8982201" y="5576775"/>
                </a:cubicBezTo>
                <a:cubicBezTo>
                  <a:pt x="8982836" y="5576266"/>
                  <a:pt x="8983600" y="5575884"/>
                  <a:pt x="8984617" y="5575248"/>
                </a:cubicBezTo>
                <a:cubicBezTo>
                  <a:pt x="8985635" y="5574740"/>
                  <a:pt x="8986525" y="5574231"/>
                  <a:pt x="8987416" y="5573722"/>
                </a:cubicBezTo>
                <a:cubicBezTo>
                  <a:pt x="8988306" y="5573213"/>
                  <a:pt x="8989069" y="5572705"/>
                  <a:pt x="8989705" y="5572196"/>
                </a:cubicBezTo>
                <a:cubicBezTo>
                  <a:pt x="8990341" y="5571687"/>
                  <a:pt x="8990722" y="5571178"/>
                  <a:pt x="8990977" y="5570797"/>
                </a:cubicBezTo>
                <a:cubicBezTo>
                  <a:pt x="8991104" y="5570542"/>
                  <a:pt x="8991359" y="5570288"/>
                  <a:pt x="8991613" y="5570033"/>
                </a:cubicBezTo>
                <a:cubicBezTo>
                  <a:pt x="8991867" y="5569779"/>
                  <a:pt x="8992122" y="5569652"/>
                  <a:pt x="8992376" y="5569652"/>
                </a:cubicBezTo>
                <a:cubicBezTo>
                  <a:pt x="8993648" y="5569652"/>
                  <a:pt x="8996446" y="5567235"/>
                  <a:pt x="9000644" y="5562656"/>
                </a:cubicBezTo>
                <a:cubicBezTo>
                  <a:pt x="9004841" y="5558077"/>
                  <a:pt x="9009038" y="5553244"/>
                  <a:pt x="9012854" y="5547902"/>
                </a:cubicBezTo>
                <a:cubicBezTo>
                  <a:pt x="9015907" y="5543577"/>
                  <a:pt x="9018196" y="5539380"/>
                  <a:pt x="9019723" y="5535182"/>
                </a:cubicBezTo>
                <a:cubicBezTo>
                  <a:pt x="9021376" y="5530985"/>
                  <a:pt x="9021885" y="5527678"/>
                  <a:pt x="9021503" y="5525389"/>
                </a:cubicBezTo>
                <a:cubicBezTo>
                  <a:pt x="9021249" y="5523989"/>
                  <a:pt x="9020867" y="5522463"/>
                  <a:pt x="9020359" y="5520937"/>
                </a:cubicBezTo>
                <a:cubicBezTo>
                  <a:pt x="9019850" y="5519283"/>
                  <a:pt x="9019341" y="5517884"/>
                  <a:pt x="9018833" y="5516739"/>
                </a:cubicBezTo>
                <a:cubicBezTo>
                  <a:pt x="9018324" y="5515595"/>
                  <a:pt x="9017942" y="5514959"/>
                  <a:pt x="9017687" y="5514959"/>
                </a:cubicBezTo>
                <a:cubicBezTo>
                  <a:pt x="9017561" y="5514959"/>
                  <a:pt x="9017433" y="5514959"/>
                  <a:pt x="9017179" y="5514704"/>
                </a:cubicBezTo>
                <a:cubicBezTo>
                  <a:pt x="9017052" y="5514450"/>
                  <a:pt x="9016924" y="5514196"/>
                  <a:pt x="9016924" y="5513814"/>
                </a:cubicBezTo>
                <a:cubicBezTo>
                  <a:pt x="9016924" y="5512924"/>
                  <a:pt x="9015398" y="5511270"/>
                  <a:pt x="9012473" y="5509108"/>
                </a:cubicBezTo>
                <a:cubicBezTo>
                  <a:pt x="9009547" y="5506818"/>
                  <a:pt x="9006495" y="5504783"/>
                  <a:pt x="9003188" y="5503003"/>
                </a:cubicBezTo>
                <a:cubicBezTo>
                  <a:pt x="8999880" y="5501222"/>
                  <a:pt x="8997591" y="5500331"/>
                  <a:pt x="8996319" y="5500459"/>
                </a:cubicBezTo>
                <a:cubicBezTo>
                  <a:pt x="8995937" y="5500459"/>
                  <a:pt x="8995556" y="5500459"/>
                  <a:pt x="8995302" y="5500331"/>
                </a:cubicBezTo>
                <a:cubicBezTo>
                  <a:pt x="8995047" y="5500204"/>
                  <a:pt x="8994920" y="5500077"/>
                  <a:pt x="8994793" y="5499823"/>
                </a:cubicBezTo>
                <a:cubicBezTo>
                  <a:pt x="8994793" y="5499696"/>
                  <a:pt x="8994538" y="5499441"/>
                  <a:pt x="8994030" y="5499314"/>
                </a:cubicBezTo>
                <a:cubicBezTo>
                  <a:pt x="8993521" y="5499187"/>
                  <a:pt x="8992885" y="5499060"/>
                  <a:pt x="8992122" y="5498932"/>
                </a:cubicBezTo>
                <a:cubicBezTo>
                  <a:pt x="8991486" y="5498932"/>
                  <a:pt x="8990468" y="5498932"/>
                  <a:pt x="8989196" y="5498805"/>
                </a:cubicBezTo>
                <a:cubicBezTo>
                  <a:pt x="8987797" y="5498805"/>
                  <a:pt x="8986398" y="5498551"/>
                  <a:pt x="8985126" y="5498551"/>
                </a:cubicBezTo>
                <a:close/>
                <a:moveTo>
                  <a:pt x="10040199" y="5496261"/>
                </a:moveTo>
                <a:cubicBezTo>
                  <a:pt x="10039945" y="5496261"/>
                  <a:pt x="10039690" y="5496261"/>
                  <a:pt x="10039436" y="5496516"/>
                </a:cubicBezTo>
                <a:lnTo>
                  <a:pt x="10039436" y="5496643"/>
                </a:lnTo>
                <a:cubicBezTo>
                  <a:pt x="10039436" y="5496643"/>
                  <a:pt x="10039055" y="5497024"/>
                  <a:pt x="10039945" y="5497024"/>
                </a:cubicBezTo>
                <a:cubicBezTo>
                  <a:pt x="10040199" y="5497024"/>
                  <a:pt x="10040454" y="5497024"/>
                  <a:pt x="10040708" y="5496770"/>
                </a:cubicBezTo>
                <a:cubicBezTo>
                  <a:pt x="10040835" y="5496770"/>
                  <a:pt x="10040835" y="5496643"/>
                  <a:pt x="10040708" y="5496516"/>
                </a:cubicBezTo>
                <a:cubicBezTo>
                  <a:pt x="10040708" y="5496389"/>
                  <a:pt x="10040454" y="5496261"/>
                  <a:pt x="10040199" y="5496261"/>
                </a:cubicBezTo>
                <a:close/>
                <a:moveTo>
                  <a:pt x="9339615" y="5491428"/>
                </a:moveTo>
                <a:cubicBezTo>
                  <a:pt x="9339615" y="5491428"/>
                  <a:pt x="9339361" y="5491428"/>
                  <a:pt x="9338852" y="5491937"/>
                </a:cubicBezTo>
                <a:cubicBezTo>
                  <a:pt x="9338598" y="5492191"/>
                  <a:pt x="9338470" y="5492446"/>
                  <a:pt x="9338216" y="5492827"/>
                </a:cubicBezTo>
                <a:cubicBezTo>
                  <a:pt x="9337962" y="5493209"/>
                  <a:pt x="9337835" y="5493463"/>
                  <a:pt x="9337835" y="5493717"/>
                </a:cubicBezTo>
                <a:cubicBezTo>
                  <a:pt x="9337835" y="5494989"/>
                  <a:pt x="9338343" y="5494608"/>
                  <a:pt x="9339107" y="5492827"/>
                </a:cubicBezTo>
                <a:cubicBezTo>
                  <a:pt x="9339361" y="5492064"/>
                  <a:pt x="9339615" y="5491555"/>
                  <a:pt x="9339615" y="5491555"/>
                </a:cubicBezTo>
                <a:close/>
                <a:moveTo>
                  <a:pt x="9100872" y="5490919"/>
                </a:moveTo>
                <a:cubicBezTo>
                  <a:pt x="9101254" y="5490792"/>
                  <a:pt x="9101509" y="5490919"/>
                  <a:pt x="9101509" y="5491174"/>
                </a:cubicBezTo>
                <a:cubicBezTo>
                  <a:pt x="9101509" y="5491301"/>
                  <a:pt x="9101509" y="5491682"/>
                  <a:pt x="9101381" y="5492318"/>
                </a:cubicBezTo>
                <a:cubicBezTo>
                  <a:pt x="9101254" y="5492954"/>
                  <a:pt x="9101127" y="5493590"/>
                  <a:pt x="9101000" y="5494353"/>
                </a:cubicBezTo>
                <a:lnTo>
                  <a:pt x="9100872" y="5494353"/>
                </a:lnTo>
                <a:cubicBezTo>
                  <a:pt x="9100491" y="5495753"/>
                  <a:pt x="9100109" y="5496643"/>
                  <a:pt x="9099728" y="5496897"/>
                </a:cubicBezTo>
                <a:cubicBezTo>
                  <a:pt x="9099219" y="5497279"/>
                  <a:pt x="9098456" y="5497152"/>
                  <a:pt x="9097438" y="5496897"/>
                </a:cubicBezTo>
                <a:cubicBezTo>
                  <a:pt x="9096929" y="5496897"/>
                  <a:pt x="9096420" y="5496770"/>
                  <a:pt x="9095785" y="5496770"/>
                </a:cubicBezTo>
                <a:cubicBezTo>
                  <a:pt x="9095149" y="5496770"/>
                  <a:pt x="9094640" y="5496770"/>
                  <a:pt x="9094258" y="5496897"/>
                </a:cubicBezTo>
                <a:cubicBezTo>
                  <a:pt x="9093368" y="5497024"/>
                  <a:pt x="9092859" y="5496897"/>
                  <a:pt x="9092732" y="5496643"/>
                </a:cubicBezTo>
                <a:cubicBezTo>
                  <a:pt x="9092732" y="5496389"/>
                  <a:pt x="9092986" y="5496007"/>
                  <a:pt x="9093750" y="5495498"/>
                </a:cubicBezTo>
                <a:cubicBezTo>
                  <a:pt x="9094004" y="5495498"/>
                  <a:pt x="9094385" y="5495117"/>
                  <a:pt x="9094894" y="5494862"/>
                </a:cubicBezTo>
                <a:cubicBezTo>
                  <a:pt x="9095276" y="5494608"/>
                  <a:pt x="9095657" y="5494226"/>
                  <a:pt x="9096039" y="5493845"/>
                </a:cubicBezTo>
                <a:cubicBezTo>
                  <a:pt x="9096548" y="5493209"/>
                  <a:pt x="9096802" y="5492954"/>
                  <a:pt x="9096929" y="5492954"/>
                </a:cubicBezTo>
                <a:cubicBezTo>
                  <a:pt x="9096929" y="5492954"/>
                  <a:pt x="9096929" y="5493336"/>
                  <a:pt x="9096929" y="5493972"/>
                </a:cubicBezTo>
                <a:cubicBezTo>
                  <a:pt x="9096548" y="5495117"/>
                  <a:pt x="9096929" y="5494989"/>
                  <a:pt x="9097947" y="5493590"/>
                </a:cubicBezTo>
                <a:cubicBezTo>
                  <a:pt x="9098456" y="5492954"/>
                  <a:pt x="9098965" y="5492318"/>
                  <a:pt x="9099473" y="5491810"/>
                </a:cubicBezTo>
                <a:cubicBezTo>
                  <a:pt x="9099982" y="5491301"/>
                  <a:pt x="9100491" y="5491046"/>
                  <a:pt x="9100872" y="5490919"/>
                </a:cubicBezTo>
                <a:close/>
                <a:moveTo>
                  <a:pt x="10072761" y="5490029"/>
                </a:moveTo>
                <a:cubicBezTo>
                  <a:pt x="10073397" y="5489774"/>
                  <a:pt x="10073524" y="5490029"/>
                  <a:pt x="10073142" y="5490919"/>
                </a:cubicBezTo>
                <a:lnTo>
                  <a:pt x="10073270" y="5490919"/>
                </a:lnTo>
                <a:cubicBezTo>
                  <a:pt x="10073270" y="5490919"/>
                  <a:pt x="10073015" y="5491682"/>
                  <a:pt x="10072761" y="5491937"/>
                </a:cubicBezTo>
                <a:cubicBezTo>
                  <a:pt x="10072507" y="5492191"/>
                  <a:pt x="10072252" y="5492318"/>
                  <a:pt x="10071998" y="5492318"/>
                </a:cubicBezTo>
                <a:cubicBezTo>
                  <a:pt x="10071743" y="5492318"/>
                  <a:pt x="10071489" y="5492318"/>
                  <a:pt x="10071489" y="5491937"/>
                </a:cubicBezTo>
                <a:cubicBezTo>
                  <a:pt x="10071489" y="5491682"/>
                  <a:pt x="10071616" y="5491301"/>
                  <a:pt x="10071870" y="5490919"/>
                </a:cubicBezTo>
                <a:cubicBezTo>
                  <a:pt x="10072125" y="5490538"/>
                  <a:pt x="10072379" y="5490283"/>
                  <a:pt x="10072761" y="5490029"/>
                </a:cubicBezTo>
                <a:close/>
                <a:moveTo>
                  <a:pt x="5897114" y="5490029"/>
                </a:moveTo>
                <a:cubicBezTo>
                  <a:pt x="5891262" y="5490029"/>
                  <a:pt x="5886556" y="5494735"/>
                  <a:pt x="5886556" y="5500586"/>
                </a:cubicBezTo>
                <a:cubicBezTo>
                  <a:pt x="5886556" y="5506437"/>
                  <a:pt x="5891262" y="5511270"/>
                  <a:pt x="5897114" y="5511270"/>
                </a:cubicBezTo>
                <a:cubicBezTo>
                  <a:pt x="5902964" y="5511270"/>
                  <a:pt x="5907798" y="5506437"/>
                  <a:pt x="5907798" y="5500586"/>
                </a:cubicBezTo>
                <a:cubicBezTo>
                  <a:pt x="5907798" y="5494735"/>
                  <a:pt x="5902964" y="5490029"/>
                  <a:pt x="5897114" y="5490029"/>
                </a:cubicBezTo>
                <a:close/>
                <a:moveTo>
                  <a:pt x="5857047" y="5490029"/>
                </a:moveTo>
                <a:cubicBezTo>
                  <a:pt x="5851197" y="5490029"/>
                  <a:pt x="5846491" y="5494735"/>
                  <a:pt x="5846491" y="5500586"/>
                </a:cubicBezTo>
                <a:cubicBezTo>
                  <a:pt x="5846491" y="5506437"/>
                  <a:pt x="5851197" y="5511270"/>
                  <a:pt x="5857047" y="5511270"/>
                </a:cubicBezTo>
                <a:cubicBezTo>
                  <a:pt x="5862898" y="5511270"/>
                  <a:pt x="5867731" y="5506437"/>
                  <a:pt x="5867731" y="5500586"/>
                </a:cubicBezTo>
                <a:cubicBezTo>
                  <a:pt x="5867731" y="5494735"/>
                  <a:pt x="5862898" y="5490029"/>
                  <a:pt x="5857047" y="5490029"/>
                </a:cubicBezTo>
                <a:close/>
                <a:moveTo>
                  <a:pt x="9541726" y="5486849"/>
                </a:moveTo>
                <a:cubicBezTo>
                  <a:pt x="9541726" y="5486849"/>
                  <a:pt x="9541726" y="5487231"/>
                  <a:pt x="9541472" y="5487739"/>
                </a:cubicBezTo>
                <a:cubicBezTo>
                  <a:pt x="9541218" y="5488248"/>
                  <a:pt x="9540836" y="5488884"/>
                  <a:pt x="9540454" y="5489647"/>
                </a:cubicBezTo>
                <a:cubicBezTo>
                  <a:pt x="9539945" y="5490283"/>
                  <a:pt x="9539437" y="5491174"/>
                  <a:pt x="9538801" y="5492191"/>
                </a:cubicBezTo>
                <a:cubicBezTo>
                  <a:pt x="9538165" y="5493209"/>
                  <a:pt x="9537656" y="5494226"/>
                  <a:pt x="9537148" y="5495117"/>
                </a:cubicBezTo>
                <a:cubicBezTo>
                  <a:pt x="9536639" y="5495880"/>
                  <a:pt x="9536130" y="5496770"/>
                  <a:pt x="9535239" y="5497660"/>
                </a:cubicBezTo>
                <a:cubicBezTo>
                  <a:pt x="9534476" y="5498551"/>
                  <a:pt x="9533713" y="5499187"/>
                  <a:pt x="9533077" y="5499696"/>
                </a:cubicBezTo>
                <a:cubicBezTo>
                  <a:pt x="9531678" y="5500713"/>
                  <a:pt x="9530024" y="5502112"/>
                  <a:pt x="9528117" y="5503893"/>
                </a:cubicBezTo>
                <a:cubicBezTo>
                  <a:pt x="9526336" y="5505674"/>
                  <a:pt x="9524555" y="5507454"/>
                  <a:pt x="9523029" y="5509108"/>
                </a:cubicBezTo>
                <a:cubicBezTo>
                  <a:pt x="9521503" y="5510761"/>
                  <a:pt x="9520485" y="5512033"/>
                  <a:pt x="9520103" y="5512924"/>
                </a:cubicBezTo>
                <a:cubicBezTo>
                  <a:pt x="9519340" y="5514450"/>
                  <a:pt x="9518069" y="5516358"/>
                  <a:pt x="9516288" y="5518775"/>
                </a:cubicBezTo>
                <a:lnTo>
                  <a:pt x="9516542" y="5518520"/>
                </a:lnTo>
                <a:cubicBezTo>
                  <a:pt x="9514761" y="5520810"/>
                  <a:pt x="9512980" y="5523099"/>
                  <a:pt x="9511200" y="5525134"/>
                </a:cubicBezTo>
                <a:cubicBezTo>
                  <a:pt x="9509419" y="5527169"/>
                  <a:pt x="9508020" y="5528441"/>
                  <a:pt x="9507130" y="5528950"/>
                </a:cubicBezTo>
                <a:cubicBezTo>
                  <a:pt x="9506875" y="5529077"/>
                  <a:pt x="9506621" y="5529332"/>
                  <a:pt x="9506367" y="5529586"/>
                </a:cubicBezTo>
                <a:cubicBezTo>
                  <a:pt x="9506112" y="5529840"/>
                  <a:pt x="9506112" y="5530095"/>
                  <a:pt x="9506112" y="5530349"/>
                </a:cubicBezTo>
                <a:cubicBezTo>
                  <a:pt x="9506112" y="5530476"/>
                  <a:pt x="9505985" y="5530858"/>
                  <a:pt x="9505731" y="5531367"/>
                </a:cubicBezTo>
                <a:cubicBezTo>
                  <a:pt x="9505476" y="5531875"/>
                  <a:pt x="9504967" y="5532384"/>
                  <a:pt x="9504459" y="5532893"/>
                </a:cubicBezTo>
                <a:cubicBezTo>
                  <a:pt x="9503696" y="5533656"/>
                  <a:pt x="9503187" y="5534038"/>
                  <a:pt x="9502932" y="5534165"/>
                </a:cubicBezTo>
                <a:cubicBezTo>
                  <a:pt x="9502551" y="5534165"/>
                  <a:pt x="9502424" y="5534165"/>
                  <a:pt x="9502296" y="5533656"/>
                </a:cubicBezTo>
                <a:cubicBezTo>
                  <a:pt x="9502296" y="5533402"/>
                  <a:pt x="9502296" y="5532893"/>
                  <a:pt x="9502678" y="5532257"/>
                </a:cubicBezTo>
                <a:cubicBezTo>
                  <a:pt x="9503059" y="5531621"/>
                  <a:pt x="9503568" y="5530985"/>
                  <a:pt x="9504077" y="5530349"/>
                </a:cubicBezTo>
                <a:cubicBezTo>
                  <a:pt x="9504713" y="5529586"/>
                  <a:pt x="9505603" y="5528314"/>
                  <a:pt x="9507002" y="5526533"/>
                </a:cubicBezTo>
                <a:cubicBezTo>
                  <a:pt x="9508274" y="5524753"/>
                  <a:pt x="9509674" y="5522972"/>
                  <a:pt x="9511073" y="5520937"/>
                </a:cubicBezTo>
                <a:cubicBezTo>
                  <a:pt x="9513744" y="5516994"/>
                  <a:pt x="9516923" y="5512542"/>
                  <a:pt x="9520485" y="5507709"/>
                </a:cubicBezTo>
                <a:cubicBezTo>
                  <a:pt x="9524046" y="5502748"/>
                  <a:pt x="9527226" y="5498296"/>
                  <a:pt x="9530152" y="5494481"/>
                </a:cubicBezTo>
                <a:cubicBezTo>
                  <a:pt x="9533077" y="5490538"/>
                  <a:pt x="9534985" y="5488248"/>
                  <a:pt x="9535621" y="5487358"/>
                </a:cubicBezTo>
                <a:cubicBezTo>
                  <a:pt x="9537275" y="5485450"/>
                  <a:pt x="9539310" y="5485323"/>
                  <a:pt x="9541726" y="5486849"/>
                </a:cubicBezTo>
                <a:close/>
                <a:moveTo>
                  <a:pt x="10023410" y="5485959"/>
                </a:moveTo>
                <a:cubicBezTo>
                  <a:pt x="10023791" y="5485831"/>
                  <a:pt x="10023918" y="5485959"/>
                  <a:pt x="10024046" y="5486086"/>
                </a:cubicBezTo>
                <a:cubicBezTo>
                  <a:pt x="10024046" y="5486213"/>
                  <a:pt x="10024046" y="5486467"/>
                  <a:pt x="10023791" y="5486849"/>
                </a:cubicBezTo>
                <a:cubicBezTo>
                  <a:pt x="10023537" y="5487231"/>
                  <a:pt x="10023282" y="5487612"/>
                  <a:pt x="10022901" y="5487994"/>
                </a:cubicBezTo>
                <a:cubicBezTo>
                  <a:pt x="10022901" y="5487994"/>
                  <a:pt x="10022011" y="5488757"/>
                  <a:pt x="10021502" y="5489011"/>
                </a:cubicBezTo>
                <a:cubicBezTo>
                  <a:pt x="10020993" y="5489266"/>
                  <a:pt x="10020484" y="5489393"/>
                  <a:pt x="10020102" y="5489266"/>
                </a:cubicBezTo>
                <a:cubicBezTo>
                  <a:pt x="10019721" y="5489266"/>
                  <a:pt x="10019721" y="5489011"/>
                  <a:pt x="10019848" y="5488757"/>
                </a:cubicBezTo>
                <a:cubicBezTo>
                  <a:pt x="10019975" y="5488375"/>
                  <a:pt x="10020230" y="5488121"/>
                  <a:pt x="10020739" y="5487739"/>
                </a:cubicBezTo>
                <a:cubicBezTo>
                  <a:pt x="10021120" y="5487358"/>
                  <a:pt x="10021629" y="5487103"/>
                  <a:pt x="10022138" y="5486722"/>
                </a:cubicBezTo>
                <a:cubicBezTo>
                  <a:pt x="10022646" y="5486467"/>
                  <a:pt x="10023155" y="5486213"/>
                  <a:pt x="10023410" y="5485959"/>
                </a:cubicBezTo>
                <a:close/>
                <a:moveTo>
                  <a:pt x="9929687" y="5482111"/>
                </a:moveTo>
                <a:lnTo>
                  <a:pt x="9929795" y="5482652"/>
                </a:lnTo>
                <a:cubicBezTo>
                  <a:pt x="9929540" y="5483160"/>
                  <a:pt x="9929159" y="5483669"/>
                  <a:pt x="9928777" y="5484305"/>
                </a:cubicBezTo>
                <a:cubicBezTo>
                  <a:pt x="9928269" y="5484941"/>
                  <a:pt x="9927887" y="5485450"/>
                  <a:pt x="9927378" y="5485959"/>
                </a:cubicBezTo>
                <a:cubicBezTo>
                  <a:pt x="9926869" y="5486467"/>
                  <a:pt x="9926488" y="5486849"/>
                  <a:pt x="9926106" y="5486976"/>
                </a:cubicBezTo>
                <a:cubicBezTo>
                  <a:pt x="9925089" y="5487358"/>
                  <a:pt x="9925471" y="5486595"/>
                  <a:pt x="9926997" y="5484814"/>
                </a:cubicBezTo>
                <a:cubicBezTo>
                  <a:pt x="9927633" y="5484051"/>
                  <a:pt x="9928141" y="5483415"/>
                  <a:pt x="9928777" y="5482906"/>
                </a:cubicBezTo>
                <a:close/>
                <a:moveTo>
                  <a:pt x="9929668" y="5482016"/>
                </a:moveTo>
                <a:lnTo>
                  <a:pt x="9929795" y="5482016"/>
                </a:lnTo>
                <a:lnTo>
                  <a:pt x="9929687" y="5482111"/>
                </a:lnTo>
                <a:close/>
                <a:moveTo>
                  <a:pt x="10081792" y="5481888"/>
                </a:moveTo>
                <a:cubicBezTo>
                  <a:pt x="10081792" y="5481888"/>
                  <a:pt x="10081792" y="5482143"/>
                  <a:pt x="10081792" y="5482524"/>
                </a:cubicBezTo>
                <a:cubicBezTo>
                  <a:pt x="10081792" y="5482906"/>
                  <a:pt x="10081665" y="5483542"/>
                  <a:pt x="10081537" y="5484305"/>
                </a:cubicBezTo>
                <a:lnTo>
                  <a:pt x="10081410" y="5484305"/>
                </a:lnTo>
                <a:cubicBezTo>
                  <a:pt x="10080901" y="5485831"/>
                  <a:pt x="10080520" y="5487103"/>
                  <a:pt x="10080011" y="5487867"/>
                </a:cubicBezTo>
                <a:cubicBezTo>
                  <a:pt x="10079502" y="5488630"/>
                  <a:pt x="10079248" y="5489011"/>
                  <a:pt x="10078993" y="5488757"/>
                </a:cubicBezTo>
                <a:cubicBezTo>
                  <a:pt x="10078993" y="5488630"/>
                  <a:pt x="10078993" y="5488248"/>
                  <a:pt x="10079121" y="5487485"/>
                </a:cubicBezTo>
                <a:cubicBezTo>
                  <a:pt x="10079375" y="5486849"/>
                  <a:pt x="10079629" y="5486086"/>
                  <a:pt x="10080011" y="5485195"/>
                </a:cubicBezTo>
                <a:cubicBezTo>
                  <a:pt x="10080393" y="5484305"/>
                  <a:pt x="10080647" y="5483542"/>
                  <a:pt x="10081028" y="5482906"/>
                </a:cubicBezTo>
                <a:cubicBezTo>
                  <a:pt x="10081410" y="5482270"/>
                  <a:pt x="10081537" y="5481888"/>
                  <a:pt x="10081792" y="5481888"/>
                </a:cubicBezTo>
                <a:close/>
                <a:moveTo>
                  <a:pt x="10078612" y="5480362"/>
                </a:moveTo>
                <a:cubicBezTo>
                  <a:pt x="10078612" y="5480362"/>
                  <a:pt x="10078739" y="5480998"/>
                  <a:pt x="10078739" y="5481252"/>
                </a:cubicBezTo>
                <a:cubicBezTo>
                  <a:pt x="10078739" y="5481507"/>
                  <a:pt x="10078739" y="5481761"/>
                  <a:pt x="10078485" y="5481888"/>
                </a:cubicBezTo>
                <a:cubicBezTo>
                  <a:pt x="10078230" y="5482143"/>
                  <a:pt x="10078230" y="5481888"/>
                  <a:pt x="10078230" y="5480871"/>
                </a:cubicBezTo>
                <a:cubicBezTo>
                  <a:pt x="10078230" y="5479981"/>
                  <a:pt x="10078357" y="5479726"/>
                  <a:pt x="10078612" y="5480362"/>
                </a:cubicBezTo>
                <a:close/>
                <a:moveTo>
                  <a:pt x="9810360" y="5479599"/>
                </a:moveTo>
                <a:cubicBezTo>
                  <a:pt x="9810614" y="5479599"/>
                  <a:pt x="9810741" y="5479599"/>
                  <a:pt x="9810869" y="5479599"/>
                </a:cubicBezTo>
                <a:cubicBezTo>
                  <a:pt x="9810869" y="5479599"/>
                  <a:pt x="9810996" y="5479726"/>
                  <a:pt x="9811123" y="5479981"/>
                </a:cubicBezTo>
                <a:cubicBezTo>
                  <a:pt x="9811123" y="5479981"/>
                  <a:pt x="9811123" y="5480362"/>
                  <a:pt x="9811123" y="5480489"/>
                </a:cubicBezTo>
                <a:cubicBezTo>
                  <a:pt x="9811123" y="5480744"/>
                  <a:pt x="9810869" y="5480871"/>
                  <a:pt x="9810614" y="5481125"/>
                </a:cubicBezTo>
                <a:cubicBezTo>
                  <a:pt x="9810487" y="5481125"/>
                  <a:pt x="9810360" y="5481252"/>
                  <a:pt x="9810106" y="5481125"/>
                </a:cubicBezTo>
                <a:cubicBezTo>
                  <a:pt x="9809978" y="5481125"/>
                  <a:pt x="9809851" y="5481125"/>
                  <a:pt x="9809851" y="5480871"/>
                </a:cubicBezTo>
                <a:cubicBezTo>
                  <a:pt x="9809851" y="5480617"/>
                  <a:pt x="9809851" y="5480489"/>
                  <a:pt x="9809978" y="5480235"/>
                </a:cubicBezTo>
                <a:cubicBezTo>
                  <a:pt x="9810106" y="5479981"/>
                  <a:pt x="9810232" y="5479853"/>
                  <a:pt x="9810360" y="5479599"/>
                </a:cubicBezTo>
                <a:close/>
                <a:moveTo>
                  <a:pt x="9822189" y="5479472"/>
                </a:moveTo>
                <a:cubicBezTo>
                  <a:pt x="9823079" y="5478581"/>
                  <a:pt x="9823207" y="5478581"/>
                  <a:pt x="9822443" y="5479726"/>
                </a:cubicBezTo>
                <a:cubicBezTo>
                  <a:pt x="9822443" y="5479726"/>
                  <a:pt x="9822062" y="5480489"/>
                  <a:pt x="9821807" y="5480617"/>
                </a:cubicBezTo>
                <a:cubicBezTo>
                  <a:pt x="9821553" y="5480871"/>
                  <a:pt x="9821426" y="5480998"/>
                  <a:pt x="9821426" y="5480998"/>
                </a:cubicBezTo>
                <a:cubicBezTo>
                  <a:pt x="9820917" y="5480998"/>
                  <a:pt x="9821171" y="5480617"/>
                  <a:pt x="9822189" y="5479472"/>
                </a:cubicBezTo>
                <a:close/>
                <a:moveTo>
                  <a:pt x="9951291" y="5479345"/>
                </a:moveTo>
                <a:cubicBezTo>
                  <a:pt x="9951418" y="5479472"/>
                  <a:pt x="9951545" y="5479599"/>
                  <a:pt x="9951418" y="5479853"/>
                </a:cubicBezTo>
                <a:cubicBezTo>
                  <a:pt x="9951418" y="5480108"/>
                  <a:pt x="9951164" y="5480235"/>
                  <a:pt x="9950909" y="5480489"/>
                </a:cubicBezTo>
                <a:cubicBezTo>
                  <a:pt x="9950655" y="5480744"/>
                  <a:pt x="9950528" y="5480998"/>
                  <a:pt x="9950273" y="5481252"/>
                </a:cubicBezTo>
                <a:lnTo>
                  <a:pt x="9950400" y="5481380"/>
                </a:lnTo>
                <a:cubicBezTo>
                  <a:pt x="9950400" y="5481380"/>
                  <a:pt x="9950019" y="5482016"/>
                  <a:pt x="9950019" y="5482270"/>
                </a:cubicBezTo>
                <a:cubicBezTo>
                  <a:pt x="9950019" y="5482524"/>
                  <a:pt x="9950019" y="5483288"/>
                  <a:pt x="9949764" y="5484305"/>
                </a:cubicBezTo>
                <a:cubicBezTo>
                  <a:pt x="9949637" y="5485323"/>
                  <a:pt x="9949383" y="5486467"/>
                  <a:pt x="9949128" y="5487739"/>
                </a:cubicBezTo>
                <a:cubicBezTo>
                  <a:pt x="9948874" y="5489393"/>
                  <a:pt x="9948493" y="5490665"/>
                  <a:pt x="9948238" y="5491682"/>
                </a:cubicBezTo>
                <a:cubicBezTo>
                  <a:pt x="9947856" y="5492700"/>
                  <a:pt x="9947602" y="5493209"/>
                  <a:pt x="9947475" y="5493209"/>
                </a:cubicBezTo>
                <a:cubicBezTo>
                  <a:pt x="9947221" y="5493209"/>
                  <a:pt x="9947221" y="5492446"/>
                  <a:pt x="9947475" y="5491046"/>
                </a:cubicBezTo>
                <a:cubicBezTo>
                  <a:pt x="9947475" y="5490283"/>
                  <a:pt x="9947602" y="5489520"/>
                  <a:pt x="9947729" y="5488630"/>
                </a:cubicBezTo>
                <a:cubicBezTo>
                  <a:pt x="9947729" y="5487739"/>
                  <a:pt x="9947729" y="5486976"/>
                  <a:pt x="9947729" y="5486340"/>
                </a:cubicBezTo>
                <a:cubicBezTo>
                  <a:pt x="9947729" y="5485704"/>
                  <a:pt x="9947729" y="5485195"/>
                  <a:pt x="9947729" y="5484814"/>
                </a:cubicBezTo>
                <a:cubicBezTo>
                  <a:pt x="9947729" y="5484432"/>
                  <a:pt x="9947856" y="5484305"/>
                  <a:pt x="9948111" y="5484305"/>
                </a:cubicBezTo>
                <a:cubicBezTo>
                  <a:pt x="9948111" y="5484432"/>
                  <a:pt x="9948365" y="5484432"/>
                  <a:pt x="9948365" y="5484305"/>
                </a:cubicBezTo>
                <a:cubicBezTo>
                  <a:pt x="9948365" y="5484178"/>
                  <a:pt x="9948493" y="5483924"/>
                  <a:pt x="9948365" y="5483542"/>
                </a:cubicBezTo>
                <a:cubicBezTo>
                  <a:pt x="9948365" y="5483033"/>
                  <a:pt x="9948493" y="5482524"/>
                  <a:pt x="9948874" y="5481761"/>
                </a:cubicBezTo>
                <a:cubicBezTo>
                  <a:pt x="9949256" y="5480998"/>
                  <a:pt x="9949637" y="5480362"/>
                  <a:pt x="9950146" y="5479853"/>
                </a:cubicBezTo>
                <a:cubicBezTo>
                  <a:pt x="9950655" y="5479345"/>
                  <a:pt x="9951036" y="5479217"/>
                  <a:pt x="9951291" y="5479345"/>
                </a:cubicBezTo>
                <a:close/>
                <a:moveTo>
                  <a:pt x="10045923" y="5477564"/>
                </a:moveTo>
                <a:cubicBezTo>
                  <a:pt x="10045796" y="5477564"/>
                  <a:pt x="10045669" y="5477818"/>
                  <a:pt x="10045541" y="5478073"/>
                </a:cubicBezTo>
                <a:cubicBezTo>
                  <a:pt x="10045414" y="5478327"/>
                  <a:pt x="10045287" y="5478581"/>
                  <a:pt x="10045414" y="5478709"/>
                </a:cubicBezTo>
                <a:lnTo>
                  <a:pt x="10045287" y="5478709"/>
                </a:lnTo>
                <a:cubicBezTo>
                  <a:pt x="10045287" y="5478709"/>
                  <a:pt x="10045414" y="5479345"/>
                  <a:pt x="10045669" y="5479217"/>
                </a:cubicBezTo>
                <a:cubicBezTo>
                  <a:pt x="10045796" y="5479217"/>
                  <a:pt x="10046050" y="5478709"/>
                  <a:pt x="10046177" y="5478073"/>
                </a:cubicBezTo>
                <a:cubicBezTo>
                  <a:pt x="10046305" y="5477437"/>
                  <a:pt x="10046177" y="5477182"/>
                  <a:pt x="10045923" y="5477564"/>
                </a:cubicBezTo>
                <a:close/>
                <a:moveTo>
                  <a:pt x="10083191" y="5476165"/>
                </a:moveTo>
                <a:cubicBezTo>
                  <a:pt x="10083445" y="5476165"/>
                  <a:pt x="10083572" y="5476419"/>
                  <a:pt x="10083572" y="5477055"/>
                </a:cubicBezTo>
                <a:cubicBezTo>
                  <a:pt x="10083572" y="5477055"/>
                  <a:pt x="10083572" y="5477818"/>
                  <a:pt x="10083318" y="5478200"/>
                </a:cubicBezTo>
                <a:cubicBezTo>
                  <a:pt x="10083064" y="5478709"/>
                  <a:pt x="10082809" y="5479217"/>
                  <a:pt x="10082555" y="5479599"/>
                </a:cubicBezTo>
                <a:cubicBezTo>
                  <a:pt x="10081665" y="5481125"/>
                  <a:pt x="10081410" y="5480998"/>
                  <a:pt x="10081792" y="5479090"/>
                </a:cubicBezTo>
                <a:cubicBezTo>
                  <a:pt x="10081919" y="5478200"/>
                  <a:pt x="10082173" y="5477564"/>
                  <a:pt x="10082428" y="5477055"/>
                </a:cubicBezTo>
                <a:cubicBezTo>
                  <a:pt x="10082682" y="5476546"/>
                  <a:pt x="10082936" y="5476292"/>
                  <a:pt x="10083191" y="5476165"/>
                </a:cubicBezTo>
                <a:close/>
                <a:moveTo>
                  <a:pt x="9286957" y="5476038"/>
                </a:moveTo>
                <a:cubicBezTo>
                  <a:pt x="9287848" y="5475529"/>
                  <a:pt x="9288229" y="5475656"/>
                  <a:pt x="9288229" y="5476165"/>
                </a:cubicBezTo>
                <a:cubicBezTo>
                  <a:pt x="9288229" y="5476419"/>
                  <a:pt x="9287848" y="5476928"/>
                  <a:pt x="9287211" y="5477691"/>
                </a:cubicBezTo>
                <a:lnTo>
                  <a:pt x="9287339" y="5477818"/>
                </a:lnTo>
                <a:cubicBezTo>
                  <a:pt x="9286703" y="5478581"/>
                  <a:pt x="9286067" y="5479345"/>
                  <a:pt x="9285176" y="5480362"/>
                </a:cubicBezTo>
                <a:cubicBezTo>
                  <a:pt x="9284286" y="5481252"/>
                  <a:pt x="9283650" y="5482143"/>
                  <a:pt x="9283014" y="5482779"/>
                </a:cubicBezTo>
                <a:cubicBezTo>
                  <a:pt x="9282378" y="5483415"/>
                  <a:pt x="9281996" y="5483796"/>
                  <a:pt x="9281742" y="5483669"/>
                </a:cubicBezTo>
                <a:cubicBezTo>
                  <a:pt x="9281615" y="5483669"/>
                  <a:pt x="9281233" y="5483924"/>
                  <a:pt x="9280725" y="5484432"/>
                </a:cubicBezTo>
                <a:cubicBezTo>
                  <a:pt x="9280216" y="5484941"/>
                  <a:pt x="9279580" y="5485577"/>
                  <a:pt x="9278944" y="5486213"/>
                </a:cubicBezTo>
                <a:cubicBezTo>
                  <a:pt x="9277545" y="5487867"/>
                  <a:pt x="9276273" y="5489266"/>
                  <a:pt x="9275128" y="5490410"/>
                </a:cubicBezTo>
                <a:cubicBezTo>
                  <a:pt x="9273983" y="5491555"/>
                  <a:pt x="9273347" y="5492191"/>
                  <a:pt x="9273093" y="5492191"/>
                </a:cubicBezTo>
                <a:cubicBezTo>
                  <a:pt x="9272966" y="5492191"/>
                  <a:pt x="9272711" y="5492191"/>
                  <a:pt x="9272330" y="5492573"/>
                </a:cubicBezTo>
                <a:cubicBezTo>
                  <a:pt x="9272075" y="5492954"/>
                  <a:pt x="9271694" y="5493336"/>
                  <a:pt x="9271312" y="5493845"/>
                </a:cubicBezTo>
                <a:cubicBezTo>
                  <a:pt x="9270931" y="5494353"/>
                  <a:pt x="9270676" y="5494862"/>
                  <a:pt x="9270422" y="5495244"/>
                </a:cubicBezTo>
                <a:cubicBezTo>
                  <a:pt x="9270167" y="5495625"/>
                  <a:pt x="9270040" y="5496007"/>
                  <a:pt x="9270040" y="5496134"/>
                </a:cubicBezTo>
                <a:cubicBezTo>
                  <a:pt x="9270040" y="5496134"/>
                  <a:pt x="9270040" y="5496516"/>
                  <a:pt x="9269532" y="5497279"/>
                </a:cubicBezTo>
                <a:cubicBezTo>
                  <a:pt x="9269150" y="5497915"/>
                  <a:pt x="9268641" y="5498678"/>
                  <a:pt x="9268005" y="5499441"/>
                </a:cubicBezTo>
                <a:cubicBezTo>
                  <a:pt x="9266224" y="5501731"/>
                  <a:pt x="9264825" y="5503511"/>
                  <a:pt x="9263935" y="5504910"/>
                </a:cubicBezTo>
                <a:cubicBezTo>
                  <a:pt x="9263045" y="5506310"/>
                  <a:pt x="9262409" y="5507709"/>
                  <a:pt x="9261900" y="5508981"/>
                </a:cubicBezTo>
                <a:cubicBezTo>
                  <a:pt x="9261518" y="5509871"/>
                  <a:pt x="9261009" y="5510889"/>
                  <a:pt x="9260374" y="5511906"/>
                </a:cubicBezTo>
                <a:cubicBezTo>
                  <a:pt x="9259737" y="5512924"/>
                  <a:pt x="9259102" y="5513941"/>
                  <a:pt x="9258466" y="5514959"/>
                </a:cubicBezTo>
                <a:cubicBezTo>
                  <a:pt x="9257830" y="5515976"/>
                  <a:pt x="9257321" y="5516739"/>
                  <a:pt x="9256812" y="5517248"/>
                </a:cubicBezTo>
                <a:cubicBezTo>
                  <a:pt x="9256303" y="5517757"/>
                  <a:pt x="9256176" y="5517884"/>
                  <a:pt x="9256176" y="5517503"/>
                </a:cubicBezTo>
                <a:cubicBezTo>
                  <a:pt x="9256176" y="5516994"/>
                  <a:pt x="9256431" y="5516103"/>
                  <a:pt x="9257066" y="5514704"/>
                </a:cubicBezTo>
                <a:cubicBezTo>
                  <a:pt x="9257575" y="5513432"/>
                  <a:pt x="9258211" y="5512160"/>
                  <a:pt x="9258847" y="5511016"/>
                </a:cubicBezTo>
                <a:cubicBezTo>
                  <a:pt x="9259483" y="5509871"/>
                  <a:pt x="9259992" y="5509108"/>
                  <a:pt x="9260374" y="5508853"/>
                </a:cubicBezTo>
                <a:cubicBezTo>
                  <a:pt x="9260628" y="5508726"/>
                  <a:pt x="9260755" y="5508472"/>
                  <a:pt x="9260882" y="5508217"/>
                </a:cubicBezTo>
                <a:cubicBezTo>
                  <a:pt x="9260882" y="5507963"/>
                  <a:pt x="9261137" y="5507709"/>
                  <a:pt x="9261137" y="5507454"/>
                </a:cubicBezTo>
                <a:cubicBezTo>
                  <a:pt x="9261137" y="5506818"/>
                  <a:pt x="9261900" y="5505419"/>
                  <a:pt x="9263172" y="5503257"/>
                </a:cubicBezTo>
                <a:cubicBezTo>
                  <a:pt x="9264444" y="5501095"/>
                  <a:pt x="9265843" y="5498805"/>
                  <a:pt x="9267624" y="5496261"/>
                </a:cubicBezTo>
                <a:cubicBezTo>
                  <a:pt x="9269404" y="5493717"/>
                  <a:pt x="9271058" y="5491428"/>
                  <a:pt x="9272711" y="5489520"/>
                </a:cubicBezTo>
                <a:cubicBezTo>
                  <a:pt x="9273983" y="5487994"/>
                  <a:pt x="9275637" y="5486340"/>
                  <a:pt x="9277418" y="5484432"/>
                </a:cubicBezTo>
                <a:cubicBezTo>
                  <a:pt x="9279198" y="5482652"/>
                  <a:pt x="9280852" y="5481125"/>
                  <a:pt x="9282251" y="5479853"/>
                </a:cubicBezTo>
                <a:cubicBezTo>
                  <a:pt x="9284540" y="5477818"/>
                  <a:pt x="9286067" y="5476546"/>
                  <a:pt x="9286957" y="5476038"/>
                </a:cubicBezTo>
                <a:close/>
                <a:moveTo>
                  <a:pt x="9281615" y="5475783"/>
                </a:moveTo>
                <a:lnTo>
                  <a:pt x="9281742" y="5475783"/>
                </a:lnTo>
                <a:cubicBezTo>
                  <a:pt x="9281742" y="5475783"/>
                  <a:pt x="9282124" y="5475783"/>
                  <a:pt x="9282378" y="5476038"/>
                </a:cubicBezTo>
                <a:cubicBezTo>
                  <a:pt x="9282505" y="5476165"/>
                  <a:pt x="9282633" y="5476419"/>
                  <a:pt x="9282633" y="5476801"/>
                </a:cubicBezTo>
                <a:cubicBezTo>
                  <a:pt x="9282633" y="5476928"/>
                  <a:pt x="9282633" y="5477055"/>
                  <a:pt x="9282378" y="5477055"/>
                </a:cubicBezTo>
                <a:cubicBezTo>
                  <a:pt x="9282124" y="5477055"/>
                  <a:pt x="9281996" y="5477055"/>
                  <a:pt x="9281742" y="5477055"/>
                </a:cubicBezTo>
                <a:cubicBezTo>
                  <a:pt x="9281488" y="5477055"/>
                  <a:pt x="9281360" y="5476928"/>
                  <a:pt x="9281233" y="5476674"/>
                </a:cubicBezTo>
                <a:cubicBezTo>
                  <a:pt x="9281233" y="5476546"/>
                  <a:pt x="9281233" y="5476292"/>
                  <a:pt x="9281233" y="5476165"/>
                </a:cubicBezTo>
                <a:cubicBezTo>
                  <a:pt x="9281233" y="5475910"/>
                  <a:pt x="9281360" y="5475783"/>
                  <a:pt x="9281615" y="5475783"/>
                </a:cubicBezTo>
                <a:close/>
                <a:moveTo>
                  <a:pt x="9216110" y="5474511"/>
                </a:moveTo>
                <a:cubicBezTo>
                  <a:pt x="9212421" y="5474893"/>
                  <a:pt x="9209623" y="5475656"/>
                  <a:pt x="9207970" y="5476801"/>
                </a:cubicBezTo>
                <a:cubicBezTo>
                  <a:pt x="9207334" y="5477182"/>
                  <a:pt x="9206570" y="5477691"/>
                  <a:pt x="9205807" y="5478073"/>
                </a:cubicBezTo>
                <a:cubicBezTo>
                  <a:pt x="9205044" y="5478454"/>
                  <a:pt x="9204281" y="5478836"/>
                  <a:pt x="9203772" y="5478963"/>
                </a:cubicBezTo>
                <a:cubicBezTo>
                  <a:pt x="9203264" y="5479217"/>
                  <a:pt x="9202627" y="5479472"/>
                  <a:pt x="9201737" y="5479981"/>
                </a:cubicBezTo>
                <a:cubicBezTo>
                  <a:pt x="9200974" y="5480489"/>
                  <a:pt x="9200211" y="5480998"/>
                  <a:pt x="9199702" y="5481634"/>
                </a:cubicBezTo>
                <a:cubicBezTo>
                  <a:pt x="9199066" y="5482143"/>
                  <a:pt x="9198430" y="5482652"/>
                  <a:pt x="9197921" y="5483033"/>
                </a:cubicBezTo>
                <a:cubicBezTo>
                  <a:pt x="9197412" y="5483415"/>
                  <a:pt x="9197031" y="5483669"/>
                  <a:pt x="9196904" y="5483669"/>
                </a:cubicBezTo>
                <a:cubicBezTo>
                  <a:pt x="9196649" y="5483669"/>
                  <a:pt x="9196395" y="5483796"/>
                  <a:pt x="9196014" y="5484051"/>
                </a:cubicBezTo>
                <a:cubicBezTo>
                  <a:pt x="9195632" y="5484305"/>
                  <a:pt x="9195250" y="5484687"/>
                  <a:pt x="9194996" y="5485068"/>
                </a:cubicBezTo>
                <a:cubicBezTo>
                  <a:pt x="9194614" y="5485450"/>
                  <a:pt x="9194106" y="5486086"/>
                  <a:pt x="9193215" y="5486722"/>
                </a:cubicBezTo>
                <a:cubicBezTo>
                  <a:pt x="9192452" y="5487358"/>
                  <a:pt x="9191562" y="5488121"/>
                  <a:pt x="9190671" y="5488884"/>
                </a:cubicBezTo>
                <a:cubicBezTo>
                  <a:pt x="9188891" y="5490538"/>
                  <a:pt x="9186219" y="5493336"/>
                  <a:pt x="9182913" y="5497152"/>
                </a:cubicBezTo>
                <a:cubicBezTo>
                  <a:pt x="9179605" y="5501095"/>
                  <a:pt x="9177061" y="5504274"/>
                  <a:pt x="9175154" y="5506946"/>
                </a:cubicBezTo>
                <a:cubicBezTo>
                  <a:pt x="9171465" y="5512924"/>
                  <a:pt x="9173118" y="5511906"/>
                  <a:pt x="9180114" y="5503639"/>
                </a:cubicBezTo>
                <a:cubicBezTo>
                  <a:pt x="9182022" y="5501349"/>
                  <a:pt x="9183803" y="5499314"/>
                  <a:pt x="9185202" y="5497660"/>
                </a:cubicBezTo>
                <a:cubicBezTo>
                  <a:pt x="9186728" y="5496007"/>
                  <a:pt x="9187619" y="5495244"/>
                  <a:pt x="9187873" y="5495244"/>
                </a:cubicBezTo>
                <a:cubicBezTo>
                  <a:pt x="9188128" y="5495244"/>
                  <a:pt x="9188382" y="5495117"/>
                  <a:pt x="9188891" y="5494862"/>
                </a:cubicBezTo>
                <a:cubicBezTo>
                  <a:pt x="9189399" y="5494608"/>
                  <a:pt x="9189781" y="5494226"/>
                  <a:pt x="9190035" y="5493845"/>
                </a:cubicBezTo>
                <a:cubicBezTo>
                  <a:pt x="9190671" y="5493081"/>
                  <a:pt x="9191689" y="5492064"/>
                  <a:pt x="9192961" y="5490919"/>
                </a:cubicBezTo>
                <a:cubicBezTo>
                  <a:pt x="9194233" y="5489774"/>
                  <a:pt x="9195505" y="5488757"/>
                  <a:pt x="9196649" y="5487739"/>
                </a:cubicBezTo>
                <a:cubicBezTo>
                  <a:pt x="9197794" y="5486849"/>
                  <a:pt x="9198430" y="5486340"/>
                  <a:pt x="9198684" y="5486340"/>
                </a:cubicBezTo>
                <a:cubicBezTo>
                  <a:pt x="9198812" y="5486340"/>
                  <a:pt x="9199066" y="5486213"/>
                  <a:pt x="9199320" y="5485959"/>
                </a:cubicBezTo>
                <a:cubicBezTo>
                  <a:pt x="9199575" y="5485704"/>
                  <a:pt x="9199829" y="5485450"/>
                  <a:pt x="9200211" y="5485195"/>
                </a:cubicBezTo>
                <a:cubicBezTo>
                  <a:pt x="9200592" y="5484814"/>
                  <a:pt x="9201229" y="5484305"/>
                  <a:pt x="9202119" y="5483669"/>
                </a:cubicBezTo>
                <a:cubicBezTo>
                  <a:pt x="9203009" y="5483160"/>
                  <a:pt x="9203899" y="5482652"/>
                  <a:pt x="9204917" y="5482143"/>
                </a:cubicBezTo>
                <a:cubicBezTo>
                  <a:pt x="9205935" y="5481634"/>
                  <a:pt x="9206698" y="5481252"/>
                  <a:pt x="9207461" y="5480998"/>
                </a:cubicBezTo>
                <a:cubicBezTo>
                  <a:pt x="9208224" y="5480744"/>
                  <a:pt x="9208478" y="5480744"/>
                  <a:pt x="9208606" y="5480871"/>
                </a:cubicBezTo>
                <a:cubicBezTo>
                  <a:pt x="9208606" y="5480998"/>
                  <a:pt x="9208351" y="5481380"/>
                  <a:pt x="9207715" y="5481888"/>
                </a:cubicBezTo>
                <a:cubicBezTo>
                  <a:pt x="9207079" y="5482397"/>
                  <a:pt x="9206316" y="5483033"/>
                  <a:pt x="9205426" y="5483669"/>
                </a:cubicBezTo>
                <a:cubicBezTo>
                  <a:pt x="9202373" y="5485704"/>
                  <a:pt x="9200084" y="5487358"/>
                  <a:pt x="9198303" y="5488630"/>
                </a:cubicBezTo>
                <a:cubicBezTo>
                  <a:pt x="9196522" y="5490029"/>
                  <a:pt x="9194487" y="5491682"/>
                  <a:pt x="9192325" y="5493590"/>
                </a:cubicBezTo>
                <a:cubicBezTo>
                  <a:pt x="9189908" y="5495880"/>
                  <a:pt x="9186856" y="5499187"/>
                  <a:pt x="9183167" y="5503511"/>
                </a:cubicBezTo>
                <a:cubicBezTo>
                  <a:pt x="9179478" y="5507836"/>
                  <a:pt x="9175790" y="5512669"/>
                  <a:pt x="9171974" y="5517757"/>
                </a:cubicBezTo>
                <a:cubicBezTo>
                  <a:pt x="9169812" y="5520555"/>
                  <a:pt x="9168412" y="5522209"/>
                  <a:pt x="9167776" y="5522463"/>
                </a:cubicBezTo>
                <a:cubicBezTo>
                  <a:pt x="9167140" y="5522845"/>
                  <a:pt x="9167522" y="5521700"/>
                  <a:pt x="9169048" y="5519029"/>
                </a:cubicBezTo>
                <a:cubicBezTo>
                  <a:pt x="9170447" y="5516739"/>
                  <a:pt x="9170702" y="5516231"/>
                  <a:pt x="9169557" y="5517503"/>
                </a:cubicBezTo>
                <a:cubicBezTo>
                  <a:pt x="9169048" y="5517884"/>
                  <a:pt x="9168540" y="5518647"/>
                  <a:pt x="9167903" y="5519410"/>
                </a:cubicBezTo>
                <a:cubicBezTo>
                  <a:pt x="9167268" y="5520301"/>
                  <a:pt x="9166886" y="5521191"/>
                  <a:pt x="9166504" y="5522082"/>
                </a:cubicBezTo>
                <a:cubicBezTo>
                  <a:pt x="9165996" y="5522972"/>
                  <a:pt x="9165487" y="5523862"/>
                  <a:pt x="9164978" y="5524880"/>
                </a:cubicBezTo>
                <a:cubicBezTo>
                  <a:pt x="9164342" y="5525770"/>
                  <a:pt x="9163960" y="5526533"/>
                  <a:pt x="9163579" y="5527169"/>
                </a:cubicBezTo>
                <a:cubicBezTo>
                  <a:pt x="9163197" y="5527678"/>
                  <a:pt x="9162816" y="5528314"/>
                  <a:pt x="9162434" y="5529204"/>
                </a:cubicBezTo>
                <a:cubicBezTo>
                  <a:pt x="9162180" y="5530095"/>
                  <a:pt x="9161926" y="5530731"/>
                  <a:pt x="9161798" y="5531367"/>
                </a:cubicBezTo>
                <a:cubicBezTo>
                  <a:pt x="9161798" y="5532130"/>
                  <a:pt x="9161544" y="5532639"/>
                  <a:pt x="9161417" y="5533020"/>
                </a:cubicBezTo>
                <a:cubicBezTo>
                  <a:pt x="9161289" y="5533402"/>
                  <a:pt x="9161035" y="5533529"/>
                  <a:pt x="9160781" y="5533529"/>
                </a:cubicBezTo>
                <a:cubicBezTo>
                  <a:pt x="9160654" y="5533529"/>
                  <a:pt x="9160526" y="5533529"/>
                  <a:pt x="9160526" y="5533783"/>
                </a:cubicBezTo>
                <a:cubicBezTo>
                  <a:pt x="9160526" y="5533911"/>
                  <a:pt x="9160526" y="5534292"/>
                  <a:pt x="9160654" y="5534674"/>
                </a:cubicBezTo>
                <a:cubicBezTo>
                  <a:pt x="9161035" y="5535564"/>
                  <a:pt x="9160654" y="5536073"/>
                  <a:pt x="9159636" y="5536582"/>
                </a:cubicBezTo>
                <a:cubicBezTo>
                  <a:pt x="9158618" y="5536963"/>
                  <a:pt x="9158364" y="5537472"/>
                  <a:pt x="9158746" y="5538235"/>
                </a:cubicBezTo>
                <a:cubicBezTo>
                  <a:pt x="9159127" y="5538998"/>
                  <a:pt x="9159000" y="5539253"/>
                  <a:pt x="9158364" y="5539253"/>
                </a:cubicBezTo>
                <a:cubicBezTo>
                  <a:pt x="9158110" y="5539253"/>
                  <a:pt x="9157855" y="5539380"/>
                  <a:pt x="9157728" y="5539507"/>
                </a:cubicBezTo>
                <a:cubicBezTo>
                  <a:pt x="9157601" y="5539634"/>
                  <a:pt x="9157474" y="5539889"/>
                  <a:pt x="9157474" y="5540270"/>
                </a:cubicBezTo>
                <a:cubicBezTo>
                  <a:pt x="9157474" y="5540525"/>
                  <a:pt x="9157474" y="5541033"/>
                  <a:pt x="9156965" y="5541669"/>
                </a:cubicBezTo>
                <a:cubicBezTo>
                  <a:pt x="9156583" y="5542305"/>
                  <a:pt x="9156202" y="5542941"/>
                  <a:pt x="9155693" y="5543577"/>
                </a:cubicBezTo>
                <a:cubicBezTo>
                  <a:pt x="9155184" y="5544213"/>
                  <a:pt x="9154802" y="5544976"/>
                  <a:pt x="9154548" y="5545740"/>
                </a:cubicBezTo>
                <a:cubicBezTo>
                  <a:pt x="9154294" y="5546503"/>
                  <a:pt x="9154039" y="5547139"/>
                  <a:pt x="9154167" y="5547520"/>
                </a:cubicBezTo>
                <a:cubicBezTo>
                  <a:pt x="9154167" y="5548029"/>
                  <a:pt x="9154167" y="5548411"/>
                  <a:pt x="9154167" y="5548665"/>
                </a:cubicBezTo>
                <a:cubicBezTo>
                  <a:pt x="9154167" y="5548919"/>
                  <a:pt x="9153912" y="5549047"/>
                  <a:pt x="9153658" y="5549047"/>
                </a:cubicBezTo>
                <a:cubicBezTo>
                  <a:pt x="9153276" y="5548792"/>
                  <a:pt x="9153149" y="5549174"/>
                  <a:pt x="9153531" y="5549937"/>
                </a:cubicBezTo>
                <a:cubicBezTo>
                  <a:pt x="9153531" y="5550318"/>
                  <a:pt x="9153531" y="5550700"/>
                  <a:pt x="9153531" y="5551082"/>
                </a:cubicBezTo>
                <a:cubicBezTo>
                  <a:pt x="9153531" y="5551463"/>
                  <a:pt x="9153276" y="5551845"/>
                  <a:pt x="9152895" y="5552226"/>
                </a:cubicBezTo>
                <a:cubicBezTo>
                  <a:pt x="9152640" y="5552481"/>
                  <a:pt x="9152386" y="5552862"/>
                  <a:pt x="9152131" y="5553244"/>
                </a:cubicBezTo>
                <a:cubicBezTo>
                  <a:pt x="9151877" y="5553626"/>
                  <a:pt x="9151877" y="5554007"/>
                  <a:pt x="9151877" y="5554261"/>
                </a:cubicBezTo>
                <a:cubicBezTo>
                  <a:pt x="9151877" y="5554516"/>
                  <a:pt x="9151877" y="5554643"/>
                  <a:pt x="9151623" y="5554897"/>
                </a:cubicBezTo>
                <a:cubicBezTo>
                  <a:pt x="9151368" y="5555025"/>
                  <a:pt x="9151114" y="5555152"/>
                  <a:pt x="9150859" y="5555152"/>
                </a:cubicBezTo>
                <a:cubicBezTo>
                  <a:pt x="9150351" y="5555152"/>
                  <a:pt x="9149588" y="5556297"/>
                  <a:pt x="9148443" y="5558459"/>
                </a:cubicBezTo>
                <a:cubicBezTo>
                  <a:pt x="9147425" y="5560621"/>
                  <a:pt x="9146408" y="5563165"/>
                  <a:pt x="9145263" y="5566218"/>
                </a:cubicBezTo>
                <a:cubicBezTo>
                  <a:pt x="9144246" y="5569270"/>
                  <a:pt x="9143355" y="5572196"/>
                  <a:pt x="9142719" y="5575121"/>
                </a:cubicBezTo>
                <a:cubicBezTo>
                  <a:pt x="9141829" y="5579191"/>
                  <a:pt x="9141575" y="5582626"/>
                  <a:pt x="9141956" y="5585424"/>
                </a:cubicBezTo>
                <a:cubicBezTo>
                  <a:pt x="9142338" y="5588222"/>
                  <a:pt x="9143482" y="5591020"/>
                  <a:pt x="9145263" y="5593819"/>
                </a:cubicBezTo>
                <a:cubicBezTo>
                  <a:pt x="9148697" y="5599288"/>
                  <a:pt x="9152386" y="5602722"/>
                  <a:pt x="9156329" y="5603867"/>
                </a:cubicBezTo>
                <a:cubicBezTo>
                  <a:pt x="9158237" y="5604630"/>
                  <a:pt x="9160399" y="5604757"/>
                  <a:pt x="9162943" y="5604248"/>
                </a:cubicBezTo>
                <a:cubicBezTo>
                  <a:pt x="9164724" y="5603867"/>
                  <a:pt x="9166377" y="5603485"/>
                  <a:pt x="9167903" y="5602722"/>
                </a:cubicBezTo>
                <a:cubicBezTo>
                  <a:pt x="9169430" y="5602086"/>
                  <a:pt x="9170447" y="5601450"/>
                  <a:pt x="9170829" y="5600814"/>
                </a:cubicBezTo>
                <a:cubicBezTo>
                  <a:pt x="9170956" y="5600814"/>
                  <a:pt x="9171338" y="5600433"/>
                  <a:pt x="9172101" y="5600051"/>
                </a:cubicBezTo>
                <a:cubicBezTo>
                  <a:pt x="9172864" y="5599542"/>
                  <a:pt x="9173627" y="5599161"/>
                  <a:pt x="9174518" y="5598525"/>
                </a:cubicBezTo>
                <a:cubicBezTo>
                  <a:pt x="9176044" y="5597634"/>
                  <a:pt x="9177698" y="5596490"/>
                  <a:pt x="9179605" y="5594963"/>
                </a:cubicBezTo>
                <a:cubicBezTo>
                  <a:pt x="9181513" y="5593437"/>
                  <a:pt x="9182913" y="5592165"/>
                  <a:pt x="9183676" y="5591020"/>
                </a:cubicBezTo>
                <a:cubicBezTo>
                  <a:pt x="9183803" y="5591020"/>
                  <a:pt x="9184185" y="5590639"/>
                  <a:pt x="9184693" y="5590003"/>
                </a:cubicBezTo>
                <a:cubicBezTo>
                  <a:pt x="9185329" y="5589367"/>
                  <a:pt x="9185838" y="5588731"/>
                  <a:pt x="9186601" y="5587968"/>
                </a:cubicBezTo>
                <a:cubicBezTo>
                  <a:pt x="9187364" y="5587332"/>
                  <a:pt x="9188382" y="5586187"/>
                  <a:pt x="9189781" y="5584534"/>
                </a:cubicBezTo>
                <a:cubicBezTo>
                  <a:pt x="9191180" y="5582880"/>
                  <a:pt x="9193469" y="5580336"/>
                  <a:pt x="9196522" y="5576775"/>
                </a:cubicBezTo>
                <a:cubicBezTo>
                  <a:pt x="9199575" y="5573213"/>
                  <a:pt x="9203899" y="5568253"/>
                  <a:pt x="9209623" y="5561639"/>
                </a:cubicBezTo>
                <a:cubicBezTo>
                  <a:pt x="9211277" y="5559731"/>
                  <a:pt x="9212803" y="5558077"/>
                  <a:pt x="9213948" y="5556805"/>
                </a:cubicBezTo>
                <a:cubicBezTo>
                  <a:pt x="9215220" y="5555533"/>
                  <a:pt x="9215856" y="5554897"/>
                  <a:pt x="9216110" y="5554897"/>
                </a:cubicBezTo>
                <a:cubicBezTo>
                  <a:pt x="9216237" y="5555025"/>
                  <a:pt x="9216365" y="5555406"/>
                  <a:pt x="9216492" y="5556169"/>
                </a:cubicBezTo>
                <a:cubicBezTo>
                  <a:pt x="9216492" y="5556805"/>
                  <a:pt x="9216492" y="5557696"/>
                  <a:pt x="9216492" y="5558713"/>
                </a:cubicBezTo>
                <a:cubicBezTo>
                  <a:pt x="9216492" y="5559731"/>
                  <a:pt x="9216492" y="5561003"/>
                  <a:pt x="9216619" y="5562656"/>
                </a:cubicBezTo>
                <a:cubicBezTo>
                  <a:pt x="9216619" y="5564310"/>
                  <a:pt x="9216746" y="5565709"/>
                  <a:pt x="9216873" y="5567108"/>
                </a:cubicBezTo>
                <a:cubicBezTo>
                  <a:pt x="9217128" y="5569143"/>
                  <a:pt x="9217509" y="5570924"/>
                  <a:pt x="9218018" y="5572450"/>
                </a:cubicBezTo>
                <a:cubicBezTo>
                  <a:pt x="9218527" y="5573849"/>
                  <a:pt x="9219671" y="5576012"/>
                  <a:pt x="9221325" y="5578683"/>
                </a:cubicBezTo>
                <a:cubicBezTo>
                  <a:pt x="9224377" y="5583643"/>
                  <a:pt x="9227557" y="5586569"/>
                  <a:pt x="9230992" y="5587459"/>
                </a:cubicBezTo>
                <a:cubicBezTo>
                  <a:pt x="9234426" y="5588476"/>
                  <a:pt x="9238242" y="5588731"/>
                  <a:pt x="9242312" y="5588476"/>
                </a:cubicBezTo>
                <a:lnTo>
                  <a:pt x="9242693" y="5588476"/>
                </a:lnTo>
                <a:cubicBezTo>
                  <a:pt x="9243330" y="5588476"/>
                  <a:pt x="9243838" y="5587968"/>
                  <a:pt x="9243965" y="5587205"/>
                </a:cubicBezTo>
                <a:cubicBezTo>
                  <a:pt x="9244093" y="5586441"/>
                  <a:pt x="9244093" y="5585678"/>
                  <a:pt x="9243965" y="5584788"/>
                </a:cubicBezTo>
                <a:cubicBezTo>
                  <a:pt x="9243711" y="5583898"/>
                  <a:pt x="9243330" y="5583007"/>
                  <a:pt x="9242693" y="5582371"/>
                </a:cubicBezTo>
                <a:cubicBezTo>
                  <a:pt x="9242058" y="5581862"/>
                  <a:pt x="9241422" y="5581608"/>
                  <a:pt x="9240531" y="5581608"/>
                </a:cubicBezTo>
                <a:cubicBezTo>
                  <a:pt x="9239641" y="5581608"/>
                  <a:pt x="9238878" y="5581608"/>
                  <a:pt x="9238242" y="5581990"/>
                </a:cubicBezTo>
                <a:lnTo>
                  <a:pt x="9237606" y="5581990"/>
                </a:lnTo>
                <a:lnTo>
                  <a:pt x="9235607" y="5582090"/>
                </a:lnTo>
                <a:lnTo>
                  <a:pt x="9234426" y="5581735"/>
                </a:lnTo>
                <a:cubicBezTo>
                  <a:pt x="9234172" y="5581481"/>
                  <a:pt x="9233790" y="5581099"/>
                  <a:pt x="9233535" y="5580590"/>
                </a:cubicBezTo>
                <a:cubicBezTo>
                  <a:pt x="9232900" y="5579064"/>
                  <a:pt x="9232518" y="5576902"/>
                  <a:pt x="9232264" y="5573849"/>
                </a:cubicBezTo>
                <a:cubicBezTo>
                  <a:pt x="9232009" y="5570924"/>
                  <a:pt x="9232137" y="5568126"/>
                  <a:pt x="9232518" y="5565582"/>
                </a:cubicBezTo>
                <a:cubicBezTo>
                  <a:pt x="9232772" y="5564310"/>
                  <a:pt x="9233027" y="5563165"/>
                  <a:pt x="9233027" y="5562020"/>
                </a:cubicBezTo>
                <a:cubicBezTo>
                  <a:pt x="9233027" y="5560876"/>
                  <a:pt x="9233027" y="5560112"/>
                  <a:pt x="9233027" y="5559604"/>
                </a:cubicBezTo>
                <a:cubicBezTo>
                  <a:pt x="9233027" y="5559095"/>
                  <a:pt x="9233027" y="5558713"/>
                  <a:pt x="9233027" y="5558459"/>
                </a:cubicBezTo>
                <a:cubicBezTo>
                  <a:pt x="9233027" y="5558077"/>
                  <a:pt x="9233281" y="5557950"/>
                  <a:pt x="9233409" y="5557950"/>
                </a:cubicBezTo>
                <a:cubicBezTo>
                  <a:pt x="9233663" y="5557950"/>
                  <a:pt x="9233790" y="5557823"/>
                  <a:pt x="9233917" y="5557568"/>
                </a:cubicBezTo>
                <a:cubicBezTo>
                  <a:pt x="9233917" y="5557314"/>
                  <a:pt x="9234044" y="5557060"/>
                  <a:pt x="9233917" y="5556805"/>
                </a:cubicBezTo>
                <a:cubicBezTo>
                  <a:pt x="9233917" y="5556551"/>
                  <a:pt x="9233917" y="5556042"/>
                  <a:pt x="9234172" y="5555406"/>
                </a:cubicBezTo>
                <a:cubicBezTo>
                  <a:pt x="9234299" y="5554770"/>
                  <a:pt x="9234553" y="5554261"/>
                  <a:pt x="9234935" y="5553753"/>
                </a:cubicBezTo>
                <a:cubicBezTo>
                  <a:pt x="9235189" y="5552990"/>
                  <a:pt x="9235698" y="5551845"/>
                  <a:pt x="9236334" y="5550064"/>
                </a:cubicBezTo>
                <a:cubicBezTo>
                  <a:pt x="9236970" y="5548283"/>
                  <a:pt x="9237606" y="5546503"/>
                  <a:pt x="9238242" y="5544595"/>
                </a:cubicBezTo>
                <a:cubicBezTo>
                  <a:pt x="9238878" y="5542687"/>
                  <a:pt x="9239514" y="5541033"/>
                  <a:pt x="9239895" y="5539507"/>
                </a:cubicBezTo>
                <a:cubicBezTo>
                  <a:pt x="9240277" y="5538108"/>
                  <a:pt x="9240404" y="5537218"/>
                  <a:pt x="9240404" y="5537090"/>
                </a:cubicBezTo>
                <a:cubicBezTo>
                  <a:pt x="9240404" y="5537090"/>
                  <a:pt x="9240404" y="5536836"/>
                  <a:pt x="9240404" y="5536454"/>
                </a:cubicBezTo>
                <a:cubicBezTo>
                  <a:pt x="9240531" y="5536200"/>
                  <a:pt x="9240786" y="5535818"/>
                  <a:pt x="9241040" y="5535310"/>
                </a:cubicBezTo>
                <a:cubicBezTo>
                  <a:pt x="9241294" y="5534801"/>
                  <a:pt x="9241676" y="5534038"/>
                  <a:pt x="9242312" y="5532893"/>
                </a:cubicBezTo>
                <a:cubicBezTo>
                  <a:pt x="9242821" y="5531748"/>
                  <a:pt x="9243457" y="5530604"/>
                  <a:pt x="9243965" y="5529332"/>
                </a:cubicBezTo>
                <a:cubicBezTo>
                  <a:pt x="9244856" y="5527551"/>
                  <a:pt x="9245237" y="5526279"/>
                  <a:pt x="9245365" y="5525770"/>
                </a:cubicBezTo>
                <a:cubicBezTo>
                  <a:pt x="9245365" y="5525134"/>
                  <a:pt x="9245365" y="5524880"/>
                  <a:pt x="9244856" y="5524880"/>
                </a:cubicBezTo>
                <a:cubicBezTo>
                  <a:pt x="9244093" y="5524880"/>
                  <a:pt x="9243711" y="5524498"/>
                  <a:pt x="9243838" y="5523481"/>
                </a:cubicBezTo>
                <a:cubicBezTo>
                  <a:pt x="9243838" y="5522845"/>
                  <a:pt x="9243711" y="5522336"/>
                  <a:pt x="9243075" y="5521827"/>
                </a:cubicBezTo>
                <a:cubicBezTo>
                  <a:pt x="9242439" y="5521318"/>
                  <a:pt x="9241422" y="5520810"/>
                  <a:pt x="9239768" y="5520174"/>
                </a:cubicBezTo>
                <a:cubicBezTo>
                  <a:pt x="9238624" y="5519792"/>
                  <a:pt x="9237606" y="5519283"/>
                  <a:pt x="9236715" y="5518902"/>
                </a:cubicBezTo>
                <a:cubicBezTo>
                  <a:pt x="9235825" y="5518520"/>
                  <a:pt x="9235189" y="5518139"/>
                  <a:pt x="9234935" y="5518011"/>
                </a:cubicBezTo>
                <a:cubicBezTo>
                  <a:pt x="9233917" y="5517375"/>
                  <a:pt x="9232645" y="5517121"/>
                  <a:pt x="9231119" y="5517248"/>
                </a:cubicBezTo>
                <a:cubicBezTo>
                  <a:pt x="9229720" y="5517375"/>
                  <a:pt x="9228320" y="5518011"/>
                  <a:pt x="9226922" y="5519029"/>
                </a:cubicBezTo>
                <a:cubicBezTo>
                  <a:pt x="9226031" y="5519792"/>
                  <a:pt x="9225523" y="5520301"/>
                  <a:pt x="9225395" y="5520555"/>
                </a:cubicBezTo>
                <a:cubicBezTo>
                  <a:pt x="9225268" y="5520810"/>
                  <a:pt x="9225395" y="5521064"/>
                  <a:pt x="9225904" y="5521064"/>
                </a:cubicBezTo>
                <a:cubicBezTo>
                  <a:pt x="9226922" y="5521064"/>
                  <a:pt x="9226540" y="5521827"/>
                  <a:pt x="9224377" y="5523481"/>
                </a:cubicBezTo>
                <a:cubicBezTo>
                  <a:pt x="9222215" y="5525389"/>
                  <a:pt x="9219417" y="5527932"/>
                  <a:pt x="9216237" y="5531112"/>
                </a:cubicBezTo>
                <a:cubicBezTo>
                  <a:pt x="9213057" y="5534292"/>
                  <a:pt x="9208478" y="5538998"/>
                  <a:pt x="9202500" y="5545485"/>
                </a:cubicBezTo>
                <a:cubicBezTo>
                  <a:pt x="9198939" y="5549301"/>
                  <a:pt x="9196268" y="5552226"/>
                  <a:pt x="9194360" y="5554134"/>
                </a:cubicBezTo>
                <a:cubicBezTo>
                  <a:pt x="9192452" y="5556042"/>
                  <a:pt x="9191053" y="5557314"/>
                  <a:pt x="9190290" y="5558077"/>
                </a:cubicBezTo>
                <a:cubicBezTo>
                  <a:pt x="9189399" y="5558840"/>
                  <a:pt x="9188891" y="5559095"/>
                  <a:pt x="9188509" y="5559095"/>
                </a:cubicBezTo>
                <a:cubicBezTo>
                  <a:pt x="9188128" y="5559095"/>
                  <a:pt x="9187873" y="5559222"/>
                  <a:pt x="9187619" y="5559476"/>
                </a:cubicBezTo>
                <a:cubicBezTo>
                  <a:pt x="9187364" y="5559731"/>
                  <a:pt x="9187364" y="5559985"/>
                  <a:pt x="9187364" y="5560240"/>
                </a:cubicBezTo>
                <a:cubicBezTo>
                  <a:pt x="9187364" y="5560748"/>
                  <a:pt x="9187110" y="5561511"/>
                  <a:pt x="9186347" y="5562529"/>
                </a:cubicBezTo>
                <a:cubicBezTo>
                  <a:pt x="9185584" y="5563547"/>
                  <a:pt x="9184820" y="5564437"/>
                  <a:pt x="9183803" y="5565200"/>
                </a:cubicBezTo>
                <a:cubicBezTo>
                  <a:pt x="9182913" y="5565963"/>
                  <a:pt x="9182022" y="5566472"/>
                  <a:pt x="9181259" y="5566599"/>
                </a:cubicBezTo>
                <a:cubicBezTo>
                  <a:pt x="9181259" y="5566599"/>
                  <a:pt x="9180877" y="5566854"/>
                  <a:pt x="9180496" y="5567235"/>
                </a:cubicBezTo>
                <a:cubicBezTo>
                  <a:pt x="9180114" y="5567617"/>
                  <a:pt x="9179605" y="5568126"/>
                  <a:pt x="9179097" y="5568634"/>
                </a:cubicBezTo>
                <a:cubicBezTo>
                  <a:pt x="9178588" y="5569270"/>
                  <a:pt x="9177952" y="5569906"/>
                  <a:pt x="9177061" y="5570924"/>
                </a:cubicBezTo>
                <a:cubicBezTo>
                  <a:pt x="9176171" y="5571814"/>
                  <a:pt x="9175408" y="5572705"/>
                  <a:pt x="9174645" y="5573468"/>
                </a:cubicBezTo>
                <a:cubicBezTo>
                  <a:pt x="9173882" y="5574358"/>
                  <a:pt x="9172991" y="5575248"/>
                  <a:pt x="9171974" y="5576393"/>
                </a:cubicBezTo>
                <a:cubicBezTo>
                  <a:pt x="9170956" y="5577411"/>
                  <a:pt x="9170066" y="5578428"/>
                  <a:pt x="9169430" y="5579191"/>
                </a:cubicBezTo>
                <a:cubicBezTo>
                  <a:pt x="9168794" y="5580082"/>
                  <a:pt x="9168158" y="5580718"/>
                  <a:pt x="9167649" y="5581354"/>
                </a:cubicBezTo>
                <a:cubicBezTo>
                  <a:pt x="9167140" y="5581862"/>
                  <a:pt x="9166759" y="5582244"/>
                  <a:pt x="9166759" y="5582244"/>
                </a:cubicBezTo>
                <a:cubicBezTo>
                  <a:pt x="9166504" y="5582244"/>
                  <a:pt x="9165996" y="5582626"/>
                  <a:pt x="9165105" y="5583389"/>
                </a:cubicBezTo>
                <a:cubicBezTo>
                  <a:pt x="9164215" y="5584152"/>
                  <a:pt x="9163325" y="5584915"/>
                  <a:pt x="9162561" y="5585805"/>
                </a:cubicBezTo>
                <a:cubicBezTo>
                  <a:pt x="9161671" y="5586696"/>
                  <a:pt x="9161035" y="5587332"/>
                  <a:pt x="9160654" y="5587841"/>
                </a:cubicBezTo>
                <a:cubicBezTo>
                  <a:pt x="9160272" y="5588222"/>
                  <a:pt x="9159890" y="5588731"/>
                  <a:pt x="9159382" y="5589112"/>
                </a:cubicBezTo>
                <a:cubicBezTo>
                  <a:pt x="9158873" y="5589494"/>
                  <a:pt x="9158237" y="5589876"/>
                  <a:pt x="9157728" y="5590130"/>
                </a:cubicBezTo>
                <a:cubicBezTo>
                  <a:pt x="9156838" y="5590384"/>
                  <a:pt x="9156329" y="5590512"/>
                  <a:pt x="9156074" y="5590384"/>
                </a:cubicBezTo>
                <a:cubicBezTo>
                  <a:pt x="9155820" y="5590257"/>
                  <a:pt x="9155693" y="5589621"/>
                  <a:pt x="9155566" y="5588604"/>
                </a:cubicBezTo>
                <a:cubicBezTo>
                  <a:pt x="9155566" y="5587968"/>
                  <a:pt x="9155439" y="5587459"/>
                  <a:pt x="9155184" y="5587077"/>
                </a:cubicBezTo>
                <a:cubicBezTo>
                  <a:pt x="9154930" y="5586569"/>
                  <a:pt x="9154802" y="5586314"/>
                  <a:pt x="9154548" y="5586187"/>
                </a:cubicBezTo>
                <a:cubicBezTo>
                  <a:pt x="9153912" y="5586060"/>
                  <a:pt x="9153912" y="5585805"/>
                  <a:pt x="9154675" y="5585678"/>
                </a:cubicBezTo>
                <a:cubicBezTo>
                  <a:pt x="9154930" y="5585678"/>
                  <a:pt x="9155311" y="5585424"/>
                  <a:pt x="9155693" y="5584915"/>
                </a:cubicBezTo>
                <a:cubicBezTo>
                  <a:pt x="9156074" y="5584406"/>
                  <a:pt x="9156329" y="5583898"/>
                  <a:pt x="9156456" y="5583262"/>
                </a:cubicBezTo>
                <a:cubicBezTo>
                  <a:pt x="9156711" y="5582498"/>
                  <a:pt x="9156965" y="5581735"/>
                  <a:pt x="9157219" y="5580718"/>
                </a:cubicBezTo>
                <a:cubicBezTo>
                  <a:pt x="9157474" y="5579700"/>
                  <a:pt x="9157855" y="5578810"/>
                  <a:pt x="9158110" y="5577919"/>
                </a:cubicBezTo>
                <a:cubicBezTo>
                  <a:pt x="9158364" y="5577029"/>
                  <a:pt x="9158746" y="5576139"/>
                  <a:pt x="9159000" y="5575248"/>
                </a:cubicBezTo>
                <a:cubicBezTo>
                  <a:pt x="9159254" y="5574358"/>
                  <a:pt x="9159509" y="5573722"/>
                  <a:pt x="9159636" y="5573213"/>
                </a:cubicBezTo>
                <a:cubicBezTo>
                  <a:pt x="9159636" y="5572705"/>
                  <a:pt x="9159890" y="5572069"/>
                  <a:pt x="9160272" y="5571178"/>
                </a:cubicBezTo>
                <a:cubicBezTo>
                  <a:pt x="9160526" y="5570288"/>
                  <a:pt x="9160908" y="5569270"/>
                  <a:pt x="9161417" y="5568380"/>
                </a:cubicBezTo>
                <a:cubicBezTo>
                  <a:pt x="9161798" y="5567490"/>
                  <a:pt x="9162180" y="5566726"/>
                  <a:pt x="9162434" y="5565963"/>
                </a:cubicBezTo>
                <a:cubicBezTo>
                  <a:pt x="9162689" y="5565200"/>
                  <a:pt x="9162816" y="5564691"/>
                  <a:pt x="9162816" y="5564310"/>
                </a:cubicBezTo>
                <a:cubicBezTo>
                  <a:pt x="9162816" y="5564055"/>
                  <a:pt x="9162816" y="5563801"/>
                  <a:pt x="9162943" y="5563419"/>
                </a:cubicBezTo>
                <a:cubicBezTo>
                  <a:pt x="9162943" y="5563038"/>
                  <a:pt x="9163197" y="5562783"/>
                  <a:pt x="9163325" y="5562529"/>
                </a:cubicBezTo>
                <a:cubicBezTo>
                  <a:pt x="9163579" y="5562147"/>
                  <a:pt x="9163960" y="5561511"/>
                  <a:pt x="9164469" y="5560494"/>
                </a:cubicBezTo>
                <a:cubicBezTo>
                  <a:pt x="9164978" y="5559476"/>
                  <a:pt x="9165614" y="5558332"/>
                  <a:pt x="9166250" y="5556933"/>
                </a:cubicBezTo>
                <a:cubicBezTo>
                  <a:pt x="9167013" y="5555661"/>
                  <a:pt x="9167903" y="5553753"/>
                  <a:pt x="9169175" y="5551463"/>
                </a:cubicBezTo>
                <a:cubicBezTo>
                  <a:pt x="9170447" y="5549174"/>
                  <a:pt x="9171592" y="5546757"/>
                  <a:pt x="9172864" y="5544595"/>
                </a:cubicBezTo>
                <a:cubicBezTo>
                  <a:pt x="9174009" y="5542305"/>
                  <a:pt x="9175027" y="5540270"/>
                  <a:pt x="9176044" y="5538617"/>
                </a:cubicBezTo>
                <a:cubicBezTo>
                  <a:pt x="9176934" y="5536836"/>
                  <a:pt x="9177570" y="5535818"/>
                  <a:pt x="9177698" y="5535437"/>
                </a:cubicBezTo>
                <a:cubicBezTo>
                  <a:pt x="9177952" y="5535055"/>
                  <a:pt x="9178079" y="5534547"/>
                  <a:pt x="9178333" y="5534165"/>
                </a:cubicBezTo>
                <a:cubicBezTo>
                  <a:pt x="9178588" y="5533656"/>
                  <a:pt x="9178842" y="5533275"/>
                  <a:pt x="9179097" y="5532893"/>
                </a:cubicBezTo>
                <a:cubicBezTo>
                  <a:pt x="9179351" y="5532511"/>
                  <a:pt x="9179733" y="5532003"/>
                  <a:pt x="9180241" y="5531367"/>
                </a:cubicBezTo>
                <a:cubicBezTo>
                  <a:pt x="9180750" y="5530604"/>
                  <a:pt x="9181259" y="5529968"/>
                  <a:pt x="9181641" y="5529204"/>
                </a:cubicBezTo>
                <a:cubicBezTo>
                  <a:pt x="9183548" y="5526279"/>
                  <a:pt x="9185965" y="5522845"/>
                  <a:pt x="9189018" y="5518902"/>
                </a:cubicBezTo>
                <a:cubicBezTo>
                  <a:pt x="9192071" y="5515086"/>
                  <a:pt x="9195123" y="5511525"/>
                  <a:pt x="9198049" y="5508217"/>
                </a:cubicBezTo>
                <a:cubicBezTo>
                  <a:pt x="9200974" y="5505038"/>
                  <a:pt x="9203264" y="5502875"/>
                  <a:pt x="9204917" y="5501731"/>
                </a:cubicBezTo>
                <a:cubicBezTo>
                  <a:pt x="9205426" y="5501349"/>
                  <a:pt x="9205935" y="5501095"/>
                  <a:pt x="9206316" y="5500713"/>
                </a:cubicBezTo>
                <a:cubicBezTo>
                  <a:pt x="9206698" y="5500459"/>
                  <a:pt x="9206952" y="5500204"/>
                  <a:pt x="9206952" y="5500077"/>
                </a:cubicBezTo>
                <a:cubicBezTo>
                  <a:pt x="9207079" y="5499950"/>
                  <a:pt x="9207715" y="5499441"/>
                  <a:pt x="9208733" y="5498678"/>
                </a:cubicBezTo>
                <a:cubicBezTo>
                  <a:pt x="9209878" y="5497915"/>
                  <a:pt x="9211150" y="5497024"/>
                  <a:pt x="9212803" y="5496007"/>
                </a:cubicBezTo>
                <a:cubicBezTo>
                  <a:pt x="9219544" y="5491682"/>
                  <a:pt x="9226158" y="5489393"/>
                  <a:pt x="9232772" y="5489011"/>
                </a:cubicBezTo>
                <a:lnTo>
                  <a:pt x="9237987" y="5488757"/>
                </a:lnTo>
                <a:lnTo>
                  <a:pt x="9238242" y="5491682"/>
                </a:lnTo>
                <a:cubicBezTo>
                  <a:pt x="9238750" y="5496516"/>
                  <a:pt x="9237733" y="5499823"/>
                  <a:pt x="9235316" y="5501603"/>
                </a:cubicBezTo>
                <a:cubicBezTo>
                  <a:pt x="9234680" y="5501985"/>
                  <a:pt x="9234299" y="5502494"/>
                  <a:pt x="9233917" y="5502748"/>
                </a:cubicBezTo>
                <a:cubicBezTo>
                  <a:pt x="9233535" y="5503130"/>
                  <a:pt x="9233281" y="5503257"/>
                  <a:pt x="9233281" y="5503384"/>
                </a:cubicBezTo>
                <a:cubicBezTo>
                  <a:pt x="9233281" y="5503639"/>
                  <a:pt x="9233917" y="5504020"/>
                  <a:pt x="9235062" y="5504529"/>
                </a:cubicBezTo>
                <a:cubicBezTo>
                  <a:pt x="9236207" y="5504910"/>
                  <a:pt x="9237478" y="5505419"/>
                  <a:pt x="9238878" y="5505674"/>
                </a:cubicBezTo>
                <a:cubicBezTo>
                  <a:pt x="9240277" y="5506055"/>
                  <a:pt x="9241294" y="5506182"/>
                  <a:pt x="9242058" y="5506182"/>
                </a:cubicBezTo>
                <a:cubicBezTo>
                  <a:pt x="9243330" y="5506182"/>
                  <a:pt x="9244729" y="5505546"/>
                  <a:pt x="9246382" y="5504783"/>
                </a:cubicBezTo>
                <a:cubicBezTo>
                  <a:pt x="9248036" y="5504020"/>
                  <a:pt x="9249435" y="5503130"/>
                  <a:pt x="9250707" y="5502112"/>
                </a:cubicBezTo>
                <a:cubicBezTo>
                  <a:pt x="9251979" y="5501095"/>
                  <a:pt x="9252742" y="5500204"/>
                  <a:pt x="9252996" y="5499441"/>
                </a:cubicBezTo>
                <a:cubicBezTo>
                  <a:pt x="9253378" y="5497915"/>
                  <a:pt x="9253378" y="5496007"/>
                  <a:pt x="9253251" y="5493972"/>
                </a:cubicBezTo>
                <a:cubicBezTo>
                  <a:pt x="9253123" y="5491937"/>
                  <a:pt x="9252742" y="5490283"/>
                  <a:pt x="9252233" y="5489011"/>
                </a:cubicBezTo>
                <a:cubicBezTo>
                  <a:pt x="9251470" y="5487739"/>
                  <a:pt x="9250198" y="5486213"/>
                  <a:pt x="9248290" y="5484560"/>
                </a:cubicBezTo>
                <a:cubicBezTo>
                  <a:pt x="9246382" y="5482906"/>
                  <a:pt x="9244729" y="5481634"/>
                  <a:pt x="9243202" y="5480998"/>
                </a:cubicBezTo>
                <a:cubicBezTo>
                  <a:pt x="9242439" y="5480744"/>
                  <a:pt x="9241803" y="5480489"/>
                  <a:pt x="9241422" y="5480235"/>
                </a:cubicBezTo>
                <a:cubicBezTo>
                  <a:pt x="9240913" y="5479981"/>
                  <a:pt x="9240531" y="5479853"/>
                  <a:pt x="9240404" y="5479726"/>
                </a:cubicBezTo>
                <a:cubicBezTo>
                  <a:pt x="9240022" y="5479345"/>
                  <a:pt x="9239259" y="5478836"/>
                  <a:pt x="9238369" y="5478327"/>
                </a:cubicBezTo>
                <a:cubicBezTo>
                  <a:pt x="9237478" y="5477818"/>
                  <a:pt x="9236588" y="5477437"/>
                  <a:pt x="9235698" y="5477055"/>
                </a:cubicBezTo>
                <a:cubicBezTo>
                  <a:pt x="9234807" y="5476674"/>
                  <a:pt x="9234172" y="5476546"/>
                  <a:pt x="9233790" y="5476546"/>
                </a:cubicBezTo>
                <a:cubicBezTo>
                  <a:pt x="9233409" y="5476546"/>
                  <a:pt x="9233027" y="5476546"/>
                  <a:pt x="9232645" y="5476546"/>
                </a:cubicBezTo>
                <a:cubicBezTo>
                  <a:pt x="9232264" y="5476546"/>
                  <a:pt x="9232009" y="5476292"/>
                  <a:pt x="9231755" y="5476165"/>
                </a:cubicBezTo>
                <a:cubicBezTo>
                  <a:pt x="9231500" y="5476038"/>
                  <a:pt x="9230865" y="5475783"/>
                  <a:pt x="9229847" y="5475529"/>
                </a:cubicBezTo>
                <a:cubicBezTo>
                  <a:pt x="9228829" y="5475274"/>
                  <a:pt x="9227685" y="5475020"/>
                  <a:pt x="9226413" y="5474766"/>
                </a:cubicBezTo>
                <a:cubicBezTo>
                  <a:pt x="9223233" y="5474257"/>
                  <a:pt x="9219799" y="5474130"/>
                  <a:pt x="9216110" y="5474511"/>
                </a:cubicBezTo>
                <a:close/>
                <a:moveTo>
                  <a:pt x="9288865" y="5474384"/>
                </a:moveTo>
                <a:cubicBezTo>
                  <a:pt x="9289120" y="5474130"/>
                  <a:pt x="9289374" y="5474384"/>
                  <a:pt x="9289883" y="5474893"/>
                </a:cubicBezTo>
                <a:cubicBezTo>
                  <a:pt x="9290264" y="5475656"/>
                  <a:pt x="9290264" y="5476165"/>
                  <a:pt x="9289883" y="5476419"/>
                </a:cubicBezTo>
                <a:cubicBezTo>
                  <a:pt x="9289755" y="5476419"/>
                  <a:pt x="9289501" y="5476419"/>
                  <a:pt x="9289374" y="5476419"/>
                </a:cubicBezTo>
                <a:cubicBezTo>
                  <a:pt x="9289374" y="5476419"/>
                  <a:pt x="9288992" y="5476165"/>
                  <a:pt x="9288865" y="5475783"/>
                </a:cubicBezTo>
                <a:cubicBezTo>
                  <a:pt x="9288738" y="5475147"/>
                  <a:pt x="9288865" y="5474638"/>
                  <a:pt x="9288865" y="5474384"/>
                </a:cubicBezTo>
                <a:close/>
                <a:moveTo>
                  <a:pt x="10026335" y="5473748"/>
                </a:moveTo>
                <a:cubicBezTo>
                  <a:pt x="10026717" y="5473494"/>
                  <a:pt x="10027098" y="5473748"/>
                  <a:pt x="10027098" y="5474257"/>
                </a:cubicBezTo>
                <a:lnTo>
                  <a:pt x="10027226" y="5474257"/>
                </a:lnTo>
                <a:cubicBezTo>
                  <a:pt x="10027226" y="5474257"/>
                  <a:pt x="10027226" y="5474766"/>
                  <a:pt x="10026844" y="5475020"/>
                </a:cubicBezTo>
                <a:cubicBezTo>
                  <a:pt x="10026589" y="5475274"/>
                  <a:pt x="10026208" y="5475656"/>
                  <a:pt x="10025826" y="5475910"/>
                </a:cubicBezTo>
                <a:cubicBezTo>
                  <a:pt x="10025190" y="5476292"/>
                  <a:pt x="10024936" y="5476419"/>
                  <a:pt x="10024809" y="5476292"/>
                </a:cubicBezTo>
                <a:cubicBezTo>
                  <a:pt x="10024809" y="5476292"/>
                  <a:pt x="10024809" y="5475910"/>
                  <a:pt x="10025190" y="5475274"/>
                </a:cubicBezTo>
                <a:cubicBezTo>
                  <a:pt x="10025445" y="5474511"/>
                  <a:pt x="10025954" y="5474002"/>
                  <a:pt x="10026335" y="5473748"/>
                </a:cubicBezTo>
                <a:close/>
                <a:moveTo>
                  <a:pt x="10121985" y="5473494"/>
                </a:moveTo>
                <a:cubicBezTo>
                  <a:pt x="10122239" y="5473494"/>
                  <a:pt x="10122239" y="5473621"/>
                  <a:pt x="10122239" y="5473875"/>
                </a:cubicBezTo>
                <a:lnTo>
                  <a:pt x="10122112" y="5473875"/>
                </a:lnTo>
                <a:cubicBezTo>
                  <a:pt x="10122112" y="5473875"/>
                  <a:pt x="10121731" y="5474384"/>
                  <a:pt x="10121476" y="5474511"/>
                </a:cubicBezTo>
                <a:cubicBezTo>
                  <a:pt x="10121222" y="5474766"/>
                  <a:pt x="10120840" y="5474766"/>
                  <a:pt x="10120586" y="5474893"/>
                </a:cubicBezTo>
                <a:cubicBezTo>
                  <a:pt x="10118932" y="5475020"/>
                  <a:pt x="10119060" y="5474638"/>
                  <a:pt x="10120967" y="5473748"/>
                </a:cubicBezTo>
                <a:cubicBezTo>
                  <a:pt x="10121476" y="5473494"/>
                  <a:pt x="10121731" y="5473494"/>
                  <a:pt x="10121985" y="5473494"/>
                </a:cubicBezTo>
                <a:close/>
                <a:moveTo>
                  <a:pt x="9292554" y="5472731"/>
                </a:moveTo>
                <a:cubicBezTo>
                  <a:pt x="9292808" y="5472731"/>
                  <a:pt x="9292808" y="5472731"/>
                  <a:pt x="9292808" y="5472731"/>
                </a:cubicBezTo>
                <a:cubicBezTo>
                  <a:pt x="9292808" y="5472858"/>
                  <a:pt x="9292808" y="5472985"/>
                  <a:pt x="9292554" y="5473239"/>
                </a:cubicBezTo>
                <a:cubicBezTo>
                  <a:pt x="9292299" y="5473367"/>
                  <a:pt x="9292045" y="5473621"/>
                  <a:pt x="9291663" y="5473748"/>
                </a:cubicBezTo>
                <a:cubicBezTo>
                  <a:pt x="9291409" y="5473875"/>
                  <a:pt x="9291154" y="5474002"/>
                  <a:pt x="9290900" y="5474130"/>
                </a:cubicBezTo>
                <a:cubicBezTo>
                  <a:pt x="9290900" y="5474130"/>
                  <a:pt x="9290518" y="5474130"/>
                  <a:pt x="9290518" y="5474002"/>
                </a:cubicBezTo>
                <a:cubicBezTo>
                  <a:pt x="9290518" y="5474002"/>
                  <a:pt x="9290518" y="5473748"/>
                  <a:pt x="9290900" y="5473621"/>
                </a:cubicBezTo>
                <a:cubicBezTo>
                  <a:pt x="9291154" y="5473367"/>
                  <a:pt x="9291409" y="5473239"/>
                  <a:pt x="9291663" y="5472985"/>
                </a:cubicBezTo>
                <a:cubicBezTo>
                  <a:pt x="9292045" y="5472858"/>
                  <a:pt x="9292299" y="5472731"/>
                  <a:pt x="9292554" y="5472731"/>
                </a:cubicBezTo>
                <a:close/>
                <a:moveTo>
                  <a:pt x="10077467" y="5471204"/>
                </a:moveTo>
                <a:cubicBezTo>
                  <a:pt x="10077849" y="5471204"/>
                  <a:pt x="10078103" y="5471459"/>
                  <a:pt x="10078230" y="5471967"/>
                </a:cubicBezTo>
                <a:cubicBezTo>
                  <a:pt x="10078230" y="5472476"/>
                  <a:pt x="10078230" y="5473112"/>
                  <a:pt x="10078230" y="5473875"/>
                </a:cubicBezTo>
                <a:cubicBezTo>
                  <a:pt x="10078230" y="5474638"/>
                  <a:pt x="10077976" y="5475402"/>
                  <a:pt x="10077722" y="5476038"/>
                </a:cubicBezTo>
                <a:cubicBezTo>
                  <a:pt x="10077467" y="5476674"/>
                  <a:pt x="10077213" y="5477055"/>
                  <a:pt x="10076831" y="5477310"/>
                </a:cubicBezTo>
                <a:cubicBezTo>
                  <a:pt x="10076577" y="5477310"/>
                  <a:pt x="10076450" y="5477564"/>
                  <a:pt x="10076322" y="5477945"/>
                </a:cubicBezTo>
                <a:cubicBezTo>
                  <a:pt x="10076195" y="5478200"/>
                  <a:pt x="10076195" y="5478581"/>
                  <a:pt x="10076322" y="5478963"/>
                </a:cubicBezTo>
                <a:cubicBezTo>
                  <a:pt x="10076704" y="5479726"/>
                  <a:pt x="10076577" y="5479981"/>
                  <a:pt x="10075813" y="5479599"/>
                </a:cubicBezTo>
                <a:cubicBezTo>
                  <a:pt x="10075050" y="5479217"/>
                  <a:pt x="10074923" y="5479472"/>
                  <a:pt x="10075305" y="5480362"/>
                </a:cubicBezTo>
                <a:cubicBezTo>
                  <a:pt x="10075559" y="5480998"/>
                  <a:pt x="10075559" y="5481761"/>
                  <a:pt x="10075432" y="5482779"/>
                </a:cubicBezTo>
                <a:cubicBezTo>
                  <a:pt x="10075432" y="5483796"/>
                  <a:pt x="10075178" y="5484687"/>
                  <a:pt x="10074923" y="5485450"/>
                </a:cubicBezTo>
                <a:cubicBezTo>
                  <a:pt x="10074669" y="5486213"/>
                  <a:pt x="10074287" y="5486595"/>
                  <a:pt x="10073906" y="5486595"/>
                </a:cubicBezTo>
                <a:lnTo>
                  <a:pt x="10073906" y="5486467"/>
                </a:lnTo>
                <a:cubicBezTo>
                  <a:pt x="10073906" y="5486467"/>
                  <a:pt x="10073270" y="5486595"/>
                  <a:pt x="10073015" y="5486849"/>
                </a:cubicBezTo>
                <a:cubicBezTo>
                  <a:pt x="10072761" y="5487103"/>
                  <a:pt x="10072634" y="5487358"/>
                  <a:pt x="10072507" y="5487612"/>
                </a:cubicBezTo>
                <a:cubicBezTo>
                  <a:pt x="10072252" y="5488121"/>
                  <a:pt x="10072379" y="5487612"/>
                  <a:pt x="10072507" y="5486213"/>
                </a:cubicBezTo>
                <a:cubicBezTo>
                  <a:pt x="10072761" y="5484560"/>
                  <a:pt x="10073142" y="5482524"/>
                  <a:pt x="10073906" y="5480235"/>
                </a:cubicBezTo>
                <a:cubicBezTo>
                  <a:pt x="10074542" y="5477945"/>
                  <a:pt x="10075305" y="5475783"/>
                  <a:pt x="10075941" y="5474002"/>
                </a:cubicBezTo>
                <a:cubicBezTo>
                  <a:pt x="10076704" y="5472095"/>
                  <a:pt x="10077213" y="5471204"/>
                  <a:pt x="10077467" y="5471204"/>
                </a:cubicBezTo>
                <a:close/>
                <a:moveTo>
                  <a:pt x="10187363" y="5471077"/>
                </a:moveTo>
                <a:cubicBezTo>
                  <a:pt x="10187617" y="5470950"/>
                  <a:pt x="10187871" y="5471077"/>
                  <a:pt x="10187998" y="5471204"/>
                </a:cubicBezTo>
                <a:cubicBezTo>
                  <a:pt x="10187998" y="5471459"/>
                  <a:pt x="10187998" y="5471713"/>
                  <a:pt x="10187998" y="5472222"/>
                </a:cubicBezTo>
                <a:cubicBezTo>
                  <a:pt x="10187744" y="5472731"/>
                  <a:pt x="10188253" y="5472731"/>
                  <a:pt x="10188253" y="5472731"/>
                </a:cubicBezTo>
                <a:lnTo>
                  <a:pt x="10188253" y="5472858"/>
                </a:lnTo>
                <a:cubicBezTo>
                  <a:pt x="10188762" y="5472603"/>
                  <a:pt x="10188762" y="5473239"/>
                  <a:pt x="10188762" y="5474766"/>
                </a:cubicBezTo>
                <a:cubicBezTo>
                  <a:pt x="10188634" y="5475529"/>
                  <a:pt x="10188507" y="5476038"/>
                  <a:pt x="10188507" y="5476546"/>
                </a:cubicBezTo>
                <a:cubicBezTo>
                  <a:pt x="10188507" y="5476928"/>
                  <a:pt x="10188507" y="5477310"/>
                  <a:pt x="10188507" y="5477310"/>
                </a:cubicBezTo>
                <a:cubicBezTo>
                  <a:pt x="10188380" y="5477564"/>
                  <a:pt x="10188253" y="5477310"/>
                  <a:pt x="10187998" y="5476801"/>
                </a:cubicBezTo>
                <a:cubicBezTo>
                  <a:pt x="10187871" y="5476292"/>
                  <a:pt x="10187617" y="5475656"/>
                  <a:pt x="10187363" y="5475020"/>
                </a:cubicBezTo>
                <a:cubicBezTo>
                  <a:pt x="10187108" y="5474257"/>
                  <a:pt x="10186726" y="5473621"/>
                  <a:pt x="10186726" y="5472985"/>
                </a:cubicBezTo>
                <a:cubicBezTo>
                  <a:pt x="10186726" y="5472349"/>
                  <a:pt x="10186726" y="5471967"/>
                  <a:pt x="10186726" y="5471840"/>
                </a:cubicBezTo>
                <a:cubicBezTo>
                  <a:pt x="10186854" y="5471331"/>
                  <a:pt x="10187108" y="5471077"/>
                  <a:pt x="10187363" y="5471077"/>
                </a:cubicBezTo>
                <a:close/>
                <a:moveTo>
                  <a:pt x="9320536" y="5470695"/>
                </a:moveTo>
                <a:lnTo>
                  <a:pt x="9320791" y="5470695"/>
                </a:lnTo>
                <a:cubicBezTo>
                  <a:pt x="9320791" y="5470695"/>
                  <a:pt x="9321300" y="5470823"/>
                  <a:pt x="9321172" y="5471586"/>
                </a:cubicBezTo>
                <a:cubicBezTo>
                  <a:pt x="9321172" y="5472349"/>
                  <a:pt x="9320663" y="5473367"/>
                  <a:pt x="9319900" y="5474766"/>
                </a:cubicBezTo>
                <a:lnTo>
                  <a:pt x="9319900" y="5474893"/>
                </a:lnTo>
                <a:cubicBezTo>
                  <a:pt x="9319646" y="5475529"/>
                  <a:pt x="9319391" y="5476292"/>
                  <a:pt x="9319010" y="5477055"/>
                </a:cubicBezTo>
                <a:cubicBezTo>
                  <a:pt x="9318756" y="5477818"/>
                  <a:pt x="9318374" y="5478581"/>
                  <a:pt x="9318120" y="5479345"/>
                </a:cubicBezTo>
                <a:cubicBezTo>
                  <a:pt x="9317992" y="5479981"/>
                  <a:pt x="9317738" y="5480617"/>
                  <a:pt x="9317484" y="5481125"/>
                </a:cubicBezTo>
                <a:cubicBezTo>
                  <a:pt x="9317229" y="5481634"/>
                  <a:pt x="9317102" y="5482016"/>
                  <a:pt x="9316975" y="5482143"/>
                </a:cubicBezTo>
                <a:cubicBezTo>
                  <a:pt x="9316720" y="5482270"/>
                  <a:pt x="9316593" y="5482524"/>
                  <a:pt x="9316593" y="5482906"/>
                </a:cubicBezTo>
                <a:cubicBezTo>
                  <a:pt x="9316593" y="5483160"/>
                  <a:pt x="9316593" y="5483542"/>
                  <a:pt x="9316593" y="5483796"/>
                </a:cubicBezTo>
                <a:cubicBezTo>
                  <a:pt x="9316593" y="5484051"/>
                  <a:pt x="9316593" y="5484432"/>
                  <a:pt x="9316593" y="5484560"/>
                </a:cubicBezTo>
                <a:cubicBezTo>
                  <a:pt x="9316593" y="5484814"/>
                  <a:pt x="9316339" y="5484941"/>
                  <a:pt x="9316211" y="5484941"/>
                </a:cubicBezTo>
                <a:cubicBezTo>
                  <a:pt x="9316085" y="5484941"/>
                  <a:pt x="9315957" y="5485195"/>
                  <a:pt x="9315830" y="5485323"/>
                </a:cubicBezTo>
                <a:cubicBezTo>
                  <a:pt x="9315830" y="5485577"/>
                  <a:pt x="9315703" y="5485704"/>
                  <a:pt x="9315830" y="5485959"/>
                </a:cubicBezTo>
                <a:cubicBezTo>
                  <a:pt x="9315830" y="5486213"/>
                  <a:pt x="9315830" y="5486722"/>
                  <a:pt x="9315576" y="5487231"/>
                </a:cubicBezTo>
                <a:cubicBezTo>
                  <a:pt x="9315321" y="5487739"/>
                  <a:pt x="9315194" y="5488375"/>
                  <a:pt x="9314813" y="5489011"/>
                </a:cubicBezTo>
                <a:cubicBezTo>
                  <a:pt x="9314431" y="5489647"/>
                  <a:pt x="9314176" y="5490283"/>
                  <a:pt x="9314049" y="5490792"/>
                </a:cubicBezTo>
                <a:cubicBezTo>
                  <a:pt x="9313795" y="5491301"/>
                  <a:pt x="9313668" y="5491682"/>
                  <a:pt x="9313795" y="5491810"/>
                </a:cubicBezTo>
                <a:cubicBezTo>
                  <a:pt x="9313795" y="5492064"/>
                  <a:pt x="9313795" y="5492191"/>
                  <a:pt x="9313795" y="5492318"/>
                </a:cubicBezTo>
                <a:cubicBezTo>
                  <a:pt x="9313795" y="5492446"/>
                  <a:pt x="9313541" y="5492573"/>
                  <a:pt x="9313413" y="5492700"/>
                </a:cubicBezTo>
                <a:cubicBezTo>
                  <a:pt x="9313159" y="5492700"/>
                  <a:pt x="9313032" y="5492446"/>
                  <a:pt x="9313159" y="5491937"/>
                </a:cubicBezTo>
                <a:cubicBezTo>
                  <a:pt x="9313159" y="5491428"/>
                  <a:pt x="9313413" y="5490410"/>
                  <a:pt x="9313795" y="5488884"/>
                </a:cubicBezTo>
                <a:cubicBezTo>
                  <a:pt x="9314176" y="5487485"/>
                  <a:pt x="9314813" y="5485323"/>
                  <a:pt x="9315576" y="5482779"/>
                </a:cubicBezTo>
                <a:cubicBezTo>
                  <a:pt x="9316211" y="5480871"/>
                  <a:pt x="9316720" y="5479217"/>
                  <a:pt x="9317102" y="5478073"/>
                </a:cubicBezTo>
                <a:cubicBezTo>
                  <a:pt x="9317611" y="5476801"/>
                  <a:pt x="9317865" y="5476165"/>
                  <a:pt x="9317992" y="5476038"/>
                </a:cubicBezTo>
                <a:cubicBezTo>
                  <a:pt x="9318120" y="5476038"/>
                  <a:pt x="9318374" y="5475656"/>
                  <a:pt x="9318628" y="5475147"/>
                </a:cubicBezTo>
                <a:cubicBezTo>
                  <a:pt x="9318883" y="5474638"/>
                  <a:pt x="9319137" y="5474002"/>
                  <a:pt x="9319391" y="5473367"/>
                </a:cubicBezTo>
                <a:cubicBezTo>
                  <a:pt x="9319646" y="5472731"/>
                  <a:pt x="9319900" y="5472095"/>
                  <a:pt x="9320028" y="5471713"/>
                </a:cubicBezTo>
                <a:cubicBezTo>
                  <a:pt x="9320282" y="5471204"/>
                  <a:pt x="9320409" y="5470950"/>
                  <a:pt x="9320536" y="5470695"/>
                </a:cubicBezTo>
                <a:close/>
                <a:moveTo>
                  <a:pt x="9296497" y="5470314"/>
                </a:moveTo>
                <a:cubicBezTo>
                  <a:pt x="9297132" y="5470187"/>
                  <a:pt x="9297387" y="5470187"/>
                  <a:pt x="9297387" y="5470314"/>
                </a:cubicBezTo>
                <a:cubicBezTo>
                  <a:pt x="9297387" y="5470314"/>
                  <a:pt x="9297132" y="5470695"/>
                  <a:pt x="9296497" y="5471204"/>
                </a:cubicBezTo>
                <a:cubicBezTo>
                  <a:pt x="9295861" y="5471713"/>
                  <a:pt x="9295352" y="5471967"/>
                  <a:pt x="9294970" y="5472095"/>
                </a:cubicBezTo>
                <a:lnTo>
                  <a:pt x="9295097" y="5471967"/>
                </a:lnTo>
                <a:cubicBezTo>
                  <a:pt x="9295097" y="5471967"/>
                  <a:pt x="9294589" y="5471713"/>
                  <a:pt x="9294843" y="5471204"/>
                </a:cubicBezTo>
                <a:cubicBezTo>
                  <a:pt x="9294970" y="5471077"/>
                  <a:pt x="9295225" y="5470823"/>
                  <a:pt x="9295479" y="5470695"/>
                </a:cubicBezTo>
                <a:cubicBezTo>
                  <a:pt x="9295733" y="5470568"/>
                  <a:pt x="9296115" y="5470441"/>
                  <a:pt x="9296497" y="5470314"/>
                </a:cubicBezTo>
                <a:close/>
                <a:moveTo>
                  <a:pt x="9819264" y="5469551"/>
                </a:moveTo>
                <a:cubicBezTo>
                  <a:pt x="9819264" y="5469551"/>
                  <a:pt x="9819264" y="5469805"/>
                  <a:pt x="9819264" y="5470059"/>
                </a:cubicBezTo>
                <a:cubicBezTo>
                  <a:pt x="9819264" y="5470314"/>
                  <a:pt x="9819136" y="5470441"/>
                  <a:pt x="9818882" y="5470695"/>
                </a:cubicBezTo>
                <a:cubicBezTo>
                  <a:pt x="9818373" y="5471459"/>
                  <a:pt x="9818246" y="5471331"/>
                  <a:pt x="9818500" y="5470441"/>
                </a:cubicBezTo>
                <a:cubicBezTo>
                  <a:pt x="9818627" y="5470187"/>
                  <a:pt x="9818755" y="5469932"/>
                  <a:pt x="9818882" y="5469678"/>
                </a:cubicBezTo>
                <a:cubicBezTo>
                  <a:pt x="9819009" y="5469551"/>
                  <a:pt x="9819136" y="5469424"/>
                  <a:pt x="9819264" y="5469551"/>
                </a:cubicBezTo>
                <a:close/>
                <a:moveTo>
                  <a:pt x="9564240" y="5469424"/>
                </a:moveTo>
                <a:cubicBezTo>
                  <a:pt x="9563476" y="5471713"/>
                  <a:pt x="9562713" y="5473748"/>
                  <a:pt x="9562077" y="5475529"/>
                </a:cubicBezTo>
                <a:cubicBezTo>
                  <a:pt x="9561441" y="5477310"/>
                  <a:pt x="9560933" y="5478581"/>
                  <a:pt x="9560551" y="5479345"/>
                </a:cubicBezTo>
                <a:cubicBezTo>
                  <a:pt x="9560297" y="5479981"/>
                  <a:pt x="9560042" y="5480744"/>
                  <a:pt x="9559661" y="5481634"/>
                </a:cubicBezTo>
                <a:lnTo>
                  <a:pt x="9559915" y="5481634"/>
                </a:lnTo>
                <a:cubicBezTo>
                  <a:pt x="9559533" y="5482652"/>
                  <a:pt x="9559279" y="5483542"/>
                  <a:pt x="9559025" y="5484305"/>
                </a:cubicBezTo>
                <a:cubicBezTo>
                  <a:pt x="9558770" y="5485195"/>
                  <a:pt x="9558516" y="5485959"/>
                  <a:pt x="9558389" y="5486595"/>
                </a:cubicBezTo>
                <a:cubicBezTo>
                  <a:pt x="9558135" y="5487231"/>
                  <a:pt x="9558007" y="5487612"/>
                  <a:pt x="9557880" y="5487739"/>
                </a:cubicBezTo>
                <a:cubicBezTo>
                  <a:pt x="9557626" y="5488248"/>
                  <a:pt x="9557244" y="5489138"/>
                  <a:pt x="9556735" y="5490538"/>
                </a:cubicBezTo>
                <a:cubicBezTo>
                  <a:pt x="9556227" y="5491937"/>
                  <a:pt x="9555718" y="5493209"/>
                  <a:pt x="9555336" y="5494353"/>
                </a:cubicBezTo>
                <a:cubicBezTo>
                  <a:pt x="9554955" y="5495625"/>
                  <a:pt x="9554700" y="5496389"/>
                  <a:pt x="9554700" y="5496643"/>
                </a:cubicBezTo>
                <a:cubicBezTo>
                  <a:pt x="9554700" y="5497024"/>
                  <a:pt x="9554700" y="5497279"/>
                  <a:pt x="9554446" y="5497533"/>
                </a:cubicBezTo>
                <a:cubicBezTo>
                  <a:pt x="9554192" y="5497788"/>
                  <a:pt x="9553937" y="5497915"/>
                  <a:pt x="9553683" y="5497915"/>
                </a:cubicBezTo>
                <a:cubicBezTo>
                  <a:pt x="9553428" y="5497915"/>
                  <a:pt x="9553174" y="5497915"/>
                  <a:pt x="9553174" y="5497533"/>
                </a:cubicBezTo>
                <a:cubicBezTo>
                  <a:pt x="9553174" y="5497279"/>
                  <a:pt x="9553174" y="5496770"/>
                  <a:pt x="9553428" y="5495753"/>
                </a:cubicBezTo>
                <a:cubicBezTo>
                  <a:pt x="9553683" y="5494735"/>
                  <a:pt x="9554064" y="5493717"/>
                  <a:pt x="9554573" y="5492318"/>
                </a:cubicBezTo>
                <a:cubicBezTo>
                  <a:pt x="9554955" y="5491046"/>
                  <a:pt x="9555336" y="5489902"/>
                  <a:pt x="9555590" y="5489011"/>
                </a:cubicBezTo>
                <a:cubicBezTo>
                  <a:pt x="9555845" y="5488121"/>
                  <a:pt x="9555972" y="5487612"/>
                  <a:pt x="9555972" y="5487358"/>
                </a:cubicBezTo>
                <a:cubicBezTo>
                  <a:pt x="9555972" y="5487103"/>
                  <a:pt x="9555972" y="5486976"/>
                  <a:pt x="9555972" y="5486722"/>
                </a:cubicBezTo>
                <a:cubicBezTo>
                  <a:pt x="9555972" y="5486467"/>
                  <a:pt x="9556227" y="5486213"/>
                  <a:pt x="9556481" y="5485959"/>
                </a:cubicBezTo>
                <a:cubicBezTo>
                  <a:pt x="9556735" y="5485577"/>
                  <a:pt x="9556990" y="5484687"/>
                  <a:pt x="9557498" y="5483542"/>
                </a:cubicBezTo>
                <a:cubicBezTo>
                  <a:pt x="9558007" y="5482270"/>
                  <a:pt x="9558516" y="5480871"/>
                  <a:pt x="9559025" y="5479345"/>
                </a:cubicBezTo>
                <a:cubicBezTo>
                  <a:pt x="9559025" y="5478963"/>
                  <a:pt x="9559279" y="5478581"/>
                  <a:pt x="9559407" y="5478200"/>
                </a:cubicBezTo>
                <a:lnTo>
                  <a:pt x="9559915" y="5476801"/>
                </a:lnTo>
                <a:cubicBezTo>
                  <a:pt x="9560551" y="5475783"/>
                  <a:pt x="9561187" y="5474766"/>
                  <a:pt x="9561696" y="5473875"/>
                </a:cubicBezTo>
                <a:cubicBezTo>
                  <a:pt x="9562204" y="5473112"/>
                  <a:pt x="9562968" y="5471586"/>
                  <a:pt x="9564240" y="5469424"/>
                </a:cubicBezTo>
                <a:close/>
                <a:moveTo>
                  <a:pt x="10049357" y="5469042"/>
                </a:moveTo>
                <a:cubicBezTo>
                  <a:pt x="10049485" y="5469169"/>
                  <a:pt x="10049611" y="5469424"/>
                  <a:pt x="10049357" y="5469678"/>
                </a:cubicBezTo>
                <a:cubicBezTo>
                  <a:pt x="10049230" y="5469932"/>
                  <a:pt x="10048976" y="5470187"/>
                  <a:pt x="10048594" y="5470441"/>
                </a:cubicBezTo>
                <a:cubicBezTo>
                  <a:pt x="10047831" y="5470950"/>
                  <a:pt x="10047704" y="5471459"/>
                  <a:pt x="10048339" y="5471713"/>
                </a:cubicBezTo>
                <a:cubicBezTo>
                  <a:pt x="10048848" y="5471967"/>
                  <a:pt x="10048848" y="5472603"/>
                  <a:pt x="10048213" y="5473621"/>
                </a:cubicBezTo>
                <a:cubicBezTo>
                  <a:pt x="10047831" y="5474384"/>
                  <a:pt x="10047576" y="5474766"/>
                  <a:pt x="10047449" y="5474766"/>
                </a:cubicBezTo>
                <a:cubicBezTo>
                  <a:pt x="10047449" y="5474766"/>
                  <a:pt x="10047449" y="5474384"/>
                  <a:pt x="10047449" y="5473621"/>
                </a:cubicBezTo>
                <a:cubicBezTo>
                  <a:pt x="10047449" y="5473112"/>
                  <a:pt x="10047449" y="5472731"/>
                  <a:pt x="10047449" y="5472476"/>
                </a:cubicBezTo>
                <a:cubicBezTo>
                  <a:pt x="10047449" y="5472222"/>
                  <a:pt x="10047195" y="5472095"/>
                  <a:pt x="10047068" y="5472095"/>
                </a:cubicBezTo>
                <a:cubicBezTo>
                  <a:pt x="10046432" y="5472095"/>
                  <a:pt x="10046305" y="5473494"/>
                  <a:pt x="10046813" y="5476165"/>
                </a:cubicBezTo>
                <a:cubicBezTo>
                  <a:pt x="10046813" y="5476801"/>
                  <a:pt x="10046813" y="5477818"/>
                  <a:pt x="10046305" y="5479345"/>
                </a:cubicBezTo>
                <a:cubicBezTo>
                  <a:pt x="10045923" y="5480871"/>
                  <a:pt x="10045414" y="5482270"/>
                  <a:pt x="10044778" y="5483796"/>
                </a:cubicBezTo>
                <a:cubicBezTo>
                  <a:pt x="10044142" y="5485323"/>
                  <a:pt x="10043633" y="5486340"/>
                  <a:pt x="10042998" y="5487103"/>
                </a:cubicBezTo>
                <a:cubicBezTo>
                  <a:pt x="10042870" y="5487358"/>
                  <a:pt x="10042743" y="5488121"/>
                  <a:pt x="10042489" y="5489393"/>
                </a:cubicBezTo>
                <a:cubicBezTo>
                  <a:pt x="10042234" y="5490665"/>
                  <a:pt x="10042107" y="5492064"/>
                  <a:pt x="10041980" y="5493463"/>
                </a:cubicBezTo>
                <a:cubicBezTo>
                  <a:pt x="10041853" y="5494862"/>
                  <a:pt x="10041853" y="5496007"/>
                  <a:pt x="10041980" y="5496643"/>
                </a:cubicBezTo>
                <a:cubicBezTo>
                  <a:pt x="10041980" y="5497024"/>
                  <a:pt x="10041980" y="5497406"/>
                  <a:pt x="10041853" y="5497660"/>
                </a:cubicBezTo>
                <a:cubicBezTo>
                  <a:pt x="10041726" y="5497915"/>
                  <a:pt x="10041598" y="5498169"/>
                  <a:pt x="10041471" y="5498169"/>
                </a:cubicBezTo>
                <a:cubicBezTo>
                  <a:pt x="10041344" y="5498169"/>
                  <a:pt x="10041217" y="5498296"/>
                  <a:pt x="10041217" y="5498551"/>
                </a:cubicBezTo>
                <a:cubicBezTo>
                  <a:pt x="10041217" y="5498805"/>
                  <a:pt x="10041217" y="5499187"/>
                  <a:pt x="10041217" y="5499696"/>
                </a:cubicBezTo>
                <a:lnTo>
                  <a:pt x="10041471" y="5499696"/>
                </a:lnTo>
                <a:cubicBezTo>
                  <a:pt x="10041471" y="5500586"/>
                  <a:pt x="10041471" y="5501095"/>
                  <a:pt x="10040962" y="5501349"/>
                </a:cubicBezTo>
                <a:cubicBezTo>
                  <a:pt x="10040581" y="5501603"/>
                  <a:pt x="10040072" y="5501349"/>
                  <a:pt x="10039309" y="5500840"/>
                </a:cubicBezTo>
                <a:cubicBezTo>
                  <a:pt x="10038927" y="5500586"/>
                  <a:pt x="10038673" y="5499950"/>
                  <a:pt x="10038546" y="5498805"/>
                </a:cubicBezTo>
                <a:cubicBezTo>
                  <a:pt x="10038546" y="5497788"/>
                  <a:pt x="10038418" y="5496007"/>
                  <a:pt x="10038418" y="5493463"/>
                </a:cubicBezTo>
                <a:cubicBezTo>
                  <a:pt x="10038418" y="5491682"/>
                  <a:pt x="10038418" y="5490029"/>
                  <a:pt x="10038546" y="5488375"/>
                </a:cubicBezTo>
                <a:cubicBezTo>
                  <a:pt x="10038673" y="5486722"/>
                  <a:pt x="10038546" y="5485704"/>
                  <a:pt x="10038800" y="5485068"/>
                </a:cubicBezTo>
                <a:cubicBezTo>
                  <a:pt x="10038800" y="5484432"/>
                  <a:pt x="10038927" y="5483796"/>
                  <a:pt x="10038927" y="5483288"/>
                </a:cubicBezTo>
                <a:cubicBezTo>
                  <a:pt x="10038927" y="5482779"/>
                  <a:pt x="10038927" y="5482397"/>
                  <a:pt x="10038927" y="5482143"/>
                </a:cubicBezTo>
                <a:cubicBezTo>
                  <a:pt x="10038927" y="5481888"/>
                  <a:pt x="10039055" y="5481634"/>
                  <a:pt x="10039181" y="5481507"/>
                </a:cubicBezTo>
                <a:cubicBezTo>
                  <a:pt x="10039309" y="5481380"/>
                  <a:pt x="10039436" y="5481252"/>
                  <a:pt x="10039563" y="5481125"/>
                </a:cubicBezTo>
                <a:cubicBezTo>
                  <a:pt x="10039690" y="5481125"/>
                  <a:pt x="10039945" y="5480998"/>
                  <a:pt x="10040072" y="5480617"/>
                </a:cubicBezTo>
                <a:cubicBezTo>
                  <a:pt x="10040327" y="5480235"/>
                  <a:pt x="10040454" y="5479853"/>
                  <a:pt x="10040708" y="5479345"/>
                </a:cubicBezTo>
                <a:cubicBezTo>
                  <a:pt x="10040708" y="5478836"/>
                  <a:pt x="10040962" y="5478327"/>
                  <a:pt x="10041217" y="5477945"/>
                </a:cubicBezTo>
                <a:cubicBezTo>
                  <a:pt x="10041471" y="5477691"/>
                  <a:pt x="10041598" y="5477437"/>
                  <a:pt x="10041853" y="5477437"/>
                </a:cubicBezTo>
                <a:cubicBezTo>
                  <a:pt x="10042107" y="5477437"/>
                  <a:pt x="10042234" y="5477310"/>
                  <a:pt x="10042361" y="5477055"/>
                </a:cubicBezTo>
                <a:cubicBezTo>
                  <a:pt x="10042489" y="5476801"/>
                  <a:pt x="10042489" y="5476546"/>
                  <a:pt x="10042489" y="5476292"/>
                </a:cubicBezTo>
                <a:cubicBezTo>
                  <a:pt x="10042489" y="5476038"/>
                  <a:pt x="10042489" y="5475783"/>
                  <a:pt x="10042489" y="5475656"/>
                </a:cubicBezTo>
                <a:cubicBezTo>
                  <a:pt x="10042489" y="5475529"/>
                  <a:pt x="10042743" y="5475529"/>
                  <a:pt x="10042870" y="5475656"/>
                </a:cubicBezTo>
                <a:cubicBezTo>
                  <a:pt x="10043379" y="5475910"/>
                  <a:pt x="10043379" y="5476546"/>
                  <a:pt x="10042998" y="5477437"/>
                </a:cubicBezTo>
                <a:cubicBezTo>
                  <a:pt x="10042489" y="5478454"/>
                  <a:pt x="10042616" y="5478836"/>
                  <a:pt x="10042998" y="5478327"/>
                </a:cubicBezTo>
                <a:cubicBezTo>
                  <a:pt x="10043252" y="5478200"/>
                  <a:pt x="10043506" y="5477564"/>
                  <a:pt x="10044015" y="5476546"/>
                </a:cubicBezTo>
                <a:cubicBezTo>
                  <a:pt x="10044524" y="5475529"/>
                  <a:pt x="10044905" y="5474511"/>
                  <a:pt x="10045414" y="5473112"/>
                </a:cubicBezTo>
                <a:cubicBezTo>
                  <a:pt x="10046941" y="5468915"/>
                  <a:pt x="10048213" y="5467516"/>
                  <a:pt x="10049357" y="5469042"/>
                </a:cubicBezTo>
                <a:close/>
                <a:moveTo>
                  <a:pt x="9363782" y="5468279"/>
                </a:moveTo>
                <a:cubicBezTo>
                  <a:pt x="9364672" y="5467770"/>
                  <a:pt x="9365054" y="5467897"/>
                  <a:pt x="9365054" y="5468406"/>
                </a:cubicBezTo>
                <a:cubicBezTo>
                  <a:pt x="9365054" y="5468660"/>
                  <a:pt x="9364672" y="5469169"/>
                  <a:pt x="9364037" y="5469932"/>
                </a:cubicBezTo>
                <a:lnTo>
                  <a:pt x="9363909" y="5470059"/>
                </a:lnTo>
                <a:cubicBezTo>
                  <a:pt x="9363273" y="5470823"/>
                  <a:pt x="9362638" y="5471713"/>
                  <a:pt x="9361747" y="5472603"/>
                </a:cubicBezTo>
                <a:cubicBezTo>
                  <a:pt x="9360857" y="5473494"/>
                  <a:pt x="9360221" y="5474384"/>
                  <a:pt x="9359585" y="5475020"/>
                </a:cubicBezTo>
                <a:cubicBezTo>
                  <a:pt x="9358949" y="5475656"/>
                  <a:pt x="9358567" y="5476038"/>
                  <a:pt x="9358313" y="5475910"/>
                </a:cubicBezTo>
                <a:cubicBezTo>
                  <a:pt x="9358186" y="5475910"/>
                  <a:pt x="9357804" y="5476165"/>
                  <a:pt x="9357295" y="5476674"/>
                </a:cubicBezTo>
                <a:cubicBezTo>
                  <a:pt x="9356786" y="5477182"/>
                  <a:pt x="9356151" y="5477818"/>
                  <a:pt x="9355514" y="5478454"/>
                </a:cubicBezTo>
                <a:cubicBezTo>
                  <a:pt x="9354115" y="5480108"/>
                  <a:pt x="9352843" y="5481380"/>
                  <a:pt x="9351699" y="5482652"/>
                </a:cubicBezTo>
                <a:cubicBezTo>
                  <a:pt x="9350554" y="5483796"/>
                  <a:pt x="9349918" y="5484432"/>
                  <a:pt x="9349664" y="5484432"/>
                </a:cubicBezTo>
                <a:cubicBezTo>
                  <a:pt x="9349537" y="5484432"/>
                  <a:pt x="9349282" y="5484432"/>
                  <a:pt x="9348900" y="5484814"/>
                </a:cubicBezTo>
                <a:cubicBezTo>
                  <a:pt x="9348646" y="5485195"/>
                  <a:pt x="9348265" y="5485577"/>
                  <a:pt x="9347883" y="5486086"/>
                </a:cubicBezTo>
                <a:cubicBezTo>
                  <a:pt x="9347501" y="5486595"/>
                  <a:pt x="9347247" y="5487103"/>
                  <a:pt x="9346993" y="5487485"/>
                </a:cubicBezTo>
                <a:cubicBezTo>
                  <a:pt x="9346738" y="5487867"/>
                  <a:pt x="9346611" y="5488121"/>
                  <a:pt x="9346738" y="5488375"/>
                </a:cubicBezTo>
                <a:cubicBezTo>
                  <a:pt x="9346738" y="5488375"/>
                  <a:pt x="9346738" y="5488884"/>
                  <a:pt x="9346229" y="5489520"/>
                </a:cubicBezTo>
                <a:cubicBezTo>
                  <a:pt x="9345848" y="5490156"/>
                  <a:pt x="9345339" y="5490919"/>
                  <a:pt x="9344703" y="5491682"/>
                </a:cubicBezTo>
                <a:cubicBezTo>
                  <a:pt x="9342922" y="5493972"/>
                  <a:pt x="9341523" y="5495753"/>
                  <a:pt x="9340760" y="5497152"/>
                </a:cubicBezTo>
                <a:cubicBezTo>
                  <a:pt x="9339870" y="5498551"/>
                  <a:pt x="9339234" y="5499950"/>
                  <a:pt x="9338725" y="5501222"/>
                </a:cubicBezTo>
                <a:cubicBezTo>
                  <a:pt x="9338343" y="5502112"/>
                  <a:pt x="9337835" y="5503130"/>
                  <a:pt x="9337199" y="5504147"/>
                </a:cubicBezTo>
                <a:cubicBezTo>
                  <a:pt x="9336563" y="5505165"/>
                  <a:pt x="9335927" y="5506182"/>
                  <a:pt x="9335291" y="5507200"/>
                </a:cubicBezTo>
                <a:cubicBezTo>
                  <a:pt x="9334655" y="5508217"/>
                  <a:pt x="9334146" y="5508981"/>
                  <a:pt x="9333637" y="5509489"/>
                </a:cubicBezTo>
                <a:cubicBezTo>
                  <a:pt x="9333128" y="5509998"/>
                  <a:pt x="9333001" y="5510125"/>
                  <a:pt x="9333001" y="5509744"/>
                </a:cubicBezTo>
                <a:cubicBezTo>
                  <a:pt x="9333001" y="5509235"/>
                  <a:pt x="9333255" y="5508345"/>
                  <a:pt x="9333892" y="5506946"/>
                </a:cubicBezTo>
                <a:cubicBezTo>
                  <a:pt x="9334401" y="5505674"/>
                  <a:pt x="9335036" y="5504402"/>
                  <a:pt x="9335672" y="5503257"/>
                </a:cubicBezTo>
                <a:cubicBezTo>
                  <a:pt x="9336308" y="5502112"/>
                  <a:pt x="9336817" y="5501349"/>
                  <a:pt x="9337199" y="5501095"/>
                </a:cubicBezTo>
                <a:cubicBezTo>
                  <a:pt x="9337453" y="5500967"/>
                  <a:pt x="9337580" y="5500713"/>
                  <a:pt x="9337707" y="5500459"/>
                </a:cubicBezTo>
                <a:cubicBezTo>
                  <a:pt x="9337835" y="5500204"/>
                  <a:pt x="9337962" y="5499950"/>
                  <a:pt x="9337962" y="5499696"/>
                </a:cubicBezTo>
                <a:cubicBezTo>
                  <a:pt x="9337962" y="5499060"/>
                  <a:pt x="9338725" y="5497660"/>
                  <a:pt x="9339997" y="5495498"/>
                </a:cubicBezTo>
                <a:cubicBezTo>
                  <a:pt x="9341269" y="5493336"/>
                  <a:pt x="9342668" y="5491046"/>
                  <a:pt x="9344449" y="5488503"/>
                </a:cubicBezTo>
                <a:cubicBezTo>
                  <a:pt x="9346229" y="5485959"/>
                  <a:pt x="9347883" y="5483669"/>
                  <a:pt x="9349537" y="5481761"/>
                </a:cubicBezTo>
                <a:cubicBezTo>
                  <a:pt x="9350808" y="5480235"/>
                  <a:pt x="9352462" y="5478581"/>
                  <a:pt x="9354243" y="5476674"/>
                </a:cubicBezTo>
                <a:cubicBezTo>
                  <a:pt x="9356023" y="5474893"/>
                  <a:pt x="9357677" y="5473239"/>
                  <a:pt x="9359076" y="5472095"/>
                </a:cubicBezTo>
                <a:cubicBezTo>
                  <a:pt x="9361366" y="5470059"/>
                  <a:pt x="9362892" y="5468788"/>
                  <a:pt x="9363782" y="5468279"/>
                </a:cubicBezTo>
                <a:close/>
                <a:moveTo>
                  <a:pt x="9358186" y="5468024"/>
                </a:moveTo>
                <a:lnTo>
                  <a:pt x="9358313" y="5468024"/>
                </a:lnTo>
                <a:cubicBezTo>
                  <a:pt x="9358313" y="5468024"/>
                  <a:pt x="9358694" y="5468024"/>
                  <a:pt x="9358949" y="5468279"/>
                </a:cubicBezTo>
                <a:cubicBezTo>
                  <a:pt x="9359076" y="5468406"/>
                  <a:pt x="9359203" y="5468660"/>
                  <a:pt x="9359203" y="5469042"/>
                </a:cubicBezTo>
                <a:cubicBezTo>
                  <a:pt x="9359203" y="5469169"/>
                  <a:pt x="9359203" y="5469296"/>
                  <a:pt x="9358949" y="5469296"/>
                </a:cubicBezTo>
                <a:cubicBezTo>
                  <a:pt x="9358694" y="5469296"/>
                  <a:pt x="9358567" y="5469296"/>
                  <a:pt x="9358313" y="5469296"/>
                </a:cubicBezTo>
                <a:cubicBezTo>
                  <a:pt x="9358058" y="5469296"/>
                  <a:pt x="9357931" y="5469169"/>
                  <a:pt x="9357804" y="5468915"/>
                </a:cubicBezTo>
                <a:cubicBezTo>
                  <a:pt x="9357804" y="5468788"/>
                  <a:pt x="9357804" y="5468533"/>
                  <a:pt x="9357804" y="5468406"/>
                </a:cubicBezTo>
                <a:cubicBezTo>
                  <a:pt x="9357804" y="5468152"/>
                  <a:pt x="9358058" y="5468024"/>
                  <a:pt x="9358186" y="5468024"/>
                </a:cubicBezTo>
                <a:close/>
                <a:moveTo>
                  <a:pt x="10085734" y="5467897"/>
                </a:moveTo>
                <a:cubicBezTo>
                  <a:pt x="10085989" y="5467897"/>
                  <a:pt x="10085989" y="5468152"/>
                  <a:pt x="10085862" y="5468915"/>
                </a:cubicBezTo>
                <a:cubicBezTo>
                  <a:pt x="10085734" y="5469678"/>
                  <a:pt x="10085480" y="5470441"/>
                  <a:pt x="10085226" y="5471459"/>
                </a:cubicBezTo>
                <a:lnTo>
                  <a:pt x="10085226" y="5471586"/>
                </a:lnTo>
                <a:cubicBezTo>
                  <a:pt x="10084590" y="5473494"/>
                  <a:pt x="10084081" y="5474766"/>
                  <a:pt x="10083699" y="5475274"/>
                </a:cubicBezTo>
                <a:cubicBezTo>
                  <a:pt x="10083318" y="5475783"/>
                  <a:pt x="10083318" y="5475274"/>
                  <a:pt x="10083699" y="5473494"/>
                </a:cubicBezTo>
                <a:cubicBezTo>
                  <a:pt x="10083699" y="5472985"/>
                  <a:pt x="10083954" y="5472476"/>
                  <a:pt x="10084208" y="5471713"/>
                </a:cubicBezTo>
                <a:cubicBezTo>
                  <a:pt x="10084463" y="5470950"/>
                  <a:pt x="10084590" y="5470441"/>
                  <a:pt x="10084717" y="5469932"/>
                </a:cubicBezTo>
                <a:cubicBezTo>
                  <a:pt x="10084717" y="5469424"/>
                  <a:pt x="10084971" y="5468915"/>
                  <a:pt x="10085226" y="5468533"/>
                </a:cubicBezTo>
                <a:cubicBezTo>
                  <a:pt x="10085480" y="5468152"/>
                  <a:pt x="10085608" y="5468024"/>
                  <a:pt x="10085734" y="5467897"/>
                </a:cubicBezTo>
                <a:close/>
                <a:moveTo>
                  <a:pt x="10185844" y="5467711"/>
                </a:moveTo>
                <a:lnTo>
                  <a:pt x="10186472" y="5468024"/>
                </a:lnTo>
                <a:cubicBezTo>
                  <a:pt x="10186600" y="5468406"/>
                  <a:pt x="10186600" y="5468788"/>
                  <a:pt x="10186472" y="5469169"/>
                </a:cubicBezTo>
                <a:cubicBezTo>
                  <a:pt x="10186345" y="5469551"/>
                  <a:pt x="10186218" y="5469678"/>
                  <a:pt x="10186091" y="5469678"/>
                </a:cubicBezTo>
                <a:close/>
                <a:moveTo>
                  <a:pt x="10185709" y="5467643"/>
                </a:moveTo>
                <a:lnTo>
                  <a:pt x="10185836" y="5467643"/>
                </a:lnTo>
                <a:lnTo>
                  <a:pt x="10185844" y="5467711"/>
                </a:lnTo>
                <a:close/>
                <a:moveTo>
                  <a:pt x="9752868" y="5467643"/>
                </a:moveTo>
                <a:cubicBezTo>
                  <a:pt x="9752868" y="5467643"/>
                  <a:pt x="9752868" y="5468024"/>
                  <a:pt x="9752614" y="5468533"/>
                </a:cubicBezTo>
                <a:cubicBezTo>
                  <a:pt x="9752359" y="5469042"/>
                  <a:pt x="9751978" y="5469678"/>
                  <a:pt x="9751596" y="5470441"/>
                </a:cubicBezTo>
                <a:cubicBezTo>
                  <a:pt x="9751087" y="5471077"/>
                  <a:pt x="9750579" y="5471967"/>
                  <a:pt x="9749943" y="5472985"/>
                </a:cubicBezTo>
                <a:cubicBezTo>
                  <a:pt x="9749307" y="5474002"/>
                  <a:pt x="9748798" y="5475020"/>
                  <a:pt x="9748289" y="5475910"/>
                </a:cubicBezTo>
                <a:cubicBezTo>
                  <a:pt x="9747781" y="5476674"/>
                  <a:pt x="9747272" y="5477564"/>
                  <a:pt x="9746381" y="5478454"/>
                </a:cubicBezTo>
                <a:cubicBezTo>
                  <a:pt x="9745618" y="5479345"/>
                  <a:pt x="9744855" y="5479981"/>
                  <a:pt x="9744219" y="5480489"/>
                </a:cubicBezTo>
                <a:cubicBezTo>
                  <a:pt x="9742820" y="5481507"/>
                  <a:pt x="9741166" y="5483033"/>
                  <a:pt x="9739258" y="5484814"/>
                </a:cubicBezTo>
                <a:cubicBezTo>
                  <a:pt x="9737478" y="5486595"/>
                  <a:pt x="9735697" y="5488248"/>
                  <a:pt x="9734171" y="5490029"/>
                </a:cubicBezTo>
                <a:cubicBezTo>
                  <a:pt x="9732645" y="5491682"/>
                  <a:pt x="9731627" y="5492954"/>
                  <a:pt x="9731245" y="5493845"/>
                </a:cubicBezTo>
                <a:cubicBezTo>
                  <a:pt x="9730482" y="5495371"/>
                  <a:pt x="9729210" y="5497279"/>
                  <a:pt x="9727430" y="5499696"/>
                </a:cubicBezTo>
                <a:lnTo>
                  <a:pt x="9727556" y="5499441"/>
                </a:lnTo>
                <a:cubicBezTo>
                  <a:pt x="9725776" y="5501731"/>
                  <a:pt x="9723995" y="5504020"/>
                  <a:pt x="9722215" y="5506055"/>
                </a:cubicBezTo>
                <a:cubicBezTo>
                  <a:pt x="9720434" y="5508090"/>
                  <a:pt x="9719035" y="5509362"/>
                  <a:pt x="9718144" y="5509871"/>
                </a:cubicBezTo>
                <a:cubicBezTo>
                  <a:pt x="9717890" y="5510125"/>
                  <a:pt x="9717635" y="5510253"/>
                  <a:pt x="9717381" y="5510507"/>
                </a:cubicBezTo>
                <a:cubicBezTo>
                  <a:pt x="9717127" y="5510761"/>
                  <a:pt x="9717127" y="5511016"/>
                  <a:pt x="9717127" y="5511270"/>
                </a:cubicBezTo>
                <a:cubicBezTo>
                  <a:pt x="9717127" y="5511397"/>
                  <a:pt x="9717127" y="5511779"/>
                  <a:pt x="9716745" y="5512288"/>
                </a:cubicBezTo>
                <a:cubicBezTo>
                  <a:pt x="9716491" y="5512796"/>
                  <a:pt x="9715982" y="5513305"/>
                  <a:pt x="9715473" y="5513814"/>
                </a:cubicBezTo>
                <a:cubicBezTo>
                  <a:pt x="9714837" y="5514577"/>
                  <a:pt x="9714201" y="5515086"/>
                  <a:pt x="9713947" y="5515086"/>
                </a:cubicBezTo>
                <a:cubicBezTo>
                  <a:pt x="9713565" y="5515086"/>
                  <a:pt x="9713438" y="5515086"/>
                  <a:pt x="9713311" y="5514577"/>
                </a:cubicBezTo>
                <a:cubicBezTo>
                  <a:pt x="9713311" y="5514323"/>
                  <a:pt x="9713311" y="5513814"/>
                  <a:pt x="9713692" y="5513178"/>
                </a:cubicBezTo>
                <a:cubicBezTo>
                  <a:pt x="9714074" y="5512542"/>
                  <a:pt x="9714456" y="5511906"/>
                  <a:pt x="9715092" y="5511270"/>
                </a:cubicBezTo>
                <a:cubicBezTo>
                  <a:pt x="9715728" y="5510507"/>
                  <a:pt x="9716618" y="5509235"/>
                  <a:pt x="9718017" y="5507454"/>
                </a:cubicBezTo>
                <a:cubicBezTo>
                  <a:pt x="9719289" y="5505674"/>
                  <a:pt x="9720688" y="5503766"/>
                  <a:pt x="9722087" y="5501858"/>
                </a:cubicBezTo>
                <a:cubicBezTo>
                  <a:pt x="9724759" y="5497915"/>
                  <a:pt x="9727938" y="5493590"/>
                  <a:pt x="9731500" y="5488503"/>
                </a:cubicBezTo>
                <a:cubicBezTo>
                  <a:pt x="9735061" y="5483542"/>
                  <a:pt x="9738241" y="5479090"/>
                  <a:pt x="9741166" y="5475274"/>
                </a:cubicBezTo>
                <a:cubicBezTo>
                  <a:pt x="9744092" y="5471331"/>
                  <a:pt x="9746000" y="5469042"/>
                  <a:pt x="9746763" y="5468152"/>
                </a:cubicBezTo>
                <a:cubicBezTo>
                  <a:pt x="9748416" y="5466244"/>
                  <a:pt x="9750452" y="5466116"/>
                  <a:pt x="9752868" y="5467643"/>
                </a:cubicBezTo>
                <a:close/>
                <a:moveTo>
                  <a:pt x="9365690" y="5466625"/>
                </a:moveTo>
                <a:cubicBezTo>
                  <a:pt x="9365944" y="5466371"/>
                  <a:pt x="9366199" y="5466625"/>
                  <a:pt x="9366707" y="5467134"/>
                </a:cubicBezTo>
                <a:cubicBezTo>
                  <a:pt x="9367089" y="5467897"/>
                  <a:pt x="9367089" y="5468406"/>
                  <a:pt x="9366707" y="5468660"/>
                </a:cubicBezTo>
                <a:cubicBezTo>
                  <a:pt x="9366581" y="5468660"/>
                  <a:pt x="9366453" y="5468660"/>
                  <a:pt x="9366199" y="5468660"/>
                </a:cubicBezTo>
                <a:cubicBezTo>
                  <a:pt x="9366199" y="5468660"/>
                  <a:pt x="9365817" y="5468406"/>
                  <a:pt x="9365690" y="5468024"/>
                </a:cubicBezTo>
                <a:cubicBezTo>
                  <a:pt x="9365563" y="5467388"/>
                  <a:pt x="9365690" y="5466880"/>
                  <a:pt x="9365690" y="5466625"/>
                </a:cubicBezTo>
                <a:close/>
                <a:moveTo>
                  <a:pt x="9984616" y="5466244"/>
                </a:moveTo>
                <a:cubicBezTo>
                  <a:pt x="9984870" y="5466244"/>
                  <a:pt x="9984997" y="5466244"/>
                  <a:pt x="9985124" y="5466371"/>
                </a:cubicBezTo>
                <a:cubicBezTo>
                  <a:pt x="9985124" y="5466371"/>
                  <a:pt x="9985251" y="5466625"/>
                  <a:pt x="9985379" y="5466880"/>
                </a:cubicBezTo>
                <a:lnTo>
                  <a:pt x="9985506" y="5466880"/>
                </a:lnTo>
                <a:cubicBezTo>
                  <a:pt x="9985506" y="5466880"/>
                  <a:pt x="9985506" y="5467261"/>
                  <a:pt x="9985379" y="5467388"/>
                </a:cubicBezTo>
                <a:cubicBezTo>
                  <a:pt x="9985379" y="5467643"/>
                  <a:pt x="9985124" y="5467770"/>
                  <a:pt x="9984870" y="5468024"/>
                </a:cubicBezTo>
                <a:cubicBezTo>
                  <a:pt x="9984743" y="5468024"/>
                  <a:pt x="9984616" y="5468024"/>
                  <a:pt x="9984361" y="5468024"/>
                </a:cubicBezTo>
                <a:cubicBezTo>
                  <a:pt x="9984107" y="5468024"/>
                  <a:pt x="9984107" y="5467770"/>
                  <a:pt x="9984107" y="5467388"/>
                </a:cubicBezTo>
                <a:cubicBezTo>
                  <a:pt x="9984107" y="5467134"/>
                  <a:pt x="9984107" y="5466880"/>
                  <a:pt x="9984234" y="5466625"/>
                </a:cubicBezTo>
                <a:cubicBezTo>
                  <a:pt x="9984361" y="5466371"/>
                  <a:pt x="9984488" y="5466244"/>
                  <a:pt x="9984616" y="5466244"/>
                </a:cubicBezTo>
                <a:close/>
                <a:moveTo>
                  <a:pt x="9821934" y="5465099"/>
                </a:moveTo>
                <a:cubicBezTo>
                  <a:pt x="9822189" y="5464972"/>
                  <a:pt x="9822316" y="5465099"/>
                  <a:pt x="9822316" y="5465353"/>
                </a:cubicBezTo>
                <a:lnTo>
                  <a:pt x="9822570" y="5465353"/>
                </a:lnTo>
                <a:cubicBezTo>
                  <a:pt x="9822570" y="5465353"/>
                  <a:pt x="9822570" y="5465608"/>
                  <a:pt x="9822189" y="5465989"/>
                </a:cubicBezTo>
                <a:cubicBezTo>
                  <a:pt x="9821934" y="5466371"/>
                  <a:pt x="9821680" y="5466752"/>
                  <a:pt x="9821299" y="5467261"/>
                </a:cubicBezTo>
                <a:lnTo>
                  <a:pt x="9819899" y="5468915"/>
                </a:lnTo>
                <a:lnTo>
                  <a:pt x="9820536" y="5467388"/>
                </a:lnTo>
                <a:cubicBezTo>
                  <a:pt x="9820536" y="5467388"/>
                  <a:pt x="9820917" y="5466498"/>
                  <a:pt x="9821171" y="5465989"/>
                </a:cubicBezTo>
                <a:cubicBezTo>
                  <a:pt x="9821426" y="5465608"/>
                  <a:pt x="9821680" y="5465353"/>
                  <a:pt x="9821934" y="5465099"/>
                </a:cubicBezTo>
                <a:close/>
                <a:moveTo>
                  <a:pt x="9369379" y="5464972"/>
                </a:moveTo>
                <a:cubicBezTo>
                  <a:pt x="9369506" y="5464972"/>
                  <a:pt x="9369633" y="5464972"/>
                  <a:pt x="9369633" y="5464972"/>
                </a:cubicBezTo>
                <a:cubicBezTo>
                  <a:pt x="9369633" y="5465099"/>
                  <a:pt x="9369633" y="5465353"/>
                  <a:pt x="9369379" y="5465481"/>
                </a:cubicBezTo>
                <a:cubicBezTo>
                  <a:pt x="9369124" y="5465608"/>
                  <a:pt x="9368870" y="5465862"/>
                  <a:pt x="9368488" y="5465989"/>
                </a:cubicBezTo>
                <a:cubicBezTo>
                  <a:pt x="9368234" y="5466116"/>
                  <a:pt x="9367980" y="5466244"/>
                  <a:pt x="9367725" y="5466371"/>
                </a:cubicBezTo>
                <a:cubicBezTo>
                  <a:pt x="9367725" y="5466371"/>
                  <a:pt x="9367344" y="5466371"/>
                  <a:pt x="9367344" y="5466244"/>
                </a:cubicBezTo>
                <a:cubicBezTo>
                  <a:pt x="9367344" y="5466244"/>
                  <a:pt x="9367344" y="5465989"/>
                  <a:pt x="9367725" y="5465862"/>
                </a:cubicBezTo>
                <a:cubicBezTo>
                  <a:pt x="9367980" y="5465608"/>
                  <a:pt x="9368234" y="5465481"/>
                  <a:pt x="9368488" y="5465226"/>
                </a:cubicBezTo>
                <a:cubicBezTo>
                  <a:pt x="9368870" y="5465099"/>
                  <a:pt x="9369124" y="5464972"/>
                  <a:pt x="9369379" y="5464972"/>
                </a:cubicBezTo>
                <a:close/>
                <a:moveTo>
                  <a:pt x="9397489" y="5462937"/>
                </a:moveTo>
                <a:lnTo>
                  <a:pt x="9397743" y="5462937"/>
                </a:lnTo>
                <a:cubicBezTo>
                  <a:pt x="9397743" y="5462937"/>
                  <a:pt x="9398252" y="5463064"/>
                  <a:pt x="9397997" y="5463827"/>
                </a:cubicBezTo>
                <a:cubicBezTo>
                  <a:pt x="9397997" y="5464590"/>
                  <a:pt x="9397489" y="5465608"/>
                  <a:pt x="9396725" y="5467007"/>
                </a:cubicBezTo>
                <a:lnTo>
                  <a:pt x="9396725" y="5467134"/>
                </a:lnTo>
                <a:cubicBezTo>
                  <a:pt x="9396471" y="5467770"/>
                  <a:pt x="9396217" y="5468533"/>
                  <a:pt x="9395835" y="5469296"/>
                </a:cubicBezTo>
                <a:cubicBezTo>
                  <a:pt x="9395581" y="5470059"/>
                  <a:pt x="9395199" y="5470823"/>
                  <a:pt x="9394945" y="5471586"/>
                </a:cubicBezTo>
                <a:cubicBezTo>
                  <a:pt x="9394818" y="5472222"/>
                  <a:pt x="9394563" y="5472858"/>
                  <a:pt x="9394436" y="5473367"/>
                </a:cubicBezTo>
                <a:cubicBezTo>
                  <a:pt x="9394181" y="5473875"/>
                  <a:pt x="9394054" y="5474257"/>
                  <a:pt x="9393927" y="5474384"/>
                </a:cubicBezTo>
                <a:cubicBezTo>
                  <a:pt x="9393673" y="5474511"/>
                  <a:pt x="9393546" y="5474766"/>
                  <a:pt x="9393546" y="5475147"/>
                </a:cubicBezTo>
                <a:cubicBezTo>
                  <a:pt x="9393546" y="5475529"/>
                  <a:pt x="9393546" y="5475783"/>
                  <a:pt x="9393546" y="5476038"/>
                </a:cubicBezTo>
                <a:cubicBezTo>
                  <a:pt x="9393546" y="5476292"/>
                  <a:pt x="9393546" y="5476546"/>
                  <a:pt x="9393546" y="5476801"/>
                </a:cubicBezTo>
                <a:cubicBezTo>
                  <a:pt x="9393546" y="5477055"/>
                  <a:pt x="9393291" y="5477182"/>
                  <a:pt x="9393164" y="5477182"/>
                </a:cubicBezTo>
                <a:cubicBezTo>
                  <a:pt x="9393037" y="5477182"/>
                  <a:pt x="9392909" y="5477437"/>
                  <a:pt x="9392782" y="5477564"/>
                </a:cubicBezTo>
                <a:cubicBezTo>
                  <a:pt x="9392782" y="5477818"/>
                  <a:pt x="9392782" y="5477945"/>
                  <a:pt x="9392782" y="5478200"/>
                </a:cubicBezTo>
                <a:cubicBezTo>
                  <a:pt x="9392782" y="5478454"/>
                  <a:pt x="9392782" y="5478963"/>
                  <a:pt x="9392528" y="5479472"/>
                </a:cubicBezTo>
                <a:cubicBezTo>
                  <a:pt x="9392401" y="5479981"/>
                  <a:pt x="9392146" y="5480617"/>
                  <a:pt x="9391765" y="5481252"/>
                </a:cubicBezTo>
                <a:cubicBezTo>
                  <a:pt x="9391383" y="5481888"/>
                  <a:pt x="9391129" y="5482524"/>
                  <a:pt x="9391002" y="5483033"/>
                </a:cubicBezTo>
                <a:cubicBezTo>
                  <a:pt x="9390747" y="5483542"/>
                  <a:pt x="9390747" y="5483924"/>
                  <a:pt x="9390747" y="5484051"/>
                </a:cubicBezTo>
                <a:cubicBezTo>
                  <a:pt x="9390747" y="5484305"/>
                  <a:pt x="9390747" y="5484432"/>
                  <a:pt x="9390747" y="5484560"/>
                </a:cubicBezTo>
                <a:cubicBezTo>
                  <a:pt x="9390747" y="5484560"/>
                  <a:pt x="9390493" y="5484814"/>
                  <a:pt x="9390366" y="5484941"/>
                </a:cubicBezTo>
                <a:cubicBezTo>
                  <a:pt x="9390111" y="5484941"/>
                  <a:pt x="9389984" y="5484687"/>
                  <a:pt x="9389984" y="5484178"/>
                </a:cubicBezTo>
                <a:cubicBezTo>
                  <a:pt x="9389984" y="5483669"/>
                  <a:pt x="9390238" y="5482652"/>
                  <a:pt x="9390620" y="5481125"/>
                </a:cubicBezTo>
                <a:cubicBezTo>
                  <a:pt x="9391002" y="5479726"/>
                  <a:pt x="9391638" y="5477564"/>
                  <a:pt x="9392401" y="5475020"/>
                </a:cubicBezTo>
                <a:cubicBezTo>
                  <a:pt x="9393037" y="5473112"/>
                  <a:pt x="9393546" y="5471459"/>
                  <a:pt x="9393927" y="5470314"/>
                </a:cubicBezTo>
                <a:cubicBezTo>
                  <a:pt x="9394436" y="5469042"/>
                  <a:pt x="9394690" y="5468406"/>
                  <a:pt x="9394818" y="5468279"/>
                </a:cubicBezTo>
                <a:cubicBezTo>
                  <a:pt x="9394945" y="5468279"/>
                  <a:pt x="9395199" y="5467897"/>
                  <a:pt x="9395453" y="5467388"/>
                </a:cubicBezTo>
                <a:cubicBezTo>
                  <a:pt x="9395708" y="5466880"/>
                  <a:pt x="9395962" y="5466244"/>
                  <a:pt x="9396217" y="5465608"/>
                </a:cubicBezTo>
                <a:cubicBezTo>
                  <a:pt x="9396471" y="5464972"/>
                  <a:pt x="9396725" y="5464336"/>
                  <a:pt x="9396980" y="5463954"/>
                </a:cubicBezTo>
                <a:cubicBezTo>
                  <a:pt x="9397234" y="5463445"/>
                  <a:pt x="9397361" y="5463191"/>
                  <a:pt x="9397489" y="5462937"/>
                </a:cubicBezTo>
                <a:close/>
                <a:moveTo>
                  <a:pt x="9373322" y="5462555"/>
                </a:moveTo>
                <a:cubicBezTo>
                  <a:pt x="9373958" y="5462428"/>
                  <a:pt x="9374212" y="5462428"/>
                  <a:pt x="9374212" y="5462555"/>
                </a:cubicBezTo>
                <a:cubicBezTo>
                  <a:pt x="9374212" y="5462555"/>
                  <a:pt x="9373958" y="5462937"/>
                  <a:pt x="9373322" y="5463445"/>
                </a:cubicBezTo>
                <a:cubicBezTo>
                  <a:pt x="9372686" y="5463954"/>
                  <a:pt x="9372177" y="5464209"/>
                  <a:pt x="9371796" y="5464336"/>
                </a:cubicBezTo>
                <a:lnTo>
                  <a:pt x="9371922" y="5464209"/>
                </a:lnTo>
                <a:cubicBezTo>
                  <a:pt x="9371922" y="5464209"/>
                  <a:pt x="9371414" y="5463954"/>
                  <a:pt x="9371668" y="5463445"/>
                </a:cubicBezTo>
                <a:cubicBezTo>
                  <a:pt x="9371796" y="5463318"/>
                  <a:pt x="9372050" y="5463064"/>
                  <a:pt x="9372304" y="5462937"/>
                </a:cubicBezTo>
                <a:cubicBezTo>
                  <a:pt x="9372559" y="5462809"/>
                  <a:pt x="9372940" y="5462682"/>
                  <a:pt x="9373322" y="5462555"/>
                </a:cubicBezTo>
                <a:close/>
                <a:moveTo>
                  <a:pt x="9533332" y="5462428"/>
                </a:moveTo>
                <a:cubicBezTo>
                  <a:pt x="9534985" y="5461919"/>
                  <a:pt x="9536639" y="5462555"/>
                  <a:pt x="9538292" y="5464463"/>
                </a:cubicBezTo>
                <a:cubicBezTo>
                  <a:pt x="9538928" y="5465099"/>
                  <a:pt x="9539437" y="5465735"/>
                  <a:pt x="9540073" y="5466625"/>
                </a:cubicBezTo>
                <a:cubicBezTo>
                  <a:pt x="9540582" y="5467388"/>
                  <a:pt x="9541091" y="5468024"/>
                  <a:pt x="9541218" y="5468533"/>
                </a:cubicBezTo>
                <a:cubicBezTo>
                  <a:pt x="9541472" y="5470314"/>
                  <a:pt x="9537911" y="5476928"/>
                  <a:pt x="9530533" y="5488248"/>
                </a:cubicBezTo>
                <a:cubicBezTo>
                  <a:pt x="9523156" y="5499696"/>
                  <a:pt x="9513998" y="5512796"/>
                  <a:pt x="9502932" y="5527678"/>
                </a:cubicBezTo>
                <a:cubicBezTo>
                  <a:pt x="9501660" y="5529332"/>
                  <a:pt x="9500516" y="5530858"/>
                  <a:pt x="9499753" y="5532257"/>
                </a:cubicBezTo>
                <a:cubicBezTo>
                  <a:pt x="9498862" y="5533656"/>
                  <a:pt x="9498481" y="5534419"/>
                  <a:pt x="9498481" y="5534674"/>
                </a:cubicBezTo>
                <a:lnTo>
                  <a:pt x="9497865" y="5536395"/>
                </a:lnTo>
                <a:lnTo>
                  <a:pt x="9496064" y="5538871"/>
                </a:lnTo>
                <a:cubicBezTo>
                  <a:pt x="9495682" y="5539380"/>
                  <a:pt x="9495301" y="5539889"/>
                  <a:pt x="9494919" y="5540397"/>
                </a:cubicBezTo>
                <a:cubicBezTo>
                  <a:pt x="9494283" y="5541161"/>
                  <a:pt x="9493774" y="5541797"/>
                  <a:pt x="9493266" y="5542432"/>
                </a:cubicBezTo>
                <a:cubicBezTo>
                  <a:pt x="9492757" y="5543068"/>
                  <a:pt x="9492502" y="5543450"/>
                  <a:pt x="9492121" y="5543832"/>
                </a:cubicBezTo>
                <a:cubicBezTo>
                  <a:pt x="9491866" y="5544213"/>
                  <a:pt x="9491103" y="5544976"/>
                  <a:pt x="9489958" y="5546121"/>
                </a:cubicBezTo>
                <a:cubicBezTo>
                  <a:pt x="9488814" y="5547266"/>
                  <a:pt x="9487415" y="5548538"/>
                  <a:pt x="9485888" y="5549937"/>
                </a:cubicBezTo>
                <a:cubicBezTo>
                  <a:pt x="9483472" y="5552099"/>
                  <a:pt x="9481437" y="5553626"/>
                  <a:pt x="9479783" y="5554516"/>
                </a:cubicBezTo>
                <a:cubicBezTo>
                  <a:pt x="9478129" y="5555406"/>
                  <a:pt x="9477494" y="5555406"/>
                  <a:pt x="9477748" y="5554516"/>
                </a:cubicBezTo>
                <a:cubicBezTo>
                  <a:pt x="9477748" y="5554134"/>
                  <a:pt x="9478002" y="5553244"/>
                  <a:pt x="9478257" y="5551718"/>
                </a:cubicBezTo>
                <a:cubicBezTo>
                  <a:pt x="9478384" y="5550827"/>
                  <a:pt x="9478638" y="5549683"/>
                  <a:pt x="9478893" y="5548538"/>
                </a:cubicBezTo>
                <a:cubicBezTo>
                  <a:pt x="9479147" y="5547011"/>
                  <a:pt x="9479401" y="5545485"/>
                  <a:pt x="9479656" y="5543959"/>
                </a:cubicBezTo>
                <a:cubicBezTo>
                  <a:pt x="9479910" y="5542432"/>
                  <a:pt x="9480165" y="5541288"/>
                  <a:pt x="9480292" y="5540525"/>
                </a:cubicBezTo>
                <a:cubicBezTo>
                  <a:pt x="9480928" y="5537472"/>
                  <a:pt x="9482836" y="5532511"/>
                  <a:pt x="9486015" y="5525516"/>
                </a:cubicBezTo>
                <a:cubicBezTo>
                  <a:pt x="9489195" y="5518520"/>
                  <a:pt x="9493138" y="5510634"/>
                  <a:pt x="9497972" y="5501858"/>
                </a:cubicBezTo>
                <a:cubicBezTo>
                  <a:pt x="9498607" y="5500586"/>
                  <a:pt x="9499244" y="5499441"/>
                  <a:pt x="9499879" y="5498169"/>
                </a:cubicBezTo>
                <a:cubicBezTo>
                  <a:pt x="9500516" y="5496897"/>
                  <a:pt x="9500897" y="5495880"/>
                  <a:pt x="9501279" y="5495117"/>
                </a:cubicBezTo>
                <a:cubicBezTo>
                  <a:pt x="9501660" y="5494353"/>
                  <a:pt x="9502424" y="5493081"/>
                  <a:pt x="9503441" y="5491428"/>
                </a:cubicBezTo>
                <a:cubicBezTo>
                  <a:pt x="9504459" y="5489774"/>
                  <a:pt x="9505603" y="5488121"/>
                  <a:pt x="9506875" y="5486340"/>
                </a:cubicBezTo>
                <a:cubicBezTo>
                  <a:pt x="9508147" y="5484560"/>
                  <a:pt x="9509292" y="5483033"/>
                  <a:pt x="9510309" y="5481888"/>
                </a:cubicBezTo>
                <a:cubicBezTo>
                  <a:pt x="9511327" y="5480744"/>
                  <a:pt x="9511963" y="5479981"/>
                  <a:pt x="9512217" y="5479981"/>
                </a:cubicBezTo>
                <a:cubicBezTo>
                  <a:pt x="9512345" y="5479981"/>
                  <a:pt x="9512854" y="5479599"/>
                  <a:pt x="9513617" y="5479090"/>
                </a:cubicBezTo>
                <a:cubicBezTo>
                  <a:pt x="9514380" y="5478454"/>
                  <a:pt x="9515270" y="5477691"/>
                  <a:pt x="9516288" y="5476801"/>
                </a:cubicBezTo>
                <a:cubicBezTo>
                  <a:pt x="9517305" y="5475910"/>
                  <a:pt x="9518195" y="5475147"/>
                  <a:pt x="9518959" y="5474638"/>
                </a:cubicBezTo>
                <a:cubicBezTo>
                  <a:pt x="9519722" y="5474002"/>
                  <a:pt x="9520231" y="5473748"/>
                  <a:pt x="9520231" y="5473748"/>
                </a:cubicBezTo>
                <a:cubicBezTo>
                  <a:pt x="9520358" y="5473748"/>
                  <a:pt x="9520994" y="5473112"/>
                  <a:pt x="9522138" y="5472095"/>
                </a:cubicBezTo>
                <a:cubicBezTo>
                  <a:pt x="9523283" y="5470950"/>
                  <a:pt x="9524555" y="5469551"/>
                  <a:pt x="9526209" y="5468024"/>
                </a:cubicBezTo>
                <a:cubicBezTo>
                  <a:pt x="9529261" y="5464717"/>
                  <a:pt x="9531678" y="5462937"/>
                  <a:pt x="9533332" y="5462428"/>
                </a:cubicBezTo>
                <a:close/>
                <a:moveTo>
                  <a:pt x="10053300" y="5461029"/>
                </a:moveTo>
                <a:cubicBezTo>
                  <a:pt x="10053428" y="5461029"/>
                  <a:pt x="10053554" y="5461156"/>
                  <a:pt x="10053554" y="5461410"/>
                </a:cubicBezTo>
                <a:lnTo>
                  <a:pt x="10053554" y="5461538"/>
                </a:lnTo>
                <a:cubicBezTo>
                  <a:pt x="10053554" y="5461538"/>
                  <a:pt x="10053554" y="5462046"/>
                  <a:pt x="10053428" y="5462173"/>
                </a:cubicBezTo>
                <a:cubicBezTo>
                  <a:pt x="10053300" y="5462428"/>
                  <a:pt x="10053173" y="5462555"/>
                  <a:pt x="10053046" y="5462682"/>
                </a:cubicBezTo>
                <a:cubicBezTo>
                  <a:pt x="10052791" y="5462682"/>
                  <a:pt x="10052664" y="5462809"/>
                  <a:pt x="10052537" y="5462682"/>
                </a:cubicBezTo>
                <a:cubicBezTo>
                  <a:pt x="10052537" y="5462682"/>
                  <a:pt x="10052410" y="5462555"/>
                  <a:pt x="10052283" y="5462301"/>
                </a:cubicBezTo>
                <a:cubicBezTo>
                  <a:pt x="10052283" y="5462173"/>
                  <a:pt x="10052283" y="5461919"/>
                  <a:pt x="10052410" y="5461792"/>
                </a:cubicBezTo>
                <a:cubicBezTo>
                  <a:pt x="10052410" y="5461538"/>
                  <a:pt x="10052664" y="5461410"/>
                  <a:pt x="10052919" y="5461156"/>
                </a:cubicBezTo>
                <a:cubicBezTo>
                  <a:pt x="10053046" y="5461029"/>
                  <a:pt x="10053173" y="5460902"/>
                  <a:pt x="10053300" y="5461029"/>
                </a:cubicBezTo>
                <a:close/>
                <a:moveTo>
                  <a:pt x="10187617" y="5460138"/>
                </a:moveTo>
                <a:cubicBezTo>
                  <a:pt x="10187490" y="5460520"/>
                  <a:pt x="10187235" y="5461156"/>
                  <a:pt x="10187235" y="5461156"/>
                </a:cubicBezTo>
                <a:lnTo>
                  <a:pt x="10187235" y="5460902"/>
                </a:lnTo>
                <a:cubicBezTo>
                  <a:pt x="10187108" y="5461283"/>
                  <a:pt x="10187108" y="5461538"/>
                  <a:pt x="10187108" y="5461665"/>
                </a:cubicBezTo>
                <a:cubicBezTo>
                  <a:pt x="10187108" y="5462046"/>
                  <a:pt x="10187235" y="5462046"/>
                  <a:pt x="10187363" y="5462046"/>
                </a:cubicBezTo>
                <a:cubicBezTo>
                  <a:pt x="10187490" y="5462046"/>
                  <a:pt x="10187617" y="5461919"/>
                  <a:pt x="10187744" y="5461919"/>
                </a:cubicBezTo>
                <a:cubicBezTo>
                  <a:pt x="10187998" y="5461792"/>
                  <a:pt x="10188126" y="5461538"/>
                  <a:pt x="10188253" y="5461156"/>
                </a:cubicBezTo>
                <a:cubicBezTo>
                  <a:pt x="10188380" y="5460902"/>
                  <a:pt x="10188380" y="5460520"/>
                  <a:pt x="10188380" y="5460138"/>
                </a:cubicBezTo>
                <a:cubicBezTo>
                  <a:pt x="10188380" y="5459121"/>
                  <a:pt x="10188126" y="5459121"/>
                  <a:pt x="10187617" y="5460138"/>
                </a:cubicBezTo>
                <a:close/>
                <a:moveTo>
                  <a:pt x="9835035" y="5459630"/>
                </a:moveTo>
                <a:cubicBezTo>
                  <a:pt x="9835544" y="5459375"/>
                  <a:pt x="9835671" y="5459502"/>
                  <a:pt x="9835544" y="5460011"/>
                </a:cubicBezTo>
                <a:cubicBezTo>
                  <a:pt x="9835544" y="5460011"/>
                  <a:pt x="9835417" y="5460647"/>
                  <a:pt x="9835163" y="5460902"/>
                </a:cubicBezTo>
                <a:cubicBezTo>
                  <a:pt x="9834908" y="5461156"/>
                  <a:pt x="9834781" y="5461283"/>
                  <a:pt x="9834527" y="5461410"/>
                </a:cubicBezTo>
                <a:cubicBezTo>
                  <a:pt x="9833891" y="5461665"/>
                  <a:pt x="9833763" y="5461410"/>
                  <a:pt x="9833891" y="5460902"/>
                </a:cubicBezTo>
                <a:cubicBezTo>
                  <a:pt x="9833891" y="5460647"/>
                  <a:pt x="9834018" y="5460393"/>
                  <a:pt x="9834272" y="5460138"/>
                </a:cubicBezTo>
                <a:cubicBezTo>
                  <a:pt x="9834527" y="5459884"/>
                  <a:pt x="9834781" y="5459757"/>
                  <a:pt x="9835035" y="5459630"/>
                </a:cubicBezTo>
                <a:close/>
                <a:moveTo>
                  <a:pt x="9949128" y="5458739"/>
                </a:moveTo>
                <a:cubicBezTo>
                  <a:pt x="9949637" y="5458485"/>
                  <a:pt x="9950019" y="5458739"/>
                  <a:pt x="9950146" y="5459121"/>
                </a:cubicBezTo>
                <a:cubicBezTo>
                  <a:pt x="9950146" y="5459375"/>
                  <a:pt x="9950273" y="5459884"/>
                  <a:pt x="9950146" y="5460393"/>
                </a:cubicBezTo>
                <a:cubicBezTo>
                  <a:pt x="9950146" y="5460902"/>
                  <a:pt x="9950019" y="5461410"/>
                  <a:pt x="9949764" y="5461919"/>
                </a:cubicBezTo>
                <a:cubicBezTo>
                  <a:pt x="9949383" y="5462682"/>
                  <a:pt x="9948620" y="5463954"/>
                  <a:pt x="9947348" y="5465608"/>
                </a:cubicBezTo>
                <a:cubicBezTo>
                  <a:pt x="9946076" y="5467261"/>
                  <a:pt x="9944804" y="5468788"/>
                  <a:pt x="9943532" y="5470187"/>
                </a:cubicBezTo>
                <a:cubicBezTo>
                  <a:pt x="9942260" y="5471586"/>
                  <a:pt x="9941370" y="5472349"/>
                  <a:pt x="9940988" y="5472476"/>
                </a:cubicBezTo>
                <a:cubicBezTo>
                  <a:pt x="9940734" y="5472476"/>
                  <a:pt x="9940479" y="5472731"/>
                  <a:pt x="9939970" y="5472985"/>
                </a:cubicBezTo>
                <a:cubicBezTo>
                  <a:pt x="9939589" y="5473367"/>
                  <a:pt x="9939080" y="5473748"/>
                  <a:pt x="9938698" y="5474257"/>
                </a:cubicBezTo>
                <a:cubicBezTo>
                  <a:pt x="9938190" y="5474766"/>
                  <a:pt x="9937681" y="5475274"/>
                  <a:pt x="9937299" y="5475529"/>
                </a:cubicBezTo>
                <a:cubicBezTo>
                  <a:pt x="9936791" y="5475910"/>
                  <a:pt x="9936536" y="5476038"/>
                  <a:pt x="9936282" y="5476038"/>
                </a:cubicBezTo>
                <a:cubicBezTo>
                  <a:pt x="9936027" y="5476038"/>
                  <a:pt x="9935773" y="5476165"/>
                  <a:pt x="9935392" y="5476419"/>
                </a:cubicBezTo>
                <a:cubicBezTo>
                  <a:pt x="9935137" y="5476674"/>
                  <a:pt x="9934755" y="5477055"/>
                  <a:pt x="9934628" y="5477437"/>
                </a:cubicBezTo>
                <a:cubicBezTo>
                  <a:pt x="9934120" y="5478581"/>
                  <a:pt x="9933992" y="5478454"/>
                  <a:pt x="9934374" y="5477055"/>
                </a:cubicBezTo>
                <a:cubicBezTo>
                  <a:pt x="9934374" y="5476292"/>
                  <a:pt x="9934374" y="5475783"/>
                  <a:pt x="9934374" y="5475783"/>
                </a:cubicBezTo>
                <a:cubicBezTo>
                  <a:pt x="9934374" y="5475783"/>
                  <a:pt x="9934120" y="5475910"/>
                  <a:pt x="9933738" y="5476419"/>
                </a:cubicBezTo>
                <a:cubicBezTo>
                  <a:pt x="9933483" y="5476674"/>
                  <a:pt x="9933229" y="5476928"/>
                  <a:pt x="9933102" y="5477310"/>
                </a:cubicBezTo>
                <a:cubicBezTo>
                  <a:pt x="9932975" y="5477691"/>
                  <a:pt x="9932975" y="5477945"/>
                  <a:pt x="9933102" y="5478200"/>
                </a:cubicBezTo>
                <a:cubicBezTo>
                  <a:pt x="9933102" y="5478581"/>
                  <a:pt x="9933102" y="5478836"/>
                  <a:pt x="9932720" y="5479217"/>
                </a:cubicBezTo>
                <a:cubicBezTo>
                  <a:pt x="9932339" y="5479472"/>
                  <a:pt x="9931830" y="5479599"/>
                  <a:pt x="9931321" y="5479726"/>
                </a:cubicBezTo>
                <a:cubicBezTo>
                  <a:pt x="9930812" y="5479726"/>
                  <a:pt x="9930431" y="5479726"/>
                  <a:pt x="9930177" y="5479345"/>
                </a:cubicBezTo>
                <a:cubicBezTo>
                  <a:pt x="9930049" y="5478963"/>
                  <a:pt x="9930940" y="5477564"/>
                  <a:pt x="9932848" y="5475147"/>
                </a:cubicBezTo>
                <a:cubicBezTo>
                  <a:pt x="9934755" y="5472731"/>
                  <a:pt x="9937045" y="5470187"/>
                  <a:pt x="9939716" y="5467388"/>
                </a:cubicBezTo>
                <a:cubicBezTo>
                  <a:pt x="9942387" y="5464590"/>
                  <a:pt x="9944677" y="5462301"/>
                  <a:pt x="9946839" y="5460520"/>
                </a:cubicBezTo>
                <a:cubicBezTo>
                  <a:pt x="9947856" y="5459502"/>
                  <a:pt x="9948620" y="5458994"/>
                  <a:pt x="9949128" y="5458739"/>
                </a:cubicBezTo>
                <a:close/>
                <a:moveTo>
                  <a:pt x="9837452" y="5456704"/>
                </a:moveTo>
                <a:cubicBezTo>
                  <a:pt x="9838088" y="5456450"/>
                  <a:pt x="9838215" y="5456450"/>
                  <a:pt x="9838088" y="5456831"/>
                </a:cubicBezTo>
                <a:cubicBezTo>
                  <a:pt x="9838088" y="5456831"/>
                  <a:pt x="9837834" y="5457086"/>
                  <a:pt x="9837579" y="5457213"/>
                </a:cubicBezTo>
                <a:cubicBezTo>
                  <a:pt x="9837452" y="5457340"/>
                  <a:pt x="9837198" y="5457467"/>
                  <a:pt x="9837071" y="5457467"/>
                </a:cubicBezTo>
                <a:cubicBezTo>
                  <a:pt x="9836562" y="5457467"/>
                  <a:pt x="9836435" y="5457467"/>
                  <a:pt x="9836435" y="5457340"/>
                </a:cubicBezTo>
                <a:cubicBezTo>
                  <a:pt x="9836435" y="5457213"/>
                  <a:pt x="9836816" y="5456959"/>
                  <a:pt x="9837452" y="5456704"/>
                </a:cubicBezTo>
                <a:close/>
                <a:moveTo>
                  <a:pt x="9327023" y="5456323"/>
                </a:moveTo>
                <a:cubicBezTo>
                  <a:pt x="9326641" y="5456323"/>
                  <a:pt x="9326387" y="5456323"/>
                  <a:pt x="9326387" y="5456577"/>
                </a:cubicBezTo>
                <a:cubicBezTo>
                  <a:pt x="9326387" y="5456704"/>
                  <a:pt x="9326133" y="5456831"/>
                  <a:pt x="9325751" y="5457086"/>
                </a:cubicBezTo>
                <a:cubicBezTo>
                  <a:pt x="9325369" y="5457213"/>
                  <a:pt x="9324988" y="5457340"/>
                  <a:pt x="9324606" y="5457340"/>
                </a:cubicBezTo>
                <a:cubicBezTo>
                  <a:pt x="9324098" y="5457340"/>
                  <a:pt x="9323589" y="5457595"/>
                  <a:pt x="9323080" y="5457722"/>
                </a:cubicBezTo>
                <a:cubicBezTo>
                  <a:pt x="9322571" y="5457976"/>
                  <a:pt x="9322063" y="5458358"/>
                  <a:pt x="9321681" y="5458739"/>
                </a:cubicBezTo>
                <a:cubicBezTo>
                  <a:pt x="9321300" y="5459121"/>
                  <a:pt x="9320791" y="5460138"/>
                  <a:pt x="9320028" y="5461792"/>
                </a:cubicBezTo>
                <a:cubicBezTo>
                  <a:pt x="9319264" y="5463318"/>
                  <a:pt x="9318374" y="5465099"/>
                  <a:pt x="9317484" y="5467134"/>
                </a:cubicBezTo>
                <a:cubicBezTo>
                  <a:pt x="9316720" y="5465989"/>
                  <a:pt x="9315957" y="5465099"/>
                  <a:pt x="9315194" y="5464209"/>
                </a:cubicBezTo>
                <a:cubicBezTo>
                  <a:pt x="9313159" y="5461792"/>
                  <a:pt x="9311251" y="5460266"/>
                  <a:pt x="9309598" y="5459502"/>
                </a:cubicBezTo>
                <a:cubicBezTo>
                  <a:pt x="9307817" y="5458739"/>
                  <a:pt x="9305909" y="5458612"/>
                  <a:pt x="9303619" y="5459121"/>
                </a:cubicBezTo>
                <a:cubicBezTo>
                  <a:pt x="9302347" y="5459375"/>
                  <a:pt x="9300567" y="5460011"/>
                  <a:pt x="9298532" y="5461029"/>
                </a:cubicBezTo>
                <a:cubicBezTo>
                  <a:pt x="9296369" y="5462046"/>
                  <a:pt x="9294461" y="5463064"/>
                  <a:pt x="9292681" y="5464081"/>
                </a:cubicBezTo>
                <a:cubicBezTo>
                  <a:pt x="9290900" y="5465099"/>
                  <a:pt x="9290010" y="5465862"/>
                  <a:pt x="9289755" y="5466371"/>
                </a:cubicBezTo>
                <a:cubicBezTo>
                  <a:pt x="9289628" y="5466625"/>
                  <a:pt x="9289501" y="5466752"/>
                  <a:pt x="9289246" y="5466880"/>
                </a:cubicBezTo>
                <a:cubicBezTo>
                  <a:pt x="9289120" y="5466880"/>
                  <a:pt x="9288865" y="5466880"/>
                  <a:pt x="9288611" y="5466880"/>
                </a:cubicBezTo>
                <a:cubicBezTo>
                  <a:pt x="9288483" y="5466752"/>
                  <a:pt x="9288102" y="5466880"/>
                  <a:pt x="9287466" y="5467261"/>
                </a:cubicBezTo>
                <a:cubicBezTo>
                  <a:pt x="9286830" y="5467643"/>
                  <a:pt x="9286194" y="5468279"/>
                  <a:pt x="9285431" y="5469042"/>
                </a:cubicBezTo>
                <a:cubicBezTo>
                  <a:pt x="9284795" y="5469805"/>
                  <a:pt x="9283905" y="5470695"/>
                  <a:pt x="9282887" y="5471840"/>
                </a:cubicBezTo>
                <a:cubicBezTo>
                  <a:pt x="9281869" y="5472858"/>
                  <a:pt x="9280979" y="5473875"/>
                  <a:pt x="9280216" y="5474638"/>
                </a:cubicBezTo>
                <a:cubicBezTo>
                  <a:pt x="9277926" y="5476928"/>
                  <a:pt x="9276018" y="5479090"/>
                  <a:pt x="9274238" y="5481252"/>
                </a:cubicBezTo>
                <a:cubicBezTo>
                  <a:pt x="9272584" y="5483288"/>
                  <a:pt x="9271567" y="5484687"/>
                  <a:pt x="9271439" y="5485323"/>
                </a:cubicBezTo>
                <a:cubicBezTo>
                  <a:pt x="9271439" y="5485959"/>
                  <a:pt x="9271694" y="5486340"/>
                  <a:pt x="9272075" y="5486086"/>
                </a:cubicBezTo>
                <a:cubicBezTo>
                  <a:pt x="9272457" y="5485959"/>
                  <a:pt x="9272711" y="5485450"/>
                  <a:pt x="9272966" y="5484687"/>
                </a:cubicBezTo>
                <a:cubicBezTo>
                  <a:pt x="9273093" y="5484178"/>
                  <a:pt x="9273347" y="5483796"/>
                  <a:pt x="9273602" y="5483542"/>
                </a:cubicBezTo>
                <a:cubicBezTo>
                  <a:pt x="9273856" y="5483288"/>
                  <a:pt x="9273983" y="5483160"/>
                  <a:pt x="9274238" y="5483288"/>
                </a:cubicBezTo>
                <a:cubicBezTo>
                  <a:pt x="9274492" y="5483288"/>
                  <a:pt x="9274747" y="5483160"/>
                  <a:pt x="9275255" y="5482906"/>
                </a:cubicBezTo>
                <a:cubicBezTo>
                  <a:pt x="9275637" y="5482652"/>
                  <a:pt x="9276145" y="5482270"/>
                  <a:pt x="9276400" y="5481888"/>
                </a:cubicBezTo>
                <a:cubicBezTo>
                  <a:pt x="9276782" y="5481380"/>
                  <a:pt x="9277290" y="5480998"/>
                  <a:pt x="9277672" y="5480744"/>
                </a:cubicBezTo>
                <a:cubicBezTo>
                  <a:pt x="9278181" y="5480489"/>
                  <a:pt x="9278435" y="5480362"/>
                  <a:pt x="9278690" y="5480235"/>
                </a:cubicBezTo>
                <a:cubicBezTo>
                  <a:pt x="9278944" y="5480108"/>
                  <a:pt x="9279071" y="5480235"/>
                  <a:pt x="9279198" y="5480617"/>
                </a:cubicBezTo>
                <a:cubicBezTo>
                  <a:pt x="9279198" y="5480744"/>
                  <a:pt x="9278690" y="5481252"/>
                  <a:pt x="9278053" y="5482143"/>
                </a:cubicBezTo>
                <a:cubicBezTo>
                  <a:pt x="9277418" y="5483033"/>
                  <a:pt x="9276527" y="5483924"/>
                  <a:pt x="9275764" y="5484941"/>
                </a:cubicBezTo>
                <a:cubicBezTo>
                  <a:pt x="9274873" y="5485959"/>
                  <a:pt x="9274110" y="5486722"/>
                  <a:pt x="9273475" y="5487485"/>
                </a:cubicBezTo>
                <a:cubicBezTo>
                  <a:pt x="9273220" y="5487739"/>
                  <a:pt x="9272711" y="5487994"/>
                  <a:pt x="9272203" y="5488248"/>
                </a:cubicBezTo>
                <a:cubicBezTo>
                  <a:pt x="9271694" y="5488503"/>
                  <a:pt x="9271185" y="5488630"/>
                  <a:pt x="9270676" y="5488630"/>
                </a:cubicBezTo>
                <a:cubicBezTo>
                  <a:pt x="9270167" y="5488630"/>
                  <a:pt x="9269658" y="5488757"/>
                  <a:pt x="9269404" y="5489011"/>
                </a:cubicBezTo>
                <a:cubicBezTo>
                  <a:pt x="9269023" y="5489266"/>
                  <a:pt x="9268895" y="5489393"/>
                  <a:pt x="9268895" y="5489647"/>
                </a:cubicBezTo>
                <a:cubicBezTo>
                  <a:pt x="9268895" y="5489902"/>
                  <a:pt x="9268768" y="5490283"/>
                  <a:pt x="9268260" y="5490919"/>
                </a:cubicBezTo>
                <a:cubicBezTo>
                  <a:pt x="9267878" y="5491555"/>
                  <a:pt x="9267369" y="5492191"/>
                  <a:pt x="9266988" y="5492827"/>
                </a:cubicBezTo>
                <a:cubicBezTo>
                  <a:pt x="9266479" y="5493463"/>
                  <a:pt x="9265970" y="5494099"/>
                  <a:pt x="9265716" y="5494735"/>
                </a:cubicBezTo>
                <a:cubicBezTo>
                  <a:pt x="9265334" y="5495371"/>
                  <a:pt x="9265207" y="5495753"/>
                  <a:pt x="9265207" y="5496007"/>
                </a:cubicBezTo>
                <a:cubicBezTo>
                  <a:pt x="9265207" y="5496134"/>
                  <a:pt x="9265207" y="5496261"/>
                  <a:pt x="9265207" y="5496516"/>
                </a:cubicBezTo>
                <a:cubicBezTo>
                  <a:pt x="9265080" y="5496770"/>
                  <a:pt x="9264952" y="5496897"/>
                  <a:pt x="9264698" y="5497024"/>
                </a:cubicBezTo>
                <a:cubicBezTo>
                  <a:pt x="9264444" y="5497024"/>
                  <a:pt x="9264317" y="5497279"/>
                  <a:pt x="9264189" y="5497533"/>
                </a:cubicBezTo>
                <a:cubicBezTo>
                  <a:pt x="9264062" y="5497788"/>
                  <a:pt x="9264062" y="5498042"/>
                  <a:pt x="9264189" y="5498296"/>
                </a:cubicBezTo>
                <a:cubicBezTo>
                  <a:pt x="9264189" y="5498551"/>
                  <a:pt x="9264189" y="5499060"/>
                  <a:pt x="9264062" y="5499823"/>
                </a:cubicBezTo>
                <a:cubicBezTo>
                  <a:pt x="9263808" y="5500586"/>
                  <a:pt x="9263553" y="5501349"/>
                  <a:pt x="9263172" y="5502112"/>
                </a:cubicBezTo>
                <a:cubicBezTo>
                  <a:pt x="9262536" y="5503384"/>
                  <a:pt x="9262154" y="5504274"/>
                  <a:pt x="9261900" y="5504783"/>
                </a:cubicBezTo>
                <a:cubicBezTo>
                  <a:pt x="9261646" y="5505165"/>
                  <a:pt x="9261391" y="5505419"/>
                  <a:pt x="9261391" y="5505419"/>
                </a:cubicBezTo>
                <a:cubicBezTo>
                  <a:pt x="9261264" y="5505419"/>
                  <a:pt x="9261137" y="5505165"/>
                  <a:pt x="9261009" y="5504656"/>
                </a:cubicBezTo>
                <a:cubicBezTo>
                  <a:pt x="9260755" y="5503893"/>
                  <a:pt x="9260374" y="5504147"/>
                  <a:pt x="9259737" y="5505292"/>
                </a:cubicBezTo>
                <a:cubicBezTo>
                  <a:pt x="9258847" y="5506818"/>
                  <a:pt x="9258974" y="5507073"/>
                  <a:pt x="9259992" y="5505928"/>
                </a:cubicBezTo>
                <a:cubicBezTo>
                  <a:pt x="9260882" y="5504910"/>
                  <a:pt x="9261137" y="5505038"/>
                  <a:pt x="9260628" y="5506182"/>
                </a:cubicBezTo>
                <a:cubicBezTo>
                  <a:pt x="9260628" y="5506564"/>
                  <a:pt x="9260246" y="5507200"/>
                  <a:pt x="9259865" y="5508090"/>
                </a:cubicBezTo>
                <a:cubicBezTo>
                  <a:pt x="9259483" y="5508981"/>
                  <a:pt x="9259102" y="5509871"/>
                  <a:pt x="9258593" y="5510761"/>
                </a:cubicBezTo>
                <a:cubicBezTo>
                  <a:pt x="9257448" y="5512924"/>
                  <a:pt x="9256812" y="5513687"/>
                  <a:pt x="9256431" y="5512924"/>
                </a:cubicBezTo>
                <a:cubicBezTo>
                  <a:pt x="9256431" y="5512415"/>
                  <a:pt x="9256176" y="5512160"/>
                  <a:pt x="9256049" y="5512160"/>
                </a:cubicBezTo>
                <a:cubicBezTo>
                  <a:pt x="9255922" y="5512160"/>
                  <a:pt x="9255667" y="5512669"/>
                  <a:pt x="9255286" y="5513560"/>
                </a:cubicBezTo>
                <a:cubicBezTo>
                  <a:pt x="9254904" y="5514450"/>
                  <a:pt x="9254523" y="5515849"/>
                  <a:pt x="9253887" y="5517884"/>
                </a:cubicBezTo>
                <a:cubicBezTo>
                  <a:pt x="9250834" y="5527551"/>
                  <a:pt x="9251979" y="5537090"/>
                  <a:pt x="9257448" y="5546630"/>
                </a:cubicBezTo>
                <a:cubicBezTo>
                  <a:pt x="9263172" y="5556424"/>
                  <a:pt x="9269786" y="5561766"/>
                  <a:pt x="9277418" y="5562656"/>
                </a:cubicBezTo>
                <a:cubicBezTo>
                  <a:pt x="9278562" y="5562783"/>
                  <a:pt x="9279580" y="5563038"/>
                  <a:pt x="9280725" y="5563292"/>
                </a:cubicBezTo>
                <a:cubicBezTo>
                  <a:pt x="9281742" y="5563547"/>
                  <a:pt x="9282633" y="5563928"/>
                  <a:pt x="9283141" y="5564437"/>
                </a:cubicBezTo>
                <a:cubicBezTo>
                  <a:pt x="9283905" y="5564946"/>
                  <a:pt x="9284922" y="5565327"/>
                  <a:pt x="9286321" y="5565582"/>
                </a:cubicBezTo>
                <a:cubicBezTo>
                  <a:pt x="9287720" y="5565836"/>
                  <a:pt x="9289501" y="5566090"/>
                  <a:pt x="9291917" y="5566218"/>
                </a:cubicBezTo>
                <a:cubicBezTo>
                  <a:pt x="9293826" y="5566345"/>
                  <a:pt x="9295479" y="5566472"/>
                  <a:pt x="9296878" y="5566599"/>
                </a:cubicBezTo>
                <a:cubicBezTo>
                  <a:pt x="9298277" y="5566726"/>
                  <a:pt x="9298913" y="5566854"/>
                  <a:pt x="9299041" y="5566981"/>
                </a:cubicBezTo>
                <a:cubicBezTo>
                  <a:pt x="9299041" y="5567235"/>
                  <a:pt x="9298786" y="5567744"/>
                  <a:pt x="9298023" y="5568507"/>
                </a:cubicBezTo>
                <a:cubicBezTo>
                  <a:pt x="9297260" y="5569143"/>
                  <a:pt x="9296242" y="5569779"/>
                  <a:pt x="9295097" y="5570288"/>
                </a:cubicBezTo>
                <a:cubicBezTo>
                  <a:pt x="9294589" y="5570542"/>
                  <a:pt x="9294207" y="5570797"/>
                  <a:pt x="9293698" y="5571178"/>
                </a:cubicBezTo>
                <a:cubicBezTo>
                  <a:pt x="9293189" y="5571560"/>
                  <a:pt x="9292808" y="5571941"/>
                  <a:pt x="9292554" y="5572196"/>
                </a:cubicBezTo>
                <a:cubicBezTo>
                  <a:pt x="9292299" y="5572577"/>
                  <a:pt x="9291790" y="5572959"/>
                  <a:pt x="9291154" y="5573340"/>
                </a:cubicBezTo>
                <a:cubicBezTo>
                  <a:pt x="9290518" y="5573722"/>
                  <a:pt x="9289883" y="5574231"/>
                  <a:pt x="9289246" y="5574612"/>
                </a:cubicBezTo>
                <a:cubicBezTo>
                  <a:pt x="9287848" y="5575376"/>
                  <a:pt x="9286957" y="5576012"/>
                  <a:pt x="9286575" y="5576520"/>
                </a:cubicBezTo>
                <a:cubicBezTo>
                  <a:pt x="9286194" y="5577029"/>
                  <a:pt x="9286575" y="5577156"/>
                  <a:pt x="9287593" y="5576902"/>
                </a:cubicBezTo>
                <a:cubicBezTo>
                  <a:pt x="9288102" y="5576902"/>
                  <a:pt x="9288738" y="5576520"/>
                  <a:pt x="9289501" y="5576012"/>
                </a:cubicBezTo>
                <a:cubicBezTo>
                  <a:pt x="9290264" y="5575630"/>
                  <a:pt x="9291154" y="5575121"/>
                  <a:pt x="9292045" y="5574612"/>
                </a:cubicBezTo>
                <a:cubicBezTo>
                  <a:pt x="9292935" y="5574104"/>
                  <a:pt x="9293698" y="5573849"/>
                  <a:pt x="9294334" y="5573595"/>
                </a:cubicBezTo>
                <a:cubicBezTo>
                  <a:pt x="9294970" y="5573340"/>
                  <a:pt x="9295352" y="5573340"/>
                  <a:pt x="9295479" y="5573595"/>
                </a:cubicBezTo>
                <a:cubicBezTo>
                  <a:pt x="9295479" y="5573722"/>
                  <a:pt x="9295479" y="5573976"/>
                  <a:pt x="9295225" y="5574104"/>
                </a:cubicBezTo>
                <a:cubicBezTo>
                  <a:pt x="9295097" y="5574358"/>
                  <a:pt x="9294716" y="5574485"/>
                  <a:pt x="9294334" y="5574740"/>
                </a:cubicBezTo>
                <a:cubicBezTo>
                  <a:pt x="9293953" y="5574740"/>
                  <a:pt x="9293444" y="5575121"/>
                  <a:pt x="9292808" y="5575503"/>
                </a:cubicBezTo>
                <a:cubicBezTo>
                  <a:pt x="9292172" y="5575884"/>
                  <a:pt x="9291536" y="5576266"/>
                  <a:pt x="9290900" y="5576648"/>
                </a:cubicBezTo>
                <a:cubicBezTo>
                  <a:pt x="9290391" y="5577156"/>
                  <a:pt x="9289501" y="5577665"/>
                  <a:pt x="9288611" y="5578174"/>
                </a:cubicBezTo>
                <a:cubicBezTo>
                  <a:pt x="9287593" y="5578810"/>
                  <a:pt x="9286703" y="5579319"/>
                  <a:pt x="9285812" y="5579955"/>
                </a:cubicBezTo>
                <a:cubicBezTo>
                  <a:pt x="9285049" y="5580463"/>
                  <a:pt x="9284413" y="5580845"/>
                  <a:pt x="9284031" y="5581226"/>
                </a:cubicBezTo>
                <a:cubicBezTo>
                  <a:pt x="9283650" y="5581608"/>
                  <a:pt x="9283650" y="5581862"/>
                  <a:pt x="9283905" y="5581862"/>
                </a:cubicBezTo>
                <a:cubicBezTo>
                  <a:pt x="9284159" y="5581862"/>
                  <a:pt x="9284413" y="5581862"/>
                  <a:pt x="9284668" y="5581862"/>
                </a:cubicBezTo>
                <a:cubicBezTo>
                  <a:pt x="9284922" y="5581862"/>
                  <a:pt x="9285049" y="5581735"/>
                  <a:pt x="9285176" y="5581481"/>
                </a:cubicBezTo>
                <a:cubicBezTo>
                  <a:pt x="9285303" y="5581226"/>
                  <a:pt x="9285812" y="5580972"/>
                  <a:pt x="9286448" y="5580718"/>
                </a:cubicBezTo>
                <a:cubicBezTo>
                  <a:pt x="9287211" y="5580463"/>
                  <a:pt x="9288102" y="5580209"/>
                  <a:pt x="9288992" y="5579955"/>
                </a:cubicBezTo>
                <a:cubicBezTo>
                  <a:pt x="9290010" y="5579700"/>
                  <a:pt x="9291027" y="5579446"/>
                  <a:pt x="9291917" y="5579064"/>
                </a:cubicBezTo>
                <a:cubicBezTo>
                  <a:pt x="9292808" y="5578810"/>
                  <a:pt x="9293317" y="5578428"/>
                  <a:pt x="9293698" y="5578174"/>
                </a:cubicBezTo>
                <a:cubicBezTo>
                  <a:pt x="9293953" y="5577919"/>
                  <a:pt x="9294334" y="5577665"/>
                  <a:pt x="9294716" y="5577538"/>
                </a:cubicBezTo>
                <a:cubicBezTo>
                  <a:pt x="9295097" y="5577411"/>
                  <a:pt x="9295479" y="5577411"/>
                  <a:pt x="9295733" y="5577538"/>
                </a:cubicBezTo>
                <a:cubicBezTo>
                  <a:pt x="9296497" y="5577665"/>
                  <a:pt x="9296624" y="5577919"/>
                  <a:pt x="9295988" y="5578047"/>
                </a:cubicBezTo>
                <a:cubicBezTo>
                  <a:pt x="9295733" y="5578047"/>
                  <a:pt x="9295352" y="5578301"/>
                  <a:pt x="9295097" y="5578555"/>
                </a:cubicBezTo>
                <a:cubicBezTo>
                  <a:pt x="9294843" y="5578810"/>
                  <a:pt x="9294589" y="5579064"/>
                  <a:pt x="9294207" y="5579446"/>
                </a:cubicBezTo>
                <a:cubicBezTo>
                  <a:pt x="9293953" y="5579700"/>
                  <a:pt x="9293698" y="5579955"/>
                  <a:pt x="9293317" y="5580082"/>
                </a:cubicBezTo>
                <a:cubicBezTo>
                  <a:pt x="9292935" y="5580209"/>
                  <a:pt x="9292681" y="5580336"/>
                  <a:pt x="9292426" y="5580209"/>
                </a:cubicBezTo>
                <a:cubicBezTo>
                  <a:pt x="9292172" y="5580209"/>
                  <a:pt x="9291790" y="5580209"/>
                  <a:pt x="9291409" y="5580463"/>
                </a:cubicBezTo>
                <a:cubicBezTo>
                  <a:pt x="9291027" y="5580718"/>
                  <a:pt x="9290773" y="5580972"/>
                  <a:pt x="9290646" y="5581354"/>
                </a:cubicBezTo>
                <a:cubicBezTo>
                  <a:pt x="9290391" y="5581735"/>
                  <a:pt x="9289755" y="5582371"/>
                  <a:pt x="9288738" y="5583007"/>
                </a:cubicBezTo>
                <a:cubicBezTo>
                  <a:pt x="9287720" y="5583770"/>
                  <a:pt x="9286448" y="5584406"/>
                  <a:pt x="9285176" y="5585042"/>
                </a:cubicBezTo>
                <a:cubicBezTo>
                  <a:pt x="9279453" y="5588095"/>
                  <a:pt x="9274747" y="5590130"/>
                  <a:pt x="9271058" y="5591020"/>
                </a:cubicBezTo>
                <a:cubicBezTo>
                  <a:pt x="9267369" y="5592038"/>
                  <a:pt x="9263808" y="5592165"/>
                  <a:pt x="9260501" y="5591529"/>
                </a:cubicBezTo>
                <a:cubicBezTo>
                  <a:pt x="9259229" y="5591275"/>
                  <a:pt x="9258211" y="5591020"/>
                  <a:pt x="9257321" y="5590639"/>
                </a:cubicBezTo>
                <a:cubicBezTo>
                  <a:pt x="9256431" y="5590384"/>
                  <a:pt x="9255922" y="5590003"/>
                  <a:pt x="9255794" y="5589748"/>
                </a:cubicBezTo>
                <a:cubicBezTo>
                  <a:pt x="9255159" y="5588222"/>
                  <a:pt x="9255794" y="5587459"/>
                  <a:pt x="9257703" y="5587205"/>
                </a:cubicBezTo>
                <a:cubicBezTo>
                  <a:pt x="9258974" y="5587205"/>
                  <a:pt x="9258974" y="5586950"/>
                  <a:pt x="9257448" y="5586696"/>
                </a:cubicBezTo>
                <a:cubicBezTo>
                  <a:pt x="9256939" y="5586569"/>
                  <a:pt x="9256431" y="5586314"/>
                  <a:pt x="9256049" y="5586060"/>
                </a:cubicBezTo>
                <a:cubicBezTo>
                  <a:pt x="9255667" y="5585805"/>
                  <a:pt x="9255540" y="5585678"/>
                  <a:pt x="9255540" y="5585424"/>
                </a:cubicBezTo>
                <a:cubicBezTo>
                  <a:pt x="9255540" y="5585042"/>
                  <a:pt x="9255922" y="5584915"/>
                  <a:pt x="9256558" y="5584661"/>
                </a:cubicBezTo>
                <a:cubicBezTo>
                  <a:pt x="9257194" y="5584534"/>
                  <a:pt x="9257957" y="5584406"/>
                  <a:pt x="9258720" y="5584279"/>
                </a:cubicBezTo>
                <a:cubicBezTo>
                  <a:pt x="9259483" y="5584279"/>
                  <a:pt x="9260119" y="5584279"/>
                  <a:pt x="9260628" y="5584534"/>
                </a:cubicBezTo>
                <a:cubicBezTo>
                  <a:pt x="9260755" y="5584534"/>
                  <a:pt x="9261009" y="5584534"/>
                  <a:pt x="9261391" y="5584279"/>
                </a:cubicBezTo>
                <a:cubicBezTo>
                  <a:pt x="9261773" y="5584025"/>
                  <a:pt x="9262154" y="5583770"/>
                  <a:pt x="9262536" y="5583389"/>
                </a:cubicBezTo>
                <a:cubicBezTo>
                  <a:pt x="9263045" y="5582626"/>
                  <a:pt x="9263299" y="5582244"/>
                  <a:pt x="9263172" y="5581990"/>
                </a:cubicBezTo>
                <a:cubicBezTo>
                  <a:pt x="9263172" y="5581862"/>
                  <a:pt x="9262536" y="5581862"/>
                  <a:pt x="9261518" y="5581990"/>
                </a:cubicBezTo>
                <a:cubicBezTo>
                  <a:pt x="9261009" y="5581990"/>
                  <a:pt x="9260501" y="5581990"/>
                  <a:pt x="9260119" y="5581862"/>
                </a:cubicBezTo>
                <a:cubicBezTo>
                  <a:pt x="9259737" y="5581735"/>
                  <a:pt x="9259610" y="5581481"/>
                  <a:pt x="9259483" y="5581226"/>
                </a:cubicBezTo>
                <a:cubicBezTo>
                  <a:pt x="9259483" y="5580972"/>
                  <a:pt x="9259229" y="5580845"/>
                  <a:pt x="9258720" y="5580590"/>
                </a:cubicBezTo>
                <a:cubicBezTo>
                  <a:pt x="9258211" y="5580336"/>
                  <a:pt x="9257575" y="5580209"/>
                  <a:pt x="9256685" y="5580209"/>
                </a:cubicBezTo>
                <a:cubicBezTo>
                  <a:pt x="9255540" y="5580209"/>
                  <a:pt x="9254777" y="5579955"/>
                  <a:pt x="9254268" y="5579700"/>
                </a:cubicBezTo>
                <a:cubicBezTo>
                  <a:pt x="9253759" y="5579446"/>
                  <a:pt x="9253251" y="5578810"/>
                  <a:pt x="9252742" y="5578047"/>
                </a:cubicBezTo>
                <a:cubicBezTo>
                  <a:pt x="9252488" y="5577411"/>
                  <a:pt x="9252233" y="5576902"/>
                  <a:pt x="9252106" y="5576266"/>
                </a:cubicBezTo>
                <a:cubicBezTo>
                  <a:pt x="9251979" y="5575630"/>
                  <a:pt x="9251851" y="5575248"/>
                  <a:pt x="9252106" y="5574867"/>
                </a:cubicBezTo>
                <a:cubicBezTo>
                  <a:pt x="9252106" y="5574485"/>
                  <a:pt x="9252106" y="5574231"/>
                  <a:pt x="9252106" y="5573849"/>
                </a:cubicBezTo>
                <a:cubicBezTo>
                  <a:pt x="9252106" y="5573468"/>
                  <a:pt x="9251851" y="5573213"/>
                  <a:pt x="9251597" y="5572832"/>
                </a:cubicBezTo>
                <a:cubicBezTo>
                  <a:pt x="9251216" y="5572450"/>
                  <a:pt x="9251088" y="5571941"/>
                  <a:pt x="9251088" y="5571560"/>
                </a:cubicBezTo>
                <a:cubicBezTo>
                  <a:pt x="9251088" y="5571178"/>
                  <a:pt x="9251343" y="5570542"/>
                  <a:pt x="9251597" y="5569525"/>
                </a:cubicBezTo>
                <a:cubicBezTo>
                  <a:pt x="9252360" y="5567744"/>
                  <a:pt x="9252742" y="5566726"/>
                  <a:pt x="9252742" y="5566472"/>
                </a:cubicBezTo>
                <a:cubicBezTo>
                  <a:pt x="9252742" y="5566218"/>
                  <a:pt x="9252360" y="5566472"/>
                  <a:pt x="9251724" y="5567235"/>
                </a:cubicBezTo>
                <a:cubicBezTo>
                  <a:pt x="9250834" y="5568126"/>
                  <a:pt x="9250325" y="5568380"/>
                  <a:pt x="9250198" y="5567998"/>
                </a:cubicBezTo>
                <a:cubicBezTo>
                  <a:pt x="9250071" y="5567617"/>
                  <a:pt x="9250198" y="5566726"/>
                  <a:pt x="9250961" y="5565327"/>
                </a:cubicBezTo>
                <a:lnTo>
                  <a:pt x="9252106" y="5563419"/>
                </a:lnTo>
                <a:lnTo>
                  <a:pt x="9250707" y="5563674"/>
                </a:lnTo>
                <a:cubicBezTo>
                  <a:pt x="9250071" y="5563928"/>
                  <a:pt x="9249689" y="5563928"/>
                  <a:pt x="9249816" y="5563674"/>
                </a:cubicBezTo>
                <a:cubicBezTo>
                  <a:pt x="9249816" y="5563419"/>
                  <a:pt x="9250325" y="5562783"/>
                  <a:pt x="9251216" y="5561766"/>
                </a:cubicBezTo>
                <a:cubicBezTo>
                  <a:pt x="9252488" y="5560240"/>
                  <a:pt x="9253123" y="5559095"/>
                  <a:pt x="9253123" y="5558713"/>
                </a:cubicBezTo>
                <a:cubicBezTo>
                  <a:pt x="9253123" y="5558204"/>
                  <a:pt x="9252488" y="5558586"/>
                  <a:pt x="9251216" y="5559731"/>
                </a:cubicBezTo>
                <a:cubicBezTo>
                  <a:pt x="9250071" y="5560621"/>
                  <a:pt x="9249053" y="5561766"/>
                  <a:pt x="9248036" y="5563292"/>
                </a:cubicBezTo>
                <a:cubicBezTo>
                  <a:pt x="9247018" y="5564819"/>
                  <a:pt x="9246128" y="5566218"/>
                  <a:pt x="9245492" y="5567617"/>
                </a:cubicBezTo>
                <a:cubicBezTo>
                  <a:pt x="9244856" y="5568889"/>
                  <a:pt x="9244602" y="5569779"/>
                  <a:pt x="9244856" y="5570033"/>
                </a:cubicBezTo>
                <a:cubicBezTo>
                  <a:pt x="9245110" y="5570288"/>
                  <a:pt x="9245365" y="5570797"/>
                  <a:pt x="9245619" y="5571814"/>
                </a:cubicBezTo>
                <a:cubicBezTo>
                  <a:pt x="9245873" y="5572832"/>
                  <a:pt x="9246001" y="5573849"/>
                  <a:pt x="9246128" y="5575121"/>
                </a:cubicBezTo>
                <a:cubicBezTo>
                  <a:pt x="9246382" y="5576520"/>
                  <a:pt x="9246509" y="5577919"/>
                  <a:pt x="9246764" y="5579191"/>
                </a:cubicBezTo>
                <a:cubicBezTo>
                  <a:pt x="9247018" y="5580590"/>
                  <a:pt x="9247273" y="5581608"/>
                  <a:pt x="9247527" y="5582498"/>
                </a:cubicBezTo>
                <a:cubicBezTo>
                  <a:pt x="9248290" y="5586060"/>
                  <a:pt x="9249944" y="5589367"/>
                  <a:pt x="9252233" y="5592674"/>
                </a:cubicBezTo>
                <a:cubicBezTo>
                  <a:pt x="9254523" y="5595981"/>
                  <a:pt x="9256939" y="5598143"/>
                  <a:pt x="9259483" y="5599415"/>
                </a:cubicBezTo>
                <a:cubicBezTo>
                  <a:pt x="9260246" y="5599797"/>
                  <a:pt x="9261137" y="5600178"/>
                  <a:pt x="9262281" y="5600433"/>
                </a:cubicBezTo>
                <a:cubicBezTo>
                  <a:pt x="9263426" y="5600687"/>
                  <a:pt x="9264444" y="5600941"/>
                  <a:pt x="9265461" y="5600941"/>
                </a:cubicBezTo>
                <a:cubicBezTo>
                  <a:pt x="9268132" y="5600941"/>
                  <a:pt x="9271567" y="5600687"/>
                  <a:pt x="9275764" y="5599924"/>
                </a:cubicBezTo>
                <a:cubicBezTo>
                  <a:pt x="9279962" y="5599161"/>
                  <a:pt x="9283141" y="5598398"/>
                  <a:pt x="9285303" y="5597507"/>
                </a:cubicBezTo>
                <a:cubicBezTo>
                  <a:pt x="9286194" y="5597126"/>
                  <a:pt x="9287211" y="5596744"/>
                  <a:pt x="9288102" y="5596235"/>
                </a:cubicBezTo>
                <a:cubicBezTo>
                  <a:pt x="9289120" y="5595854"/>
                  <a:pt x="9289883" y="5595599"/>
                  <a:pt x="9290518" y="5595472"/>
                </a:cubicBezTo>
                <a:cubicBezTo>
                  <a:pt x="9291154" y="5595345"/>
                  <a:pt x="9291663" y="5595091"/>
                  <a:pt x="9292299" y="5594836"/>
                </a:cubicBezTo>
                <a:cubicBezTo>
                  <a:pt x="9292808" y="5594582"/>
                  <a:pt x="9293189" y="5594327"/>
                  <a:pt x="9293444" y="5594200"/>
                </a:cubicBezTo>
                <a:cubicBezTo>
                  <a:pt x="9293698" y="5593946"/>
                  <a:pt x="9294207" y="5593564"/>
                  <a:pt x="9294970" y="5593183"/>
                </a:cubicBezTo>
                <a:cubicBezTo>
                  <a:pt x="9295733" y="5592801"/>
                  <a:pt x="9296624" y="5592292"/>
                  <a:pt x="9297641" y="5591911"/>
                </a:cubicBezTo>
                <a:cubicBezTo>
                  <a:pt x="9298659" y="5591529"/>
                  <a:pt x="9299676" y="5591148"/>
                  <a:pt x="9300440" y="5590766"/>
                </a:cubicBezTo>
                <a:cubicBezTo>
                  <a:pt x="9301203" y="5590384"/>
                  <a:pt x="9301839" y="5590003"/>
                  <a:pt x="9302093" y="5589621"/>
                </a:cubicBezTo>
                <a:cubicBezTo>
                  <a:pt x="9302347" y="5589367"/>
                  <a:pt x="9302729" y="5589112"/>
                  <a:pt x="9302984" y="5588985"/>
                </a:cubicBezTo>
                <a:cubicBezTo>
                  <a:pt x="9303238" y="5588858"/>
                  <a:pt x="9303492" y="5588731"/>
                  <a:pt x="9303747" y="5588858"/>
                </a:cubicBezTo>
                <a:cubicBezTo>
                  <a:pt x="9304001" y="5588858"/>
                  <a:pt x="9304255" y="5588604"/>
                  <a:pt x="9304637" y="5588349"/>
                </a:cubicBezTo>
                <a:cubicBezTo>
                  <a:pt x="9305019" y="5588095"/>
                  <a:pt x="9305400" y="5587586"/>
                  <a:pt x="9305909" y="5587077"/>
                </a:cubicBezTo>
                <a:cubicBezTo>
                  <a:pt x="9306290" y="5586569"/>
                  <a:pt x="9306672" y="5586187"/>
                  <a:pt x="9307054" y="5585805"/>
                </a:cubicBezTo>
                <a:cubicBezTo>
                  <a:pt x="9307308" y="5585551"/>
                  <a:pt x="9307562" y="5585297"/>
                  <a:pt x="9307690" y="5585297"/>
                </a:cubicBezTo>
                <a:cubicBezTo>
                  <a:pt x="9307944" y="5585297"/>
                  <a:pt x="9308326" y="5585297"/>
                  <a:pt x="9308834" y="5585042"/>
                </a:cubicBezTo>
                <a:cubicBezTo>
                  <a:pt x="9309343" y="5584788"/>
                  <a:pt x="9309979" y="5584406"/>
                  <a:pt x="9310615" y="5583898"/>
                </a:cubicBezTo>
                <a:cubicBezTo>
                  <a:pt x="9311251" y="5583389"/>
                  <a:pt x="9311760" y="5582880"/>
                  <a:pt x="9312142" y="5582371"/>
                </a:cubicBezTo>
                <a:cubicBezTo>
                  <a:pt x="9312523" y="5581735"/>
                  <a:pt x="9312905" y="5581354"/>
                  <a:pt x="9313286" y="5580972"/>
                </a:cubicBezTo>
                <a:cubicBezTo>
                  <a:pt x="9313668" y="5580718"/>
                  <a:pt x="9313922" y="5580463"/>
                  <a:pt x="9314049" y="5580463"/>
                </a:cubicBezTo>
                <a:cubicBezTo>
                  <a:pt x="9314431" y="5580463"/>
                  <a:pt x="9314940" y="5579955"/>
                  <a:pt x="9315576" y="5579191"/>
                </a:cubicBezTo>
                <a:cubicBezTo>
                  <a:pt x="9316211" y="5578301"/>
                  <a:pt x="9316848" y="5577411"/>
                  <a:pt x="9317484" y="5576139"/>
                </a:cubicBezTo>
                <a:cubicBezTo>
                  <a:pt x="9318120" y="5574994"/>
                  <a:pt x="9318501" y="5573849"/>
                  <a:pt x="9318883" y="5572959"/>
                </a:cubicBezTo>
                <a:cubicBezTo>
                  <a:pt x="9319391" y="5570924"/>
                  <a:pt x="9319264" y="5569016"/>
                  <a:pt x="9318501" y="5567235"/>
                </a:cubicBezTo>
                <a:cubicBezTo>
                  <a:pt x="9317611" y="5565455"/>
                  <a:pt x="9315703" y="5563292"/>
                  <a:pt x="9312905" y="5560494"/>
                </a:cubicBezTo>
                <a:cubicBezTo>
                  <a:pt x="9307944" y="5555915"/>
                  <a:pt x="9302984" y="5553117"/>
                  <a:pt x="9298150" y="5552354"/>
                </a:cubicBezTo>
                <a:cubicBezTo>
                  <a:pt x="9297641" y="5552354"/>
                  <a:pt x="9295861" y="5551845"/>
                  <a:pt x="9293062" y="5551209"/>
                </a:cubicBezTo>
                <a:cubicBezTo>
                  <a:pt x="9290137" y="5550446"/>
                  <a:pt x="9286957" y="5549683"/>
                  <a:pt x="9283141" y="5548792"/>
                </a:cubicBezTo>
                <a:cubicBezTo>
                  <a:pt x="9277799" y="5547520"/>
                  <a:pt x="9273983" y="5546503"/>
                  <a:pt x="9271567" y="5545740"/>
                </a:cubicBezTo>
                <a:cubicBezTo>
                  <a:pt x="9269150" y="5544976"/>
                  <a:pt x="9267242" y="5544086"/>
                  <a:pt x="9265716" y="5543068"/>
                </a:cubicBezTo>
                <a:lnTo>
                  <a:pt x="9261646" y="5540525"/>
                </a:lnTo>
                <a:lnTo>
                  <a:pt x="9261900" y="5537090"/>
                </a:lnTo>
                <a:cubicBezTo>
                  <a:pt x="9261900" y="5534928"/>
                  <a:pt x="9262281" y="5532766"/>
                  <a:pt x="9263045" y="5530731"/>
                </a:cubicBezTo>
                <a:cubicBezTo>
                  <a:pt x="9263808" y="5528696"/>
                  <a:pt x="9265080" y="5525770"/>
                  <a:pt x="9266988" y="5521954"/>
                </a:cubicBezTo>
                <a:cubicBezTo>
                  <a:pt x="9271567" y="5513305"/>
                  <a:pt x="9277545" y="5505165"/>
                  <a:pt x="9285049" y="5497533"/>
                </a:cubicBezTo>
                <a:cubicBezTo>
                  <a:pt x="9292426" y="5489774"/>
                  <a:pt x="9299168" y="5484687"/>
                  <a:pt x="9305273" y="5482016"/>
                </a:cubicBezTo>
                <a:cubicBezTo>
                  <a:pt x="9307308" y="5481252"/>
                  <a:pt x="9308707" y="5480744"/>
                  <a:pt x="9309470" y="5480744"/>
                </a:cubicBezTo>
                <a:cubicBezTo>
                  <a:pt x="9310233" y="5480744"/>
                  <a:pt x="9310615" y="5481507"/>
                  <a:pt x="9310615" y="5482906"/>
                </a:cubicBezTo>
                <a:cubicBezTo>
                  <a:pt x="9310615" y="5484305"/>
                  <a:pt x="9310361" y="5486849"/>
                  <a:pt x="9309852" y="5490538"/>
                </a:cubicBezTo>
                <a:cubicBezTo>
                  <a:pt x="9309725" y="5491555"/>
                  <a:pt x="9309598" y="5492446"/>
                  <a:pt x="9309598" y="5493209"/>
                </a:cubicBezTo>
                <a:cubicBezTo>
                  <a:pt x="9308834" y="5497024"/>
                  <a:pt x="9309089" y="5501731"/>
                  <a:pt x="9310233" y="5507200"/>
                </a:cubicBezTo>
                <a:cubicBezTo>
                  <a:pt x="9310615" y="5509362"/>
                  <a:pt x="9310996" y="5510889"/>
                  <a:pt x="9311378" y="5512033"/>
                </a:cubicBezTo>
                <a:cubicBezTo>
                  <a:pt x="9311633" y="5513178"/>
                  <a:pt x="9312142" y="5514068"/>
                  <a:pt x="9312650" y="5514959"/>
                </a:cubicBezTo>
                <a:cubicBezTo>
                  <a:pt x="9313159" y="5515849"/>
                  <a:pt x="9314049" y="5516994"/>
                  <a:pt x="9315194" y="5518266"/>
                </a:cubicBezTo>
                <a:cubicBezTo>
                  <a:pt x="9318628" y="5522845"/>
                  <a:pt x="9322190" y="5524880"/>
                  <a:pt x="9325751" y="5524498"/>
                </a:cubicBezTo>
                <a:cubicBezTo>
                  <a:pt x="9327405" y="5524371"/>
                  <a:pt x="9328295" y="5523989"/>
                  <a:pt x="9328422" y="5523481"/>
                </a:cubicBezTo>
                <a:cubicBezTo>
                  <a:pt x="9328549" y="5522972"/>
                  <a:pt x="9328041" y="5522082"/>
                  <a:pt x="9326769" y="5520682"/>
                </a:cubicBezTo>
                <a:cubicBezTo>
                  <a:pt x="9326133" y="5520046"/>
                  <a:pt x="9325497" y="5519283"/>
                  <a:pt x="9325243" y="5518647"/>
                </a:cubicBezTo>
                <a:cubicBezTo>
                  <a:pt x="9324988" y="5518011"/>
                  <a:pt x="9324606" y="5517248"/>
                  <a:pt x="9324352" y="5516231"/>
                </a:cubicBezTo>
                <a:cubicBezTo>
                  <a:pt x="9324098" y="5515213"/>
                  <a:pt x="9323843" y="5513814"/>
                  <a:pt x="9323462" y="5512033"/>
                </a:cubicBezTo>
                <a:cubicBezTo>
                  <a:pt x="9322190" y="5505801"/>
                  <a:pt x="9322826" y="5499568"/>
                  <a:pt x="9324988" y="5493336"/>
                </a:cubicBezTo>
                <a:cubicBezTo>
                  <a:pt x="9325243" y="5492827"/>
                  <a:pt x="9325497" y="5492064"/>
                  <a:pt x="9325878" y="5491046"/>
                </a:cubicBezTo>
                <a:cubicBezTo>
                  <a:pt x="9326260" y="5489902"/>
                  <a:pt x="9326641" y="5488884"/>
                  <a:pt x="9326896" y="5487739"/>
                </a:cubicBezTo>
                <a:cubicBezTo>
                  <a:pt x="9328168" y="5484305"/>
                  <a:pt x="9330330" y="5480489"/>
                  <a:pt x="9333383" y="5476165"/>
                </a:cubicBezTo>
                <a:cubicBezTo>
                  <a:pt x="9336435" y="5471840"/>
                  <a:pt x="9339742" y="5468533"/>
                  <a:pt x="9343177" y="5465862"/>
                </a:cubicBezTo>
                <a:cubicBezTo>
                  <a:pt x="9346229" y="5463191"/>
                  <a:pt x="9344703" y="5461029"/>
                  <a:pt x="9338598" y="5459375"/>
                </a:cubicBezTo>
                <a:cubicBezTo>
                  <a:pt x="9337580" y="5459121"/>
                  <a:pt x="9336690" y="5458994"/>
                  <a:pt x="9336054" y="5458612"/>
                </a:cubicBezTo>
                <a:lnTo>
                  <a:pt x="9335545" y="5458994"/>
                </a:lnTo>
                <a:cubicBezTo>
                  <a:pt x="9334909" y="5458739"/>
                  <a:pt x="9334527" y="5458485"/>
                  <a:pt x="9334401" y="5458358"/>
                </a:cubicBezTo>
                <a:cubicBezTo>
                  <a:pt x="9334401" y="5458231"/>
                  <a:pt x="9334146" y="5458103"/>
                  <a:pt x="9333764" y="5457849"/>
                </a:cubicBezTo>
                <a:cubicBezTo>
                  <a:pt x="9333383" y="5457722"/>
                  <a:pt x="9333001" y="5457595"/>
                  <a:pt x="9332365" y="5457467"/>
                </a:cubicBezTo>
                <a:cubicBezTo>
                  <a:pt x="9331856" y="5457467"/>
                  <a:pt x="9331221" y="5457213"/>
                  <a:pt x="9330458" y="5456959"/>
                </a:cubicBezTo>
                <a:cubicBezTo>
                  <a:pt x="9329694" y="5456704"/>
                  <a:pt x="9329058" y="5456577"/>
                  <a:pt x="9328422" y="5456577"/>
                </a:cubicBezTo>
                <a:cubicBezTo>
                  <a:pt x="9327913" y="5456450"/>
                  <a:pt x="9327405" y="5456323"/>
                  <a:pt x="9327023" y="5456323"/>
                </a:cubicBezTo>
                <a:close/>
                <a:moveTo>
                  <a:pt x="10088914" y="5456195"/>
                </a:moveTo>
                <a:cubicBezTo>
                  <a:pt x="10089296" y="5455432"/>
                  <a:pt x="10089423" y="5455559"/>
                  <a:pt x="10089423" y="5456323"/>
                </a:cubicBezTo>
                <a:cubicBezTo>
                  <a:pt x="10089423" y="5456577"/>
                  <a:pt x="10089423" y="5457213"/>
                  <a:pt x="10089042" y="5458231"/>
                </a:cubicBezTo>
                <a:cubicBezTo>
                  <a:pt x="10088787" y="5459121"/>
                  <a:pt x="10088533" y="5460266"/>
                  <a:pt x="10088151" y="5461410"/>
                </a:cubicBezTo>
                <a:lnTo>
                  <a:pt x="10088279" y="5461538"/>
                </a:lnTo>
                <a:cubicBezTo>
                  <a:pt x="10087897" y="5462682"/>
                  <a:pt x="10087515" y="5463827"/>
                  <a:pt x="10087134" y="5464717"/>
                </a:cubicBezTo>
                <a:cubicBezTo>
                  <a:pt x="10086752" y="5465735"/>
                  <a:pt x="10086498" y="5466244"/>
                  <a:pt x="10086243" y="5466498"/>
                </a:cubicBezTo>
                <a:cubicBezTo>
                  <a:pt x="10085734" y="5467134"/>
                  <a:pt x="10085608" y="5466880"/>
                  <a:pt x="10086116" y="5465862"/>
                </a:cubicBezTo>
                <a:cubicBezTo>
                  <a:pt x="10086116" y="5465353"/>
                  <a:pt x="10086371" y="5464590"/>
                  <a:pt x="10086752" y="5463573"/>
                </a:cubicBezTo>
                <a:cubicBezTo>
                  <a:pt x="10087134" y="5462428"/>
                  <a:pt x="10087388" y="5461410"/>
                  <a:pt x="10087643" y="5460266"/>
                </a:cubicBezTo>
                <a:cubicBezTo>
                  <a:pt x="10088151" y="5458231"/>
                  <a:pt x="10088533" y="5456959"/>
                  <a:pt x="10088914" y="5456195"/>
                </a:cubicBezTo>
                <a:close/>
                <a:moveTo>
                  <a:pt x="10149840" y="5454923"/>
                </a:moveTo>
                <a:cubicBezTo>
                  <a:pt x="10149459" y="5454923"/>
                  <a:pt x="10148950" y="5454923"/>
                  <a:pt x="10148568" y="5455178"/>
                </a:cubicBezTo>
                <a:cubicBezTo>
                  <a:pt x="10148187" y="5455432"/>
                  <a:pt x="10147932" y="5455559"/>
                  <a:pt x="10147932" y="5455814"/>
                </a:cubicBezTo>
                <a:lnTo>
                  <a:pt x="10148060" y="5455814"/>
                </a:lnTo>
                <a:cubicBezTo>
                  <a:pt x="10148060" y="5455814"/>
                  <a:pt x="10148187" y="5455941"/>
                  <a:pt x="10148568" y="5456068"/>
                </a:cubicBezTo>
                <a:cubicBezTo>
                  <a:pt x="10148823" y="5456068"/>
                  <a:pt x="10149331" y="5456068"/>
                  <a:pt x="10149713" y="5456068"/>
                </a:cubicBezTo>
                <a:cubicBezTo>
                  <a:pt x="10150095" y="5456068"/>
                  <a:pt x="10150349" y="5455941"/>
                  <a:pt x="10150603" y="5455814"/>
                </a:cubicBezTo>
                <a:cubicBezTo>
                  <a:pt x="10150858" y="5455687"/>
                  <a:pt x="10150858" y="5455432"/>
                  <a:pt x="10150731" y="5455305"/>
                </a:cubicBezTo>
                <a:cubicBezTo>
                  <a:pt x="10150603" y="5455051"/>
                  <a:pt x="10150222" y="5454923"/>
                  <a:pt x="10149840" y="5454923"/>
                </a:cubicBezTo>
                <a:close/>
                <a:moveTo>
                  <a:pt x="10146660" y="5452507"/>
                </a:moveTo>
                <a:cubicBezTo>
                  <a:pt x="10147169" y="5452507"/>
                  <a:pt x="10147296" y="5452761"/>
                  <a:pt x="10147042" y="5453270"/>
                </a:cubicBezTo>
                <a:lnTo>
                  <a:pt x="10147169" y="5453270"/>
                </a:lnTo>
                <a:cubicBezTo>
                  <a:pt x="10147169" y="5453270"/>
                  <a:pt x="10146915" y="5453779"/>
                  <a:pt x="10146660" y="5453906"/>
                </a:cubicBezTo>
                <a:cubicBezTo>
                  <a:pt x="10146533" y="5454033"/>
                  <a:pt x="10146406" y="5454160"/>
                  <a:pt x="10146279" y="5454160"/>
                </a:cubicBezTo>
                <a:cubicBezTo>
                  <a:pt x="10146279" y="5454160"/>
                  <a:pt x="10146152" y="5454160"/>
                  <a:pt x="10146025" y="5453906"/>
                </a:cubicBezTo>
                <a:cubicBezTo>
                  <a:pt x="10146025" y="5453779"/>
                  <a:pt x="10146025" y="5453524"/>
                  <a:pt x="10146025" y="5453397"/>
                </a:cubicBezTo>
                <a:cubicBezTo>
                  <a:pt x="10146025" y="5453143"/>
                  <a:pt x="10146025" y="5453016"/>
                  <a:pt x="10146152" y="5452761"/>
                </a:cubicBezTo>
                <a:cubicBezTo>
                  <a:pt x="10146279" y="5452634"/>
                  <a:pt x="10146533" y="5452507"/>
                  <a:pt x="10146660" y="5452507"/>
                </a:cubicBezTo>
                <a:close/>
                <a:moveTo>
                  <a:pt x="9774618" y="5450726"/>
                </a:moveTo>
                <a:cubicBezTo>
                  <a:pt x="9773855" y="5453016"/>
                  <a:pt x="9773092" y="5455051"/>
                  <a:pt x="9772456" y="5456831"/>
                </a:cubicBezTo>
                <a:cubicBezTo>
                  <a:pt x="9771820" y="5458612"/>
                  <a:pt x="9771311" y="5459884"/>
                  <a:pt x="9770930" y="5460647"/>
                </a:cubicBezTo>
                <a:cubicBezTo>
                  <a:pt x="9770675" y="5461283"/>
                  <a:pt x="9770421" y="5462046"/>
                  <a:pt x="9770040" y="5462937"/>
                </a:cubicBezTo>
                <a:lnTo>
                  <a:pt x="9770294" y="5462809"/>
                </a:lnTo>
                <a:cubicBezTo>
                  <a:pt x="9769912" y="5463827"/>
                  <a:pt x="9769658" y="5464717"/>
                  <a:pt x="9769403" y="5465481"/>
                </a:cubicBezTo>
                <a:cubicBezTo>
                  <a:pt x="9769149" y="5466371"/>
                  <a:pt x="9768894" y="5467134"/>
                  <a:pt x="9768768" y="5467770"/>
                </a:cubicBezTo>
                <a:cubicBezTo>
                  <a:pt x="9768513" y="5468406"/>
                  <a:pt x="9768386" y="5468788"/>
                  <a:pt x="9768259" y="5469042"/>
                </a:cubicBezTo>
                <a:cubicBezTo>
                  <a:pt x="9768004" y="5469551"/>
                  <a:pt x="9767623" y="5470441"/>
                  <a:pt x="9767114" y="5471840"/>
                </a:cubicBezTo>
                <a:cubicBezTo>
                  <a:pt x="9766605" y="5473112"/>
                  <a:pt x="9766097" y="5474384"/>
                  <a:pt x="9765715" y="5475656"/>
                </a:cubicBezTo>
                <a:cubicBezTo>
                  <a:pt x="9765333" y="5476928"/>
                  <a:pt x="9765079" y="5477691"/>
                  <a:pt x="9765079" y="5477945"/>
                </a:cubicBezTo>
                <a:cubicBezTo>
                  <a:pt x="9765079" y="5478327"/>
                  <a:pt x="9765079" y="5478581"/>
                  <a:pt x="9764825" y="5478836"/>
                </a:cubicBezTo>
                <a:cubicBezTo>
                  <a:pt x="9764570" y="5479090"/>
                  <a:pt x="9764316" y="5479217"/>
                  <a:pt x="9764061" y="5479217"/>
                </a:cubicBezTo>
                <a:cubicBezTo>
                  <a:pt x="9763807" y="5479217"/>
                  <a:pt x="9763553" y="5479217"/>
                  <a:pt x="9763553" y="5478836"/>
                </a:cubicBezTo>
                <a:cubicBezTo>
                  <a:pt x="9763553" y="5478581"/>
                  <a:pt x="9763553" y="5477945"/>
                  <a:pt x="9763807" y="5477055"/>
                </a:cubicBezTo>
                <a:cubicBezTo>
                  <a:pt x="9764061" y="5476165"/>
                  <a:pt x="9764443" y="5475020"/>
                  <a:pt x="9764951" y="5473621"/>
                </a:cubicBezTo>
                <a:cubicBezTo>
                  <a:pt x="9765333" y="5472349"/>
                  <a:pt x="9765715" y="5471204"/>
                  <a:pt x="9765969" y="5470314"/>
                </a:cubicBezTo>
                <a:cubicBezTo>
                  <a:pt x="9766224" y="5469424"/>
                  <a:pt x="9766478" y="5468915"/>
                  <a:pt x="9766351" y="5468660"/>
                </a:cubicBezTo>
                <a:cubicBezTo>
                  <a:pt x="9766351" y="5468533"/>
                  <a:pt x="9766351" y="5468279"/>
                  <a:pt x="9766351" y="5468024"/>
                </a:cubicBezTo>
                <a:cubicBezTo>
                  <a:pt x="9766351" y="5467770"/>
                  <a:pt x="9766605" y="5467516"/>
                  <a:pt x="9766860" y="5467261"/>
                </a:cubicBezTo>
                <a:cubicBezTo>
                  <a:pt x="9767114" y="5466880"/>
                  <a:pt x="9767368" y="5465989"/>
                  <a:pt x="9767877" y="5464845"/>
                </a:cubicBezTo>
                <a:cubicBezTo>
                  <a:pt x="9768386" y="5463573"/>
                  <a:pt x="9768894" y="5462173"/>
                  <a:pt x="9769403" y="5460647"/>
                </a:cubicBezTo>
                <a:cubicBezTo>
                  <a:pt x="9769403" y="5460266"/>
                  <a:pt x="9769658" y="5459884"/>
                  <a:pt x="9769785" y="5459502"/>
                </a:cubicBezTo>
                <a:cubicBezTo>
                  <a:pt x="9770040" y="5458994"/>
                  <a:pt x="9770166" y="5458485"/>
                  <a:pt x="9770294" y="5458103"/>
                </a:cubicBezTo>
                <a:cubicBezTo>
                  <a:pt x="9770930" y="5457086"/>
                  <a:pt x="9771439" y="5456068"/>
                  <a:pt x="9772074" y="5455178"/>
                </a:cubicBezTo>
                <a:cubicBezTo>
                  <a:pt x="9772583" y="5454415"/>
                  <a:pt x="9773346" y="5453016"/>
                  <a:pt x="9774618" y="5450726"/>
                </a:cubicBezTo>
                <a:close/>
                <a:moveTo>
                  <a:pt x="10084081" y="5450345"/>
                </a:moveTo>
                <a:lnTo>
                  <a:pt x="10084081" y="5453524"/>
                </a:lnTo>
                <a:cubicBezTo>
                  <a:pt x="10083954" y="5454415"/>
                  <a:pt x="10083827" y="5455432"/>
                  <a:pt x="10083572" y="5456323"/>
                </a:cubicBezTo>
                <a:cubicBezTo>
                  <a:pt x="10083318" y="5457213"/>
                  <a:pt x="10083064" y="5457976"/>
                  <a:pt x="10082682" y="5458485"/>
                </a:cubicBezTo>
                <a:cubicBezTo>
                  <a:pt x="10082428" y="5458994"/>
                  <a:pt x="10082173" y="5459630"/>
                  <a:pt x="10081919" y="5460393"/>
                </a:cubicBezTo>
                <a:cubicBezTo>
                  <a:pt x="10081665" y="5461156"/>
                  <a:pt x="10081537" y="5461919"/>
                  <a:pt x="10081410" y="5462555"/>
                </a:cubicBezTo>
                <a:cubicBezTo>
                  <a:pt x="10081410" y="5463191"/>
                  <a:pt x="10081156" y="5463827"/>
                  <a:pt x="10080901" y="5464590"/>
                </a:cubicBezTo>
                <a:cubicBezTo>
                  <a:pt x="10080774" y="5465353"/>
                  <a:pt x="10080520" y="5466116"/>
                  <a:pt x="10080265" y="5466752"/>
                </a:cubicBezTo>
                <a:cubicBezTo>
                  <a:pt x="10080011" y="5467388"/>
                  <a:pt x="10079884" y="5467897"/>
                  <a:pt x="10079756" y="5468279"/>
                </a:cubicBezTo>
                <a:cubicBezTo>
                  <a:pt x="10079629" y="5468660"/>
                  <a:pt x="10079502" y="5468660"/>
                  <a:pt x="10079502" y="5468279"/>
                </a:cubicBezTo>
                <a:lnTo>
                  <a:pt x="10079502" y="5468152"/>
                </a:lnTo>
                <a:cubicBezTo>
                  <a:pt x="10079502" y="5468152"/>
                  <a:pt x="10079375" y="5467897"/>
                  <a:pt x="10079121" y="5468024"/>
                </a:cubicBezTo>
                <a:cubicBezTo>
                  <a:pt x="10078866" y="5468024"/>
                  <a:pt x="10078612" y="5468279"/>
                  <a:pt x="10078357" y="5468533"/>
                </a:cubicBezTo>
                <a:cubicBezTo>
                  <a:pt x="10076831" y="5470187"/>
                  <a:pt x="10076831" y="5469169"/>
                  <a:pt x="10078357" y="5465608"/>
                </a:cubicBezTo>
                <a:cubicBezTo>
                  <a:pt x="10078357" y="5465226"/>
                  <a:pt x="10078612" y="5464845"/>
                  <a:pt x="10078866" y="5464463"/>
                </a:cubicBezTo>
                <a:cubicBezTo>
                  <a:pt x="10079121" y="5463827"/>
                  <a:pt x="10079375" y="5463318"/>
                  <a:pt x="10079502" y="5462809"/>
                </a:cubicBezTo>
                <a:cubicBezTo>
                  <a:pt x="10079629" y="5462428"/>
                  <a:pt x="10079756" y="5462046"/>
                  <a:pt x="10079884" y="5462046"/>
                </a:cubicBezTo>
                <a:cubicBezTo>
                  <a:pt x="10079884" y="5462046"/>
                  <a:pt x="10079884" y="5461792"/>
                  <a:pt x="10080138" y="5461410"/>
                </a:cubicBezTo>
                <a:cubicBezTo>
                  <a:pt x="10080265" y="5461029"/>
                  <a:pt x="10080520" y="5460647"/>
                  <a:pt x="10080647" y="5460138"/>
                </a:cubicBezTo>
                <a:cubicBezTo>
                  <a:pt x="10080647" y="5459884"/>
                  <a:pt x="10080774" y="5459630"/>
                  <a:pt x="10080901" y="5459375"/>
                </a:cubicBezTo>
                <a:cubicBezTo>
                  <a:pt x="10081156" y="5458739"/>
                  <a:pt x="10081410" y="5458103"/>
                  <a:pt x="10081537" y="5457595"/>
                </a:cubicBezTo>
                <a:cubicBezTo>
                  <a:pt x="10081665" y="5457086"/>
                  <a:pt x="10081792" y="5456577"/>
                  <a:pt x="10081792" y="5456450"/>
                </a:cubicBezTo>
                <a:cubicBezTo>
                  <a:pt x="10081792" y="5456323"/>
                  <a:pt x="10081792" y="5455941"/>
                  <a:pt x="10082046" y="5455305"/>
                </a:cubicBezTo>
                <a:cubicBezTo>
                  <a:pt x="10082300" y="5454669"/>
                  <a:pt x="10082555" y="5453906"/>
                  <a:pt x="10082936" y="5453143"/>
                </a:cubicBezTo>
                <a:close/>
                <a:moveTo>
                  <a:pt x="9403594" y="5448818"/>
                </a:moveTo>
                <a:cubicBezTo>
                  <a:pt x="9403212" y="5448818"/>
                  <a:pt x="9402958" y="5448818"/>
                  <a:pt x="9402958" y="5449073"/>
                </a:cubicBezTo>
                <a:cubicBezTo>
                  <a:pt x="9402958" y="5449200"/>
                  <a:pt x="9402704" y="5449327"/>
                  <a:pt x="9402322" y="5449581"/>
                </a:cubicBezTo>
                <a:cubicBezTo>
                  <a:pt x="9401940" y="5449709"/>
                  <a:pt x="9401559" y="5449836"/>
                  <a:pt x="9401177" y="5449836"/>
                </a:cubicBezTo>
                <a:cubicBezTo>
                  <a:pt x="9400668" y="5449836"/>
                  <a:pt x="9400160" y="5450090"/>
                  <a:pt x="9399651" y="5450217"/>
                </a:cubicBezTo>
                <a:cubicBezTo>
                  <a:pt x="9399142" y="5450472"/>
                  <a:pt x="9398633" y="5450853"/>
                  <a:pt x="9398252" y="5451235"/>
                </a:cubicBezTo>
                <a:cubicBezTo>
                  <a:pt x="9397870" y="5451616"/>
                  <a:pt x="9397361" y="5452634"/>
                  <a:pt x="9396598" y="5454288"/>
                </a:cubicBezTo>
                <a:cubicBezTo>
                  <a:pt x="9395835" y="5455941"/>
                  <a:pt x="9394945" y="5457595"/>
                  <a:pt x="9394054" y="5459630"/>
                </a:cubicBezTo>
                <a:cubicBezTo>
                  <a:pt x="9393291" y="5458485"/>
                  <a:pt x="9392528" y="5457595"/>
                  <a:pt x="9391765" y="5456704"/>
                </a:cubicBezTo>
                <a:cubicBezTo>
                  <a:pt x="9389730" y="5454288"/>
                  <a:pt x="9387822" y="5452761"/>
                  <a:pt x="9386168" y="5451998"/>
                </a:cubicBezTo>
                <a:cubicBezTo>
                  <a:pt x="9384388" y="5451235"/>
                  <a:pt x="9382352" y="5451108"/>
                  <a:pt x="9380190" y="5451616"/>
                </a:cubicBezTo>
                <a:cubicBezTo>
                  <a:pt x="9378918" y="5451871"/>
                  <a:pt x="9377137" y="5452507"/>
                  <a:pt x="9375102" y="5453524"/>
                </a:cubicBezTo>
                <a:cubicBezTo>
                  <a:pt x="9372940" y="5454542"/>
                  <a:pt x="9371032" y="5455559"/>
                  <a:pt x="9369252" y="5456577"/>
                </a:cubicBezTo>
                <a:cubicBezTo>
                  <a:pt x="9367471" y="5457595"/>
                  <a:pt x="9366581" y="5458358"/>
                  <a:pt x="9366326" y="5458866"/>
                </a:cubicBezTo>
                <a:cubicBezTo>
                  <a:pt x="9366199" y="5459121"/>
                  <a:pt x="9366072" y="5459248"/>
                  <a:pt x="9365817" y="5459375"/>
                </a:cubicBezTo>
                <a:cubicBezTo>
                  <a:pt x="9365690" y="5459375"/>
                  <a:pt x="9365436" y="5459375"/>
                  <a:pt x="9365181" y="5459375"/>
                </a:cubicBezTo>
                <a:cubicBezTo>
                  <a:pt x="9365054" y="5459248"/>
                  <a:pt x="9364545" y="5459375"/>
                  <a:pt x="9364037" y="5459757"/>
                </a:cubicBezTo>
                <a:cubicBezTo>
                  <a:pt x="9363401" y="5460138"/>
                  <a:pt x="9362764" y="5460774"/>
                  <a:pt x="9362001" y="5461538"/>
                </a:cubicBezTo>
                <a:cubicBezTo>
                  <a:pt x="9361366" y="5462301"/>
                  <a:pt x="9360475" y="5463191"/>
                  <a:pt x="9359458" y="5464336"/>
                </a:cubicBezTo>
                <a:cubicBezTo>
                  <a:pt x="9358440" y="5465353"/>
                  <a:pt x="9357550" y="5466371"/>
                  <a:pt x="9356786" y="5467134"/>
                </a:cubicBezTo>
                <a:cubicBezTo>
                  <a:pt x="9354497" y="5469424"/>
                  <a:pt x="9352589" y="5471586"/>
                  <a:pt x="9350808" y="5473621"/>
                </a:cubicBezTo>
                <a:cubicBezTo>
                  <a:pt x="9349155" y="5475656"/>
                  <a:pt x="9348137" y="5477055"/>
                  <a:pt x="9348010" y="5477691"/>
                </a:cubicBezTo>
                <a:cubicBezTo>
                  <a:pt x="9348010" y="5478327"/>
                  <a:pt x="9348265" y="5478709"/>
                  <a:pt x="9348646" y="5478454"/>
                </a:cubicBezTo>
                <a:cubicBezTo>
                  <a:pt x="9349028" y="5478327"/>
                  <a:pt x="9349282" y="5477818"/>
                  <a:pt x="9349537" y="5477055"/>
                </a:cubicBezTo>
                <a:cubicBezTo>
                  <a:pt x="9349664" y="5476546"/>
                  <a:pt x="9349918" y="5476165"/>
                  <a:pt x="9350172" y="5475910"/>
                </a:cubicBezTo>
                <a:cubicBezTo>
                  <a:pt x="9350427" y="5475656"/>
                  <a:pt x="9350554" y="5475529"/>
                  <a:pt x="9350808" y="5475656"/>
                </a:cubicBezTo>
                <a:cubicBezTo>
                  <a:pt x="9351063" y="5475656"/>
                  <a:pt x="9351317" y="5475529"/>
                  <a:pt x="9351826" y="5475274"/>
                </a:cubicBezTo>
                <a:cubicBezTo>
                  <a:pt x="9352208" y="5475020"/>
                  <a:pt x="9352716" y="5474638"/>
                  <a:pt x="9352971" y="5474257"/>
                </a:cubicBezTo>
                <a:cubicBezTo>
                  <a:pt x="9353352" y="5473748"/>
                  <a:pt x="9353861" y="5473367"/>
                  <a:pt x="9354243" y="5473112"/>
                </a:cubicBezTo>
                <a:cubicBezTo>
                  <a:pt x="9354624" y="5472858"/>
                  <a:pt x="9355006" y="5472731"/>
                  <a:pt x="9355260" y="5472603"/>
                </a:cubicBezTo>
                <a:cubicBezTo>
                  <a:pt x="9355514" y="5472476"/>
                  <a:pt x="9355642" y="5472603"/>
                  <a:pt x="9355769" y="5472985"/>
                </a:cubicBezTo>
                <a:cubicBezTo>
                  <a:pt x="9355769" y="5473112"/>
                  <a:pt x="9355260" y="5473621"/>
                  <a:pt x="9354624" y="5474511"/>
                </a:cubicBezTo>
                <a:cubicBezTo>
                  <a:pt x="9353988" y="5475402"/>
                  <a:pt x="9353098" y="5476292"/>
                  <a:pt x="9352208" y="5477182"/>
                </a:cubicBezTo>
                <a:cubicBezTo>
                  <a:pt x="9351317" y="5478200"/>
                  <a:pt x="9350554" y="5478963"/>
                  <a:pt x="9349918" y="5479726"/>
                </a:cubicBezTo>
                <a:cubicBezTo>
                  <a:pt x="9349664" y="5479981"/>
                  <a:pt x="9349155" y="5480235"/>
                  <a:pt x="9348646" y="5480489"/>
                </a:cubicBezTo>
                <a:cubicBezTo>
                  <a:pt x="9348137" y="5480744"/>
                  <a:pt x="9347628" y="5480871"/>
                  <a:pt x="9347120" y="5480871"/>
                </a:cubicBezTo>
                <a:cubicBezTo>
                  <a:pt x="9346611" y="5480871"/>
                  <a:pt x="9346102" y="5480998"/>
                  <a:pt x="9345848" y="5481252"/>
                </a:cubicBezTo>
                <a:cubicBezTo>
                  <a:pt x="9345466" y="5481507"/>
                  <a:pt x="9345339" y="5481634"/>
                  <a:pt x="9345212" y="5481888"/>
                </a:cubicBezTo>
                <a:cubicBezTo>
                  <a:pt x="9345212" y="5482143"/>
                  <a:pt x="9345085" y="5482524"/>
                  <a:pt x="9344703" y="5483160"/>
                </a:cubicBezTo>
                <a:cubicBezTo>
                  <a:pt x="9344322" y="5483796"/>
                  <a:pt x="9343813" y="5484432"/>
                  <a:pt x="9343431" y="5485068"/>
                </a:cubicBezTo>
                <a:cubicBezTo>
                  <a:pt x="9342922" y="5485704"/>
                  <a:pt x="9342413" y="5486340"/>
                  <a:pt x="9342159" y="5486976"/>
                </a:cubicBezTo>
                <a:cubicBezTo>
                  <a:pt x="9341778" y="5487612"/>
                  <a:pt x="9341650" y="5487994"/>
                  <a:pt x="9341650" y="5488248"/>
                </a:cubicBezTo>
                <a:cubicBezTo>
                  <a:pt x="9341650" y="5488375"/>
                  <a:pt x="9341650" y="5488503"/>
                  <a:pt x="9341650" y="5488757"/>
                </a:cubicBezTo>
                <a:cubicBezTo>
                  <a:pt x="9341523" y="5489011"/>
                  <a:pt x="9341396" y="5489138"/>
                  <a:pt x="9341142" y="5489266"/>
                </a:cubicBezTo>
                <a:cubicBezTo>
                  <a:pt x="9340887" y="5489266"/>
                  <a:pt x="9340760" y="5489520"/>
                  <a:pt x="9340633" y="5489774"/>
                </a:cubicBezTo>
                <a:cubicBezTo>
                  <a:pt x="9340633" y="5490029"/>
                  <a:pt x="9340506" y="5490283"/>
                  <a:pt x="9340633" y="5490538"/>
                </a:cubicBezTo>
                <a:cubicBezTo>
                  <a:pt x="9340633" y="5490792"/>
                  <a:pt x="9340633" y="5491301"/>
                  <a:pt x="9340506" y="5492064"/>
                </a:cubicBezTo>
                <a:cubicBezTo>
                  <a:pt x="9340251" y="5492827"/>
                  <a:pt x="9339997" y="5493590"/>
                  <a:pt x="9339615" y="5494353"/>
                </a:cubicBezTo>
                <a:cubicBezTo>
                  <a:pt x="9338979" y="5495753"/>
                  <a:pt x="9338598" y="5496516"/>
                  <a:pt x="9338343" y="5497024"/>
                </a:cubicBezTo>
                <a:cubicBezTo>
                  <a:pt x="9338089" y="5497533"/>
                  <a:pt x="9337835" y="5497660"/>
                  <a:pt x="9337707" y="5497660"/>
                </a:cubicBezTo>
                <a:cubicBezTo>
                  <a:pt x="9337707" y="5497660"/>
                  <a:pt x="9337453" y="5497406"/>
                  <a:pt x="9337326" y="5496897"/>
                </a:cubicBezTo>
                <a:cubicBezTo>
                  <a:pt x="9337071" y="5496134"/>
                  <a:pt x="9336690" y="5496389"/>
                  <a:pt x="9336054" y="5497533"/>
                </a:cubicBezTo>
                <a:cubicBezTo>
                  <a:pt x="9335164" y="5499060"/>
                  <a:pt x="9335291" y="5499314"/>
                  <a:pt x="9336308" y="5498169"/>
                </a:cubicBezTo>
                <a:cubicBezTo>
                  <a:pt x="9337199" y="5497152"/>
                  <a:pt x="9337453" y="5497279"/>
                  <a:pt x="9336944" y="5498424"/>
                </a:cubicBezTo>
                <a:cubicBezTo>
                  <a:pt x="9336944" y="5498805"/>
                  <a:pt x="9336563" y="5499441"/>
                  <a:pt x="9336181" y="5500331"/>
                </a:cubicBezTo>
                <a:cubicBezTo>
                  <a:pt x="9335799" y="5501222"/>
                  <a:pt x="9335418" y="5502112"/>
                  <a:pt x="9334909" y="5503003"/>
                </a:cubicBezTo>
                <a:cubicBezTo>
                  <a:pt x="9333764" y="5505165"/>
                  <a:pt x="9333128" y="5505928"/>
                  <a:pt x="9332747" y="5505165"/>
                </a:cubicBezTo>
                <a:cubicBezTo>
                  <a:pt x="9332620" y="5504656"/>
                  <a:pt x="9332492" y="5504402"/>
                  <a:pt x="9332365" y="5504402"/>
                </a:cubicBezTo>
                <a:cubicBezTo>
                  <a:pt x="9332238" y="5504402"/>
                  <a:pt x="9331984" y="5504910"/>
                  <a:pt x="9331602" y="5505801"/>
                </a:cubicBezTo>
                <a:cubicBezTo>
                  <a:pt x="9331221" y="5506691"/>
                  <a:pt x="9330839" y="5508090"/>
                  <a:pt x="9330203" y="5510125"/>
                </a:cubicBezTo>
                <a:cubicBezTo>
                  <a:pt x="9327150" y="5519792"/>
                  <a:pt x="9328295" y="5529332"/>
                  <a:pt x="9333764" y="5538871"/>
                </a:cubicBezTo>
                <a:cubicBezTo>
                  <a:pt x="9339488" y="5548665"/>
                  <a:pt x="9346102" y="5554007"/>
                  <a:pt x="9353734" y="5554897"/>
                </a:cubicBezTo>
                <a:cubicBezTo>
                  <a:pt x="9354879" y="5555025"/>
                  <a:pt x="9355896" y="5555279"/>
                  <a:pt x="9357041" y="5555533"/>
                </a:cubicBezTo>
                <a:cubicBezTo>
                  <a:pt x="9358186" y="5555915"/>
                  <a:pt x="9358949" y="5556169"/>
                  <a:pt x="9359585" y="5556678"/>
                </a:cubicBezTo>
                <a:cubicBezTo>
                  <a:pt x="9360348" y="5557187"/>
                  <a:pt x="9361366" y="5557568"/>
                  <a:pt x="9362764" y="5557823"/>
                </a:cubicBezTo>
                <a:cubicBezTo>
                  <a:pt x="9364037" y="5558077"/>
                  <a:pt x="9365944" y="5558332"/>
                  <a:pt x="9368361" y="5558459"/>
                </a:cubicBezTo>
                <a:cubicBezTo>
                  <a:pt x="9370269" y="5558459"/>
                  <a:pt x="9371922" y="5558713"/>
                  <a:pt x="9373322" y="5558840"/>
                </a:cubicBezTo>
                <a:cubicBezTo>
                  <a:pt x="9374593" y="5558968"/>
                  <a:pt x="9375357" y="5559095"/>
                  <a:pt x="9375484" y="5559222"/>
                </a:cubicBezTo>
                <a:cubicBezTo>
                  <a:pt x="9375484" y="5559476"/>
                  <a:pt x="9375230" y="5559985"/>
                  <a:pt x="9374467" y="5560748"/>
                </a:cubicBezTo>
                <a:cubicBezTo>
                  <a:pt x="9373703" y="5561384"/>
                  <a:pt x="9372686" y="5562020"/>
                  <a:pt x="9371668" y="5562529"/>
                </a:cubicBezTo>
                <a:cubicBezTo>
                  <a:pt x="9371159" y="5562783"/>
                  <a:pt x="9370778" y="5563038"/>
                  <a:pt x="9370269" y="5563419"/>
                </a:cubicBezTo>
                <a:cubicBezTo>
                  <a:pt x="9369760" y="5563801"/>
                  <a:pt x="9369379" y="5564183"/>
                  <a:pt x="9369124" y="5564437"/>
                </a:cubicBezTo>
                <a:cubicBezTo>
                  <a:pt x="9368870" y="5564819"/>
                  <a:pt x="9368361" y="5565200"/>
                  <a:pt x="9367725" y="5565582"/>
                </a:cubicBezTo>
                <a:cubicBezTo>
                  <a:pt x="9367089" y="5565963"/>
                  <a:pt x="9366453" y="5566472"/>
                  <a:pt x="9365817" y="5566854"/>
                </a:cubicBezTo>
                <a:cubicBezTo>
                  <a:pt x="9364418" y="5567617"/>
                  <a:pt x="9363528" y="5568253"/>
                  <a:pt x="9363146" y="5568762"/>
                </a:cubicBezTo>
                <a:cubicBezTo>
                  <a:pt x="9362764" y="5569270"/>
                  <a:pt x="9363146" y="5569397"/>
                  <a:pt x="9364164" y="5569016"/>
                </a:cubicBezTo>
                <a:cubicBezTo>
                  <a:pt x="9364672" y="5568889"/>
                  <a:pt x="9365181" y="5568634"/>
                  <a:pt x="9366072" y="5568253"/>
                </a:cubicBezTo>
                <a:cubicBezTo>
                  <a:pt x="9366835" y="5567871"/>
                  <a:pt x="9367725" y="5567362"/>
                  <a:pt x="9368616" y="5566854"/>
                </a:cubicBezTo>
                <a:cubicBezTo>
                  <a:pt x="9369506" y="5566345"/>
                  <a:pt x="9370269" y="5566090"/>
                  <a:pt x="9370778" y="5565836"/>
                </a:cubicBezTo>
                <a:cubicBezTo>
                  <a:pt x="9371287" y="5565582"/>
                  <a:pt x="9371796" y="5565582"/>
                  <a:pt x="9371922" y="5565836"/>
                </a:cubicBezTo>
                <a:cubicBezTo>
                  <a:pt x="9371922" y="5565963"/>
                  <a:pt x="9371922" y="5566218"/>
                  <a:pt x="9371668" y="5566345"/>
                </a:cubicBezTo>
                <a:cubicBezTo>
                  <a:pt x="9371541" y="5566599"/>
                  <a:pt x="9371159" y="5566726"/>
                  <a:pt x="9370778" y="5566981"/>
                </a:cubicBezTo>
                <a:cubicBezTo>
                  <a:pt x="9370396" y="5566981"/>
                  <a:pt x="9369887" y="5567362"/>
                  <a:pt x="9369252" y="5567744"/>
                </a:cubicBezTo>
                <a:cubicBezTo>
                  <a:pt x="9368616" y="5568126"/>
                  <a:pt x="9367980" y="5568507"/>
                  <a:pt x="9367344" y="5568889"/>
                </a:cubicBezTo>
                <a:cubicBezTo>
                  <a:pt x="9366707" y="5569270"/>
                  <a:pt x="9365944" y="5569906"/>
                  <a:pt x="9365054" y="5570415"/>
                </a:cubicBezTo>
                <a:cubicBezTo>
                  <a:pt x="9364164" y="5571051"/>
                  <a:pt x="9363146" y="5571560"/>
                  <a:pt x="9362256" y="5572069"/>
                </a:cubicBezTo>
                <a:cubicBezTo>
                  <a:pt x="9361492" y="5572577"/>
                  <a:pt x="9360857" y="5572959"/>
                  <a:pt x="9360475" y="5573340"/>
                </a:cubicBezTo>
                <a:cubicBezTo>
                  <a:pt x="9360094" y="5573722"/>
                  <a:pt x="9360094" y="5573976"/>
                  <a:pt x="9360348" y="5573976"/>
                </a:cubicBezTo>
                <a:cubicBezTo>
                  <a:pt x="9360602" y="5573976"/>
                  <a:pt x="9360857" y="5573976"/>
                  <a:pt x="9361111" y="5573976"/>
                </a:cubicBezTo>
                <a:cubicBezTo>
                  <a:pt x="9361366" y="5573976"/>
                  <a:pt x="9361492" y="5573849"/>
                  <a:pt x="9361620" y="5573595"/>
                </a:cubicBezTo>
                <a:cubicBezTo>
                  <a:pt x="9361620" y="5573340"/>
                  <a:pt x="9362129" y="5573086"/>
                  <a:pt x="9362892" y="5572832"/>
                </a:cubicBezTo>
                <a:cubicBezTo>
                  <a:pt x="9363655" y="5572577"/>
                  <a:pt x="9364545" y="5572323"/>
                  <a:pt x="9365436" y="5572069"/>
                </a:cubicBezTo>
                <a:cubicBezTo>
                  <a:pt x="9366453" y="5571814"/>
                  <a:pt x="9367471" y="5571560"/>
                  <a:pt x="9368361" y="5571178"/>
                </a:cubicBezTo>
                <a:cubicBezTo>
                  <a:pt x="9369252" y="5570924"/>
                  <a:pt x="9369760" y="5570542"/>
                  <a:pt x="9370142" y="5570288"/>
                </a:cubicBezTo>
                <a:cubicBezTo>
                  <a:pt x="9370396" y="5570033"/>
                  <a:pt x="9370778" y="5569779"/>
                  <a:pt x="9371159" y="5569652"/>
                </a:cubicBezTo>
                <a:cubicBezTo>
                  <a:pt x="9371541" y="5569525"/>
                  <a:pt x="9371922" y="5569525"/>
                  <a:pt x="9372177" y="5569652"/>
                </a:cubicBezTo>
                <a:cubicBezTo>
                  <a:pt x="9372940" y="5569779"/>
                  <a:pt x="9373067" y="5570033"/>
                  <a:pt x="9372431" y="5570161"/>
                </a:cubicBezTo>
                <a:cubicBezTo>
                  <a:pt x="9372177" y="5570161"/>
                  <a:pt x="9371796" y="5570415"/>
                  <a:pt x="9371541" y="5570669"/>
                </a:cubicBezTo>
                <a:cubicBezTo>
                  <a:pt x="9371287" y="5570924"/>
                  <a:pt x="9370905" y="5571178"/>
                  <a:pt x="9370650" y="5571433"/>
                </a:cubicBezTo>
                <a:cubicBezTo>
                  <a:pt x="9370396" y="5571687"/>
                  <a:pt x="9370142" y="5571941"/>
                  <a:pt x="9369760" y="5572069"/>
                </a:cubicBezTo>
                <a:cubicBezTo>
                  <a:pt x="9369379" y="5572196"/>
                  <a:pt x="9369124" y="5572323"/>
                  <a:pt x="9368870" y="5572196"/>
                </a:cubicBezTo>
                <a:cubicBezTo>
                  <a:pt x="9368616" y="5572196"/>
                  <a:pt x="9368234" y="5572196"/>
                  <a:pt x="9367980" y="5572450"/>
                </a:cubicBezTo>
                <a:cubicBezTo>
                  <a:pt x="9367598" y="5572705"/>
                  <a:pt x="9367344" y="5572959"/>
                  <a:pt x="9367216" y="5573340"/>
                </a:cubicBezTo>
                <a:cubicBezTo>
                  <a:pt x="9366962" y="5573722"/>
                  <a:pt x="9366453" y="5574358"/>
                  <a:pt x="9365309" y="5574994"/>
                </a:cubicBezTo>
                <a:cubicBezTo>
                  <a:pt x="9364164" y="5575630"/>
                  <a:pt x="9363019" y="5576393"/>
                  <a:pt x="9361747" y="5577029"/>
                </a:cubicBezTo>
                <a:cubicBezTo>
                  <a:pt x="9356023" y="5580082"/>
                  <a:pt x="9351317" y="5582117"/>
                  <a:pt x="9347628" y="5583007"/>
                </a:cubicBezTo>
                <a:cubicBezTo>
                  <a:pt x="9343940" y="5584025"/>
                  <a:pt x="9340379" y="5584152"/>
                  <a:pt x="9337071" y="5583516"/>
                </a:cubicBezTo>
                <a:cubicBezTo>
                  <a:pt x="9335799" y="5583262"/>
                  <a:pt x="9334782" y="5583007"/>
                  <a:pt x="9333892" y="5582626"/>
                </a:cubicBezTo>
                <a:cubicBezTo>
                  <a:pt x="9333001" y="5582371"/>
                  <a:pt x="9332492" y="5581990"/>
                  <a:pt x="9332365" y="5581735"/>
                </a:cubicBezTo>
                <a:cubicBezTo>
                  <a:pt x="9331729" y="5580209"/>
                  <a:pt x="9332365" y="5579446"/>
                  <a:pt x="9334146" y="5579191"/>
                </a:cubicBezTo>
                <a:cubicBezTo>
                  <a:pt x="9335418" y="5579191"/>
                  <a:pt x="9335418" y="5578937"/>
                  <a:pt x="9333892" y="5578683"/>
                </a:cubicBezTo>
                <a:cubicBezTo>
                  <a:pt x="9333383" y="5578555"/>
                  <a:pt x="9332874" y="5578301"/>
                  <a:pt x="9332620" y="5578047"/>
                </a:cubicBezTo>
                <a:cubicBezTo>
                  <a:pt x="9332238" y="5577792"/>
                  <a:pt x="9332111" y="5577665"/>
                  <a:pt x="9332111" y="5577411"/>
                </a:cubicBezTo>
                <a:cubicBezTo>
                  <a:pt x="9332111" y="5577156"/>
                  <a:pt x="9332492" y="5576775"/>
                  <a:pt x="9333128" y="5576648"/>
                </a:cubicBezTo>
                <a:cubicBezTo>
                  <a:pt x="9333764" y="5576393"/>
                  <a:pt x="9334527" y="5576393"/>
                  <a:pt x="9335291" y="5576266"/>
                </a:cubicBezTo>
                <a:cubicBezTo>
                  <a:pt x="9336054" y="5576266"/>
                  <a:pt x="9336690" y="5576266"/>
                  <a:pt x="9337199" y="5576520"/>
                </a:cubicBezTo>
                <a:cubicBezTo>
                  <a:pt x="9337326" y="5576520"/>
                  <a:pt x="9337580" y="5576520"/>
                  <a:pt x="9337962" y="5576266"/>
                </a:cubicBezTo>
                <a:cubicBezTo>
                  <a:pt x="9338343" y="5576012"/>
                  <a:pt x="9338725" y="5575757"/>
                  <a:pt x="9338979" y="5575376"/>
                </a:cubicBezTo>
                <a:cubicBezTo>
                  <a:pt x="9339488" y="5574612"/>
                  <a:pt x="9339742" y="5574231"/>
                  <a:pt x="9339615" y="5573976"/>
                </a:cubicBezTo>
                <a:cubicBezTo>
                  <a:pt x="9339615" y="5573849"/>
                  <a:pt x="9338979" y="5573849"/>
                  <a:pt x="9337962" y="5573976"/>
                </a:cubicBezTo>
                <a:cubicBezTo>
                  <a:pt x="9337453" y="5573976"/>
                  <a:pt x="9336944" y="5573976"/>
                  <a:pt x="9336563" y="5573849"/>
                </a:cubicBezTo>
                <a:cubicBezTo>
                  <a:pt x="9336181" y="5573722"/>
                  <a:pt x="9336054" y="5573468"/>
                  <a:pt x="9336054" y="5573213"/>
                </a:cubicBezTo>
                <a:cubicBezTo>
                  <a:pt x="9336054" y="5572959"/>
                  <a:pt x="9335799" y="5572832"/>
                  <a:pt x="9335291" y="5572577"/>
                </a:cubicBezTo>
                <a:cubicBezTo>
                  <a:pt x="9334782" y="5572450"/>
                  <a:pt x="9334146" y="5572323"/>
                  <a:pt x="9333255" y="5572196"/>
                </a:cubicBezTo>
                <a:cubicBezTo>
                  <a:pt x="9332111" y="5572196"/>
                  <a:pt x="9331348" y="5571941"/>
                  <a:pt x="9330839" y="5571687"/>
                </a:cubicBezTo>
                <a:cubicBezTo>
                  <a:pt x="9330330" y="5571433"/>
                  <a:pt x="9329821" y="5570797"/>
                  <a:pt x="9329312" y="5570033"/>
                </a:cubicBezTo>
                <a:cubicBezTo>
                  <a:pt x="9329058" y="5569397"/>
                  <a:pt x="9328804" y="5568889"/>
                  <a:pt x="9328677" y="5568253"/>
                </a:cubicBezTo>
                <a:cubicBezTo>
                  <a:pt x="9328549" y="5567617"/>
                  <a:pt x="9328422" y="5567235"/>
                  <a:pt x="9328677" y="5566854"/>
                </a:cubicBezTo>
                <a:cubicBezTo>
                  <a:pt x="9328677" y="5566599"/>
                  <a:pt x="9328677" y="5566218"/>
                  <a:pt x="9328677" y="5565836"/>
                </a:cubicBezTo>
                <a:cubicBezTo>
                  <a:pt x="9328677" y="5565455"/>
                  <a:pt x="9328422" y="5565073"/>
                  <a:pt x="9328168" y="5564819"/>
                </a:cubicBezTo>
                <a:cubicBezTo>
                  <a:pt x="9327786" y="5564437"/>
                  <a:pt x="9327659" y="5563928"/>
                  <a:pt x="9327659" y="5563547"/>
                </a:cubicBezTo>
                <a:cubicBezTo>
                  <a:pt x="9327659" y="5563165"/>
                  <a:pt x="9327786" y="5562529"/>
                  <a:pt x="9328168" y="5561511"/>
                </a:cubicBezTo>
                <a:cubicBezTo>
                  <a:pt x="9328931" y="5559731"/>
                  <a:pt x="9329312" y="5558713"/>
                  <a:pt x="9329312" y="5558459"/>
                </a:cubicBezTo>
                <a:cubicBezTo>
                  <a:pt x="9329312" y="5558204"/>
                  <a:pt x="9328931" y="5558459"/>
                  <a:pt x="9328295" y="5559222"/>
                </a:cubicBezTo>
                <a:cubicBezTo>
                  <a:pt x="9327405" y="5560112"/>
                  <a:pt x="9326896" y="5560367"/>
                  <a:pt x="9326769" y="5559985"/>
                </a:cubicBezTo>
                <a:cubicBezTo>
                  <a:pt x="9326641" y="5559604"/>
                  <a:pt x="9326769" y="5558713"/>
                  <a:pt x="9327532" y="5557314"/>
                </a:cubicBezTo>
                <a:lnTo>
                  <a:pt x="9328549" y="5555406"/>
                </a:lnTo>
                <a:lnTo>
                  <a:pt x="9327150" y="5555661"/>
                </a:lnTo>
                <a:cubicBezTo>
                  <a:pt x="9326514" y="5555915"/>
                  <a:pt x="9326133" y="5555915"/>
                  <a:pt x="9326260" y="5555661"/>
                </a:cubicBezTo>
                <a:cubicBezTo>
                  <a:pt x="9326260" y="5555406"/>
                  <a:pt x="9326769" y="5554770"/>
                  <a:pt x="9327659" y="5553753"/>
                </a:cubicBezTo>
                <a:cubicBezTo>
                  <a:pt x="9328931" y="5552226"/>
                  <a:pt x="9329567" y="5551082"/>
                  <a:pt x="9329567" y="5550700"/>
                </a:cubicBezTo>
                <a:cubicBezTo>
                  <a:pt x="9329567" y="5550191"/>
                  <a:pt x="9328931" y="5550573"/>
                  <a:pt x="9327659" y="5551718"/>
                </a:cubicBezTo>
                <a:cubicBezTo>
                  <a:pt x="9326641" y="5552608"/>
                  <a:pt x="9325497" y="5553753"/>
                  <a:pt x="9324479" y="5555279"/>
                </a:cubicBezTo>
                <a:cubicBezTo>
                  <a:pt x="9323462" y="5556805"/>
                  <a:pt x="9322571" y="5558204"/>
                  <a:pt x="9321935" y="5559604"/>
                </a:cubicBezTo>
                <a:cubicBezTo>
                  <a:pt x="9321300" y="5560876"/>
                  <a:pt x="9321045" y="5561766"/>
                  <a:pt x="9321426" y="5562020"/>
                </a:cubicBezTo>
                <a:cubicBezTo>
                  <a:pt x="9321681" y="5562275"/>
                  <a:pt x="9321935" y="5562783"/>
                  <a:pt x="9322190" y="5563801"/>
                </a:cubicBezTo>
                <a:cubicBezTo>
                  <a:pt x="9322444" y="5564819"/>
                  <a:pt x="9322571" y="5565836"/>
                  <a:pt x="9322699" y="5567108"/>
                </a:cubicBezTo>
                <a:cubicBezTo>
                  <a:pt x="9322953" y="5568507"/>
                  <a:pt x="9323080" y="5569906"/>
                  <a:pt x="9323334" y="5571178"/>
                </a:cubicBezTo>
                <a:cubicBezTo>
                  <a:pt x="9323589" y="5572577"/>
                  <a:pt x="9323843" y="5573595"/>
                  <a:pt x="9324098" y="5574485"/>
                </a:cubicBezTo>
                <a:cubicBezTo>
                  <a:pt x="9324861" y="5578047"/>
                  <a:pt x="9326514" y="5581354"/>
                  <a:pt x="9328804" y="5584661"/>
                </a:cubicBezTo>
                <a:cubicBezTo>
                  <a:pt x="9331093" y="5587968"/>
                  <a:pt x="9333510" y="5590130"/>
                  <a:pt x="9336054" y="5591402"/>
                </a:cubicBezTo>
                <a:cubicBezTo>
                  <a:pt x="9336817" y="5591784"/>
                  <a:pt x="9337707" y="5592165"/>
                  <a:pt x="9338852" y="5592419"/>
                </a:cubicBezTo>
                <a:cubicBezTo>
                  <a:pt x="9339997" y="5592674"/>
                  <a:pt x="9341142" y="5592801"/>
                  <a:pt x="9342159" y="5592928"/>
                </a:cubicBezTo>
                <a:cubicBezTo>
                  <a:pt x="9344830" y="5592928"/>
                  <a:pt x="9348265" y="5592674"/>
                  <a:pt x="9352462" y="5591911"/>
                </a:cubicBezTo>
                <a:cubicBezTo>
                  <a:pt x="9356659" y="5591148"/>
                  <a:pt x="9359839" y="5590384"/>
                  <a:pt x="9362129" y="5589494"/>
                </a:cubicBezTo>
                <a:cubicBezTo>
                  <a:pt x="9363019" y="5589112"/>
                  <a:pt x="9363909" y="5588731"/>
                  <a:pt x="9364927" y="5588222"/>
                </a:cubicBezTo>
                <a:cubicBezTo>
                  <a:pt x="9365944" y="5587841"/>
                  <a:pt x="9366707" y="5587586"/>
                  <a:pt x="9367344" y="5587459"/>
                </a:cubicBezTo>
                <a:cubicBezTo>
                  <a:pt x="9367980" y="5587332"/>
                  <a:pt x="9368488" y="5587077"/>
                  <a:pt x="9369124" y="5586823"/>
                </a:cubicBezTo>
                <a:cubicBezTo>
                  <a:pt x="9369633" y="5586569"/>
                  <a:pt x="9370015" y="5586314"/>
                  <a:pt x="9370269" y="5586187"/>
                </a:cubicBezTo>
                <a:cubicBezTo>
                  <a:pt x="9370524" y="5585933"/>
                  <a:pt x="9371032" y="5585551"/>
                  <a:pt x="9371796" y="5585169"/>
                </a:cubicBezTo>
                <a:cubicBezTo>
                  <a:pt x="9372559" y="5584788"/>
                  <a:pt x="9373449" y="5584279"/>
                  <a:pt x="9374467" y="5583898"/>
                </a:cubicBezTo>
                <a:cubicBezTo>
                  <a:pt x="9375484" y="5583516"/>
                  <a:pt x="9376502" y="5583134"/>
                  <a:pt x="9377265" y="5582753"/>
                </a:cubicBezTo>
                <a:cubicBezTo>
                  <a:pt x="9378028" y="5582371"/>
                  <a:pt x="9378664" y="5581990"/>
                  <a:pt x="9378918" y="5581608"/>
                </a:cubicBezTo>
                <a:cubicBezTo>
                  <a:pt x="9379173" y="5581354"/>
                  <a:pt x="9379427" y="5581099"/>
                  <a:pt x="9379808" y="5580972"/>
                </a:cubicBezTo>
                <a:cubicBezTo>
                  <a:pt x="9380063" y="5580845"/>
                  <a:pt x="9380317" y="5580845"/>
                  <a:pt x="9380572" y="5580845"/>
                </a:cubicBezTo>
                <a:cubicBezTo>
                  <a:pt x="9380826" y="5580845"/>
                  <a:pt x="9381080" y="5580718"/>
                  <a:pt x="9381462" y="5580336"/>
                </a:cubicBezTo>
                <a:cubicBezTo>
                  <a:pt x="9381844" y="5580082"/>
                  <a:pt x="9382225" y="5579573"/>
                  <a:pt x="9382734" y="5579064"/>
                </a:cubicBezTo>
                <a:cubicBezTo>
                  <a:pt x="9383116" y="5578555"/>
                  <a:pt x="9383497" y="5578174"/>
                  <a:pt x="9383879" y="5577919"/>
                </a:cubicBezTo>
                <a:cubicBezTo>
                  <a:pt x="9384133" y="5577665"/>
                  <a:pt x="9384388" y="5577411"/>
                  <a:pt x="9384515" y="5577411"/>
                </a:cubicBezTo>
                <a:cubicBezTo>
                  <a:pt x="9384769" y="5577411"/>
                  <a:pt x="9385151" y="5577411"/>
                  <a:pt x="9385660" y="5577156"/>
                </a:cubicBezTo>
                <a:cubicBezTo>
                  <a:pt x="9386168" y="5576902"/>
                  <a:pt x="9386804" y="5576520"/>
                  <a:pt x="9387440" y="5576012"/>
                </a:cubicBezTo>
                <a:cubicBezTo>
                  <a:pt x="9388076" y="5575503"/>
                  <a:pt x="9388585" y="5574994"/>
                  <a:pt x="9388966" y="5574485"/>
                </a:cubicBezTo>
                <a:cubicBezTo>
                  <a:pt x="9389348" y="5573849"/>
                  <a:pt x="9389730" y="5573468"/>
                  <a:pt x="9390111" y="5573086"/>
                </a:cubicBezTo>
                <a:cubicBezTo>
                  <a:pt x="9390493" y="5572832"/>
                  <a:pt x="9390747" y="5572577"/>
                  <a:pt x="9390875" y="5572577"/>
                </a:cubicBezTo>
                <a:cubicBezTo>
                  <a:pt x="9391256" y="5572577"/>
                  <a:pt x="9391765" y="5572069"/>
                  <a:pt x="9392401" y="5571305"/>
                </a:cubicBezTo>
                <a:cubicBezTo>
                  <a:pt x="9393037" y="5570415"/>
                  <a:pt x="9393673" y="5569397"/>
                  <a:pt x="9394309" y="5568253"/>
                </a:cubicBezTo>
                <a:cubicBezTo>
                  <a:pt x="9394945" y="5567108"/>
                  <a:pt x="9395453" y="5565963"/>
                  <a:pt x="9395708" y="5565073"/>
                </a:cubicBezTo>
                <a:cubicBezTo>
                  <a:pt x="9396344" y="5563038"/>
                  <a:pt x="9396089" y="5561130"/>
                  <a:pt x="9395199" y="5559349"/>
                </a:cubicBezTo>
                <a:cubicBezTo>
                  <a:pt x="9394309" y="5557568"/>
                  <a:pt x="9392401" y="5555406"/>
                  <a:pt x="9389603" y="5552608"/>
                </a:cubicBezTo>
                <a:cubicBezTo>
                  <a:pt x="9384642" y="5548029"/>
                  <a:pt x="9379808" y="5545231"/>
                  <a:pt x="9374848" y="5544468"/>
                </a:cubicBezTo>
                <a:cubicBezTo>
                  <a:pt x="9374339" y="5544468"/>
                  <a:pt x="9372559" y="5543959"/>
                  <a:pt x="9369760" y="5543323"/>
                </a:cubicBezTo>
                <a:cubicBezTo>
                  <a:pt x="9366835" y="5542687"/>
                  <a:pt x="9363655" y="5541797"/>
                  <a:pt x="9359839" y="5540906"/>
                </a:cubicBezTo>
                <a:cubicBezTo>
                  <a:pt x="9354497" y="5539634"/>
                  <a:pt x="9350681" y="5538617"/>
                  <a:pt x="9348265" y="5537854"/>
                </a:cubicBezTo>
                <a:cubicBezTo>
                  <a:pt x="9345848" y="5537090"/>
                  <a:pt x="9343940" y="5536200"/>
                  <a:pt x="9342413" y="5535182"/>
                </a:cubicBezTo>
                <a:lnTo>
                  <a:pt x="9338343" y="5532639"/>
                </a:lnTo>
                <a:lnTo>
                  <a:pt x="9338598" y="5529204"/>
                </a:lnTo>
                <a:cubicBezTo>
                  <a:pt x="9338598" y="5527042"/>
                  <a:pt x="9338979" y="5524880"/>
                  <a:pt x="9339742" y="5522845"/>
                </a:cubicBezTo>
                <a:cubicBezTo>
                  <a:pt x="9340506" y="5520810"/>
                  <a:pt x="9341778" y="5517884"/>
                  <a:pt x="9343685" y="5514068"/>
                </a:cubicBezTo>
                <a:cubicBezTo>
                  <a:pt x="9348265" y="5505419"/>
                  <a:pt x="9354243" y="5497279"/>
                  <a:pt x="9361747" y="5489647"/>
                </a:cubicBezTo>
                <a:cubicBezTo>
                  <a:pt x="9369124" y="5481888"/>
                  <a:pt x="9375865" y="5476801"/>
                  <a:pt x="9381971" y="5474130"/>
                </a:cubicBezTo>
                <a:cubicBezTo>
                  <a:pt x="9384006" y="5473367"/>
                  <a:pt x="9385405" y="5472858"/>
                  <a:pt x="9386168" y="5472858"/>
                </a:cubicBezTo>
                <a:cubicBezTo>
                  <a:pt x="9386931" y="5472858"/>
                  <a:pt x="9387313" y="5473621"/>
                  <a:pt x="9387313" y="5475020"/>
                </a:cubicBezTo>
                <a:cubicBezTo>
                  <a:pt x="9387313" y="5476419"/>
                  <a:pt x="9387059" y="5478963"/>
                  <a:pt x="9386550" y="5482652"/>
                </a:cubicBezTo>
                <a:cubicBezTo>
                  <a:pt x="9386550" y="5483669"/>
                  <a:pt x="9386295" y="5484560"/>
                  <a:pt x="9386295" y="5485323"/>
                </a:cubicBezTo>
                <a:cubicBezTo>
                  <a:pt x="9385532" y="5489138"/>
                  <a:pt x="9385787" y="5493845"/>
                  <a:pt x="9386931" y="5499314"/>
                </a:cubicBezTo>
                <a:cubicBezTo>
                  <a:pt x="9387440" y="5501476"/>
                  <a:pt x="9387695" y="5503003"/>
                  <a:pt x="9388076" y="5504147"/>
                </a:cubicBezTo>
                <a:cubicBezTo>
                  <a:pt x="9388331" y="5505292"/>
                  <a:pt x="9388839" y="5506182"/>
                  <a:pt x="9389348" y="5507073"/>
                </a:cubicBezTo>
                <a:cubicBezTo>
                  <a:pt x="9389857" y="5507963"/>
                  <a:pt x="9390747" y="5509108"/>
                  <a:pt x="9391892" y="5510380"/>
                </a:cubicBezTo>
                <a:cubicBezTo>
                  <a:pt x="9395326" y="5514959"/>
                  <a:pt x="9398888" y="5516994"/>
                  <a:pt x="9402449" y="5516612"/>
                </a:cubicBezTo>
                <a:cubicBezTo>
                  <a:pt x="9404103" y="5516485"/>
                  <a:pt x="9404993" y="5516103"/>
                  <a:pt x="9405120" y="5515595"/>
                </a:cubicBezTo>
                <a:cubicBezTo>
                  <a:pt x="9405247" y="5515086"/>
                  <a:pt x="9404739" y="5514196"/>
                  <a:pt x="9403467" y="5512796"/>
                </a:cubicBezTo>
                <a:cubicBezTo>
                  <a:pt x="9402831" y="5512033"/>
                  <a:pt x="9402195" y="5511397"/>
                  <a:pt x="9401940" y="5510761"/>
                </a:cubicBezTo>
                <a:cubicBezTo>
                  <a:pt x="9401559" y="5510125"/>
                  <a:pt x="9401304" y="5509362"/>
                  <a:pt x="9401050" y="5508345"/>
                </a:cubicBezTo>
                <a:cubicBezTo>
                  <a:pt x="9400796" y="5507327"/>
                  <a:pt x="9400541" y="5505928"/>
                  <a:pt x="9400160" y="5504147"/>
                </a:cubicBezTo>
                <a:cubicBezTo>
                  <a:pt x="9398888" y="5497915"/>
                  <a:pt x="9399524" y="5491682"/>
                  <a:pt x="9401686" y="5485450"/>
                </a:cubicBezTo>
                <a:cubicBezTo>
                  <a:pt x="9401813" y="5484941"/>
                  <a:pt x="9402195" y="5484178"/>
                  <a:pt x="9402449" y="5483160"/>
                </a:cubicBezTo>
                <a:cubicBezTo>
                  <a:pt x="9402831" y="5482016"/>
                  <a:pt x="9403212" y="5480998"/>
                  <a:pt x="9403467" y="5479853"/>
                </a:cubicBezTo>
                <a:cubicBezTo>
                  <a:pt x="9404739" y="5476419"/>
                  <a:pt x="9406901" y="5472603"/>
                  <a:pt x="9409954" y="5468279"/>
                </a:cubicBezTo>
                <a:cubicBezTo>
                  <a:pt x="9413006" y="5464081"/>
                  <a:pt x="9416313" y="5460647"/>
                  <a:pt x="9419748" y="5457976"/>
                </a:cubicBezTo>
                <a:cubicBezTo>
                  <a:pt x="9422673" y="5455305"/>
                  <a:pt x="9421146" y="5453143"/>
                  <a:pt x="9415168" y="5451616"/>
                </a:cubicBezTo>
                <a:cubicBezTo>
                  <a:pt x="9414151" y="5451362"/>
                  <a:pt x="9413260" y="5451108"/>
                  <a:pt x="9412625" y="5450853"/>
                </a:cubicBezTo>
                <a:lnTo>
                  <a:pt x="9411988" y="5451489"/>
                </a:lnTo>
                <a:cubicBezTo>
                  <a:pt x="9411353" y="5451235"/>
                  <a:pt x="9410971" y="5450980"/>
                  <a:pt x="9410844" y="5450853"/>
                </a:cubicBezTo>
                <a:cubicBezTo>
                  <a:pt x="9410844" y="5450726"/>
                  <a:pt x="9410590" y="5450472"/>
                  <a:pt x="9410335" y="5450345"/>
                </a:cubicBezTo>
                <a:cubicBezTo>
                  <a:pt x="9409954" y="5450217"/>
                  <a:pt x="9409445" y="5450090"/>
                  <a:pt x="9408936" y="5449963"/>
                </a:cubicBezTo>
                <a:cubicBezTo>
                  <a:pt x="9408427" y="5449963"/>
                  <a:pt x="9407791" y="5449709"/>
                  <a:pt x="9407028" y="5449454"/>
                </a:cubicBezTo>
                <a:cubicBezTo>
                  <a:pt x="9406265" y="5449200"/>
                  <a:pt x="9405629" y="5449073"/>
                  <a:pt x="9404993" y="5449073"/>
                </a:cubicBezTo>
                <a:cubicBezTo>
                  <a:pt x="9404484" y="5448945"/>
                  <a:pt x="9403976" y="5448818"/>
                  <a:pt x="9403594" y="5448818"/>
                </a:cubicBezTo>
                <a:close/>
                <a:moveTo>
                  <a:pt x="10186345" y="5448182"/>
                </a:moveTo>
                <a:cubicBezTo>
                  <a:pt x="10186345" y="5447801"/>
                  <a:pt x="10186091" y="5447928"/>
                  <a:pt x="10185709" y="5448564"/>
                </a:cubicBezTo>
                <a:cubicBezTo>
                  <a:pt x="10185582" y="5448945"/>
                  <a:pt x="10185328" y="5449581"/>
                  <a:pt x="10185328" y="5449581"/>
                </a:cubicBezTo>
                <a:lnTo>
                  <a:pt x="10185454" y="5449709"/>
                </a:lnTo>
                <a:cubicBezTo>
                  <a:pt x="10185328" y="5450090"/>
                  <a:pt x="10185328" y="5450345"/>
                  <a:pt x="10185328" y="5450599"/>
                </a:cubicBezTo>
                <a:cubicBezTo>
                  <a:pt x="10185328" y="5450599"/>
                  <a:pt x="10185454" y="5450599"/>
                  <a:pt x="10185582" y="5450599"/>
                </a:cubicBezTo>
                <a:cubicBezTo>
                  <a:pt x="10185709" y="5450472"/>
                  <a:pt x="10185836" y="5450345"/>
                  <a:pt x="10185963" y="5450090"/>
                </a:cubicBezTo>
                <a:cubicBezTo>
                  <a:pt x="10186091" y="5449836"/>
                  <a:pt x="10186345" y="5449454"/>
                  <a:pt x="10186345" y="5449073"/>
                </a:cubicBezTo>
                <a:cubicBezTo>
                  <a:pt x="10186345" y="5448691"/>
                  <a:pt x="10186345" y="5448437"/>
                  <a:pt x="10186345" y="5448182"/>
                </a:cubicBezTo>
                <a:close/>
                <a:moveTo>
                  <a:pt x="10187235" y="5444621"/>
                </a:moveTo>
                <a:lnTo>
                  <a:pt x="10187235" y="5444748"/>
                </a:lnTo>
                <a:cubicBezTo>
                  <a:pt x="10186981" y="5444239"/>
                  <a:pt x="10186854" y="5444366"/>
                  <a:pt x="10186854" y="5445257"/>
                </a:cubicBezTo>
                <a:cubicBezTo>
                  <a:pt x="10186854" y="5445638"/>
                  <a:pt x="10186981" y="5445893"/>
                  <a:pt x="10186981" y="5446020"/>
                </a:cubicBezTo>
                <a:cubicBezTo>
                  <a:pt x="10187108" y="5446020"/>
                  <a:pt x="10187235" y="5446020"/>
                  <a:pt x="10187363" y="5446020"/>
                </a:cubicBezTo>
                <a:cubicBezTo>
                  <a:pt x="10187363" y="5445893"/>
                  <a:pt x="10187363" y="5445638"/>
                  <a:pt x="10187363" y="5445384"/>
                </a:cubicBezTo>
                <a:cubicBezTo>
                  <a:pt x="10187363" y="5445130"/>
                  <a:pt x="10187235" y="5444621"/>
                  <a:pt x="10187235" y="5444621"/>
                </a:cubicBezTo>
                <a:close/>
                <a:moveTo>
                  <a:pt x="9744346" y="5443476"/>
                </a:moveTo>
                <a:cubicBezTo>
                  <a:pt x="9746000" y="5442967"/>
                  <a:pt x="9747653" y="5443603"/>
                  <a:pt x="9749307" y="5445511"/>
                </a:cubicBezTo>
                <a:cubicBezTo>
                  <a:pt x="9749943" y="5446147"/>
                  <a:pt x="9750452" y="5446783"/>
                  <a:pt x="9751087" y="5447546"/>
                </a:cubicBezTo>
                <a:cubicBezTo>
                  <a:pt x="9751596" y="5448309"/>
                  <a:pt x="9752105" y="5448945"/>
                  <a:pt x="9752232" y="5449454"/>
                </a:cubicBezTo>
                <a:cubicBezTo>
                  <a:pt x="9752487" y="5451235"/>
                  <a:pt x="9748925" y="5457849"/>
                  <a:pt x="9741548" y="5469169"/>
                </a:cubicBezTo>
                <a:cubicBezTo>
                  <a:pt x="9734171" y="5480617"/>
                  <a:pt x="9725013" y="5493717"/>
                  <a:pt x="9713947" y="5508599"/>
                </a:cubicBezTo>
                <a:cubicBezTo>
                  <a:pt x="9712675" y="5510253"/>
                  <a:pt x="9711530" y="5511779"/>
                  <a:pt x="9710767" y="5513178"/>
                </a:cubicBezTo>
                <a:cubicBezTo>
                  <a:pt x="9709877" y="5514577"/>
                  <a:pt x="9709495" y="5515340"/>
                  <a:pt x="9709495" y="5515595"/>
                </a:cubicBezTo>
                <a:cubicBezTo>
                  <a:pt x="9709495" y="5515849"/>
                  <a:pt x="9709495" y="5516485"/>
                  <a:pt x="9708859" y="5517375"/>
                </a:cubicBezTo>
                <a:lnTo>
                  <a:pt x="9709241" y="5516994"/>
                </a:lnTo>
                <a:cubicBezTo>
                  <a:pt x="9708732" y="5517884"/>
                  <a:pt x="9708096" y="5518775"/>
                  <a:pt x="9707206" y="5519792"/>
                </a:cubicBezTo>
                <a:cubicBezTo>
                  <a:pt x="9706824" y="5520301"/>
                  <a:pt x="9706443" y="5520810"/>
                  <a:pt x="9706061" y="5521318"/>
                </a:cubicBezTo>
                <a:cubicBezTo>
                  <a:pt x="9705425" y="5522082"/>
                  <a:pt x="9704916" y="5522718"/>
                  <a:pt x="9704407" y="5523353"/>
                </a:cubicBezTo>
                <a:cubicBezTo>
                  <a:pt x="9703899" y="5523989"/>
                  <a:pt x="9703644" y="5524371"/>
                  <a:pt x="9703263" y="5524753"/>
                </a:cubicBezTo>
                <a:cubicBezTo>
                  <a:pt x="9703008" y="5525134"/>
                  <a:pt x="9702245" y="5525897"/>
                  <a:pt x="9701100" y="5527042"/>
                </a:cubicBezTo>
                <a:cubicBezTo>
                  <a:pt x="9699956" y="5528187"/>
                  <a:pt x="9698556" y="5529459"/>
                  <a:pt x="9697030" y="5530858"/>
                </a:cubicBezTo>
                <a:cubicBezTo>
                  <a:pt x="9694613" y="5533020"/>
                  <a:pt x="9692578" y="5534547"/>
                  <a:pt x="9690925" y="5535437"/>
                </a:cubicBezTo>
                <a:cubicBezTo>
                  <a:pt x="9689271" y="5536327"/>
                  <a:pt x="9688635" y="5536327"/>
                  <a:pt x="9688890" y="5535437"/>
                </a:cubicBezTo>
                <a:cubicBezTo>
                  <a:pt x="9688890" y="5535182"/>
                  <a:pt x="9689144" y="5534165"/>
                  <a:pt x="9689398" y="5532766"/>
                </a:cubicBezTo>
                <a:cubicBezTo>
                  <a:pt x="9689526" y="5531875"/>
                  <a:pt x="9689780" y="5530731"/>
                  <a:pt x="9690034" y="5529586"/>
                </a:cubicBezTo>
                <a:cubicBezTo>
                  <a:pt x="9690289" y="5528060"/>
                  <a:pt x="9690543" y="5526533"/>
                  <a:pt x="9690798" y="5525007"/>
                </a:cubicBezTo>
                <a:cubicBezTo>
                  <a:pt x="9691052" y="5523481"/>
                  <a:pt x="9691307" y="5522336"/>
                  <a:pt x="9691433" y="5521573"/>
                </a:cubicBezTo>
                <a:cubicBezTo>
                  <a:pt x="9692070" y="5518520"/>
                  <a:pt x="9693977" y="5513560"/>
                  <a:pt x="9697157" y="5506564"/>
                </a:cubicBezTo>
                <a:cubicBezTo>
                  <a:pt x="9700337" y="5499568"/>
                  <a:pt x="9704280" y="5491682"/>
                  <a:pt x="9709114" y="5482906"/>
                </a:cubicBezTo>
                <a:cubicBezTo>
                  <a:pt x="9709749" y="5481634"/>
                  <a:pt x="9710386" y="5480489"/>
                  <a:pt x="9711021" y="5479217"/>
                </a:cubicBezTo>
                <a:cubicBezTo>
                  <a:pt x="9711657" y="5477945"/>
                  <a:pt x="9712039" y="5476928"/>
                  <a:pt x="9712421" y="5476292"/>
                </a:cubicBezTo>
                <a:cubicBezTo>
                  <a:pt x="9712802" y="5475529"/>
                  <a:pt x="9713565" y="5474257"/>
                  <a:pt x="9714583" y="5472603"/>
                </a:cubicBezTo>
                <a:cubicBezTo>
                  <a:pt x="9715601" y="5470950"/>
                  <a:pt x="9716745" y="5469296"/>
                  <a:pt x="9718017" y="5467516"/>
                </a:cubicBezTo>
                <a:cubicBezTo>
                  <a:pt x="9719289" y="5465735"/>
                  <a:pt x="9720434" y="5464209"/>
                  <a:pt x="9721451" y="5463064"/>
                </a:cubicBezTo>
                <a:cubicBezTo>
                  <a:pt x="9722469" y="5461792"/>
                  <a:pt x="9723105" y="5461156"/>
                  <a:pt x="9723232" y="5461156"/>
                </a:cubicBezTo>
                <a:cubicBezTo>
                  <a:pt x="9723359" y="5461156"/>
                  <a:pt x="9723868" y="5460774"/>
                  <a:pt x="9724631" y="5460266"/>
                </a:cubicBezTo>
                <a:cubicBezTo>
                  <a:pt x="9725394" y="5459630"/>
                  <a:pt x="9726285" y="5458866"/>
                  <a:pt x="9727302" y="5457976"/>
                </a:cubicBezTo>
                <a:cubicBezTo>
                  <a:pt x="9728320" y="5457086"/>
                  <a:pt x="9729210" y="5456323"/>
                  <a:pt x="9729973" y="5455687"/>
                </a:cubicBezTo>
                <a:cubicBezTo>
                  <a:pt x="9730736" y="5455051"/>
                  <a:pt x="9731245" y="5454796"/>
                  <a:pt x="9731245" y="5454796"/>
                </a:cubicBezTo>
                <a:cubicBezTo>
                  <a:pt x="9731373" y="5454796"/>
                  <a:pt x="9732008" y="5454160"/>
                  <a:pt x="9733153" y="5453143"/>
                </a:cubicBezTo>
                <a:cubicBezTo>
                  <a:pt x="9734298" y="5451998"/>
                  <a:pt x="9735697" y="5450599"/>
                  <a:pt x="9737223" y="5449073"/>
                </a:cubicBezTo>
                <a:cubicBezTo>
                  <a:pt x="9740276" y="5445893"/>
                  <a:pt x="9742693" y="5443985"/>
                  <a:pt x="9744346" y="5443476"/>
                </a:cubicBezTo>
                <a:close/>
                <a:moveTo>
                  <a:pt x="10163196" y="5442840"/>
                </a:moveTo>
                <a:cubicBezTo>
                  <a:pt x="10164595" y="5442586"/>
                  <a:pt x="10165485" y="5442840"/>
                  <a:pt x="10166121" y="5443603"/>
                </a:cubicBezTo>
                <a:cubicBezTo>
                  <a:pt x="10166503" y="5444112"/>
                  <a:pt x="10166503" y="5444748"/>
                  <a:pt x="10166121" y="5445257"/>
                </a:cubicBezTo>
                <a:cubicBezTo>
                  <a:pt x="10165740" y="5445893"/>
                  <a:pt x="10164976" y="5446783"/>
                  <a:pt x="10163704" y="5448055"/>
                </a:cubicBezTo>
                <a:cubicBezTo>
                  <a:pt x="10162687" y="5449073"/>
                  <a:pt x="10161797" y="5450090"/>
                  <a:pt x="10160779" y="5451108"/>
                </a:cubicBezTo>
                <a:cubicBezTo>
                  <a:pt x="10159761" y="5452125"/>
                  <a:pt x="10159126" y="5452888"/>
                  <a:pt x="10158489" y="5453524"/>
                </a:cubicBezTo>
                <a:cubicBezTo>
                  <a:pt x="10156582" y="5455687"/>
                  <a:pt x="10155183" y="5456068"/>
                  <a:pt x="10154546" y="5454542"/>
                </a:cubicBezTo>
                <a:cubicBezTo>
                  <a:pt x="10154546" y="5454288"/>
                  <a:pt x="10154292" y="5454033"/>
                  <a:pt x="10154038" y="5453779"/>
                </a:cubicBezTo>
                <a:cubicBezTo>
                  <a:pt x="10153783" y="5453524"/>
                  <a:pt x="10153529" y="5453524"/>
                  <a:pt x="10153274" y="5453524"/>
                </a:cubicBezTo>
                <a:cubicBezTo>
                  <a:pt x="10152766" y="5453524"/>
                  <a:pt x="10152766" y="5453906"/>
                  <a:pt x="10153274" y="5454415"/>
                </a:cubicBezTo>
                <a:cubicBezTo>
                  <a:pt x="10153529" y="5454669"/>
                  <a:pt x="10153656" y="5455051"/>
                  <a:pt x="10153783" y="5455559"/>
                </a:cubicBezTo>
                <a:cubicBezTo>
                  <a:pt x="10153783" y="5456068"/>
                  <a:pt x="10153783" y="5456450"/>
                  <a:pt x="10153529" y="5456959"/>
                </a:cubicBezTo>
                <a:cubicBezTo>
                  <a:pt x="10153147" y="5457976"/>
                  <a:pt x="10152893" y="5458231"/>
                  <a:pt x="10152766" y="5457849"/>
                </a:cubicBezTo>
                <a:cubicBezTo>
                  <a:pt x="10152766" y="5457595"/>
                  <a:pt x="10152639" y="5457595"/>
                  <a:pt x="10152384" y="5457849"/>
                </a:cubicBezTo>
                <a:cubicBezTo>
                  <a:pt x="10152130" y="5458103"/>
                  <a:pt x="10152003" y="5458485"/>
                  <a:pt x="10151621" y="5459121"/>
                </a:cubicBezTo>
                <a:cubicBezTo>
                  <a:pt x="10151240" y="5459757"/>
                  <a:pt x="10150985" y="5460138"/>
                  <a:pt x="10150603" y="5460520"/>
                </a:cubicBezTo>
                <a:cubicBezTo>
                  <a:pt x="10150222" y="5460902"/>
                  <a:pt x="10149840" y="5461029"/>
                  <a:pt x="10149586" y="5461029"/>
                </a:cubicBezTo>
                <a:cubicBezTo>
                  <a:pt x="10149331" y="5461029"/>
                  <a:pt x="10148696" y="5461029"/>
                  <a:pt x="10148060" y="5460774"/>
                </a:cubicBezTo>
                <a:cubicBezTo>
                  <a:pt x="10147296" y="5460774"/>
                  <a:pt x="10146660" y="5460647"/>
                  <a:pt x="10145897" y="5460647"/>
                </a:cubicBezTo>
                <a:cubicBezTo>
                  <a:pt x="10144753" y="5460520"/>
                  <a:pt x="10144116" y="5460520"/>
                  <a:pt x="10143862" y="5460647"/>
                </a:cubicBezTo>
                <a:cubicBezTo>
                  <a:pt x="10143608" y="5460774"/>
                  <a:pt x="10143608" y="5461156"/>
                  <a:pt x="10143862" y="5461665"/>
                </a:cubicBezTo>
                <a:lnTo>
                  <a:pt x="10143735" y="5461538"/>
                </a:lnTo>
                <a:cubicBezTo>
                  <a:pt x="10144116" y="5462301"/>
                  <a:pt x="10143735" y="5462809"/>
                  <a:pt x="10142717" y="5462937"/>
                </a:cubicBezTo>
                <a:cubicBezTo>
                  <a:pt x="10141064" y="5463064"/>
                  <a:pt x="10140301" y="5462937"/>
                  <a:pt x="10140173" y="5462173"/>
                </a:cubicBezTo>
                <a:cubicBezTo>
                  <a:pt x="10140173" y="5461538"/>
                  <a:pt x="10140810" y="5460902"/>
                  <a:pt x="10142336" y="5460393"/>
                </a:cubicBezTo>
                <a:cubicBezTo>
                  <a:pt x="10142972" y="5460138"/>
                  <a:pt x="10143735" y="5459757"/>
                  <a:pt x="10144625" y="5458994"/>
                </a:cubicBezTo>
                <a:cubicBezTo>
                  <a:pt x="10145516" y="5458231"/>
                  <a:pt x="10146152" y="5457595"/>
                  <a:pt x="10146788" y="5456704"/>
                </a:cubicBezTo>
                <a:cubicBezTo>
                  <a:pt x="10147424" y="5455814"/>
                  <a:pt x="10148187" y="5454923"/>
                  <a:pt x="10148950" y="5454160"/>
                </a:cubicBezTo>
                <a:cubicBezTo>
                  <a:pt x="10149840" y="5453397"/>
                  <a:pt x="10150476" y="5452761"/>
                  <a:pt x="10151112" y="5452380"/>
                </a:cubicBezTo>
                <a:cubicBezTo>
                  <a:pt x="10151748" y="5451998"/>
                  <a:pt x="10152511" y="5451489"/>
                  <a:pt x="10153402" y="5450853"/>
                </a:cubicBezTo>
                <a:cubicBezTo>
                  <a:pt x="10154292" y="5450217"/>
                  <a:pt x="10154928" y="5449581"/>
                  <a:pt x="10155437" y="5448818"/>
                </a:cubicBezTo>
                <a:cubicBezTo>
                  <a:pt x="10156073" y="5448182"/>
                  <a:pt x="10156709" y="5447546"/>
                  <a:pt x="10157472" y="5446783"/>
                </a:cubicBezTo>
                <a:cubicBezTo>
                  <a:pt x="10158235" y="5446020"/>
                  <a:pt x="10158871" y="5445511"/>
                  <a:pt x="10159380" y="5445002"/>
                </a:cubicBezTo>
                <a:cubicBezTo>
                  <a:pt x="10160652" y="5443858"/>
                  <a:pt x="10161924" y="5443094"/>
                  <a:pt x="10163196" y="5442840"/>
                </a:cubicBezTo>
                <a:close/>
                <a:moveTo>
                  <a:pt x="10093693" y="5442567"/>
                </a:moveTo>
                <a:lnTo>
                  <a:pt x="10093756" y="5442880"/>
                </a:lnTo>
                <a:lnTo>
                  <a:pt x="10093494" y="5444366"/>
                </a:lnTo>
                <a:lnTo>
                  <a:pt x="10093748" y="5444112"/>
                </a:lnTo>
                <a:cubicBezTo>
                  <a:pt x="10093748" y="5444112"/>
                  <a:pt x="10093366" y="5445638"/>
                  <a:pt x="10092985" y="5446656"/>
                </a:cubicBezTo>
                <a:cubicBezTo>
                  <a:pt x="10092603" y="5447673"/>
                  <a:pt x="10092094" y="5448818"/>
                  <a:pt x="10091713" y="5449836"/>
                </a:cubicBezTo>
                <a:cubicBezTo>
                  <a:pt x="10091204" y="5450853"/>
                  <a:pt x="10090949" y="5451616"/>
                  <a:pt x="10090695" y="5451998"/>
                </a:cubicBezTo>
                <a:cubicBezTo>
                  <a:pt x="10090441" y="5452380"/>
                  <a:pt x="10090441" y="5452380"/>
                  <a:pt x="10090441" y="5451998"/>
                </a:cubicBezTo>
                <a:cubicBezTo>
                  <a:pt x="10090568" y="5451616"/>
                  <a:pt x="10090823" y="5450980"/>
                  <a:pt x="10090949" y="5450345"/>
                </a:cubicBezTo>
                <a:cubicBezTo>
                  <a:pt x="10091077" y="5449709"/>
                  <a:pt x="10091204" y="5449073"/>
                  <a:pt x="10091331" y="5448437"/>
                </a:cubicBezTo>
                <a:cubicBezTo>
                  <a:pt x="10091458" y="5447928"/>
                  <a:pt x="10091713" y="5447165"/>
                  <a:pt x="10091967" y="5446402"/>
                </a:cubicBezTo>
                <a:cubicBezTo>
                  <a:pt x="10092222" y="5445638"/>
                  <a:pt x="10092603" y="5444875"/>
                  <a:pt x="10092857" y="5444239"/>
                </a:cubicBezTo>
                <a:close/>
                <a:moveTo>
                  <a:pt x="10094384" y="5442331"/>
                </a:moveTo>
                <a:lnTo>
                  <a:pt x="10094384" y="5442459"/>
                </a:lnTo>
                <a:lnTo>
                  <a:pt x="10094373" y="5442356"/>
                </a:lnTo>
                <a:close/>
                <a:moveTo>
                  <a:pt x="9618552" y="5441695"/>
                </a:moveTo>
                <a:cubicBezTo>
                  <a:pt x="9618043" y="5441823"/>
                  <a:pt x="9617152" y="5441950"/>
                  <a:pt x="9616135" y="5442204"/>
                </a:cubicBezTo>
                <a:cubicBezTo>
                  <a:pt x="9614990" y="5442331"/>
                  <a:pt x="9613972" y="5442586"/>
                  <a:pt x="9612828" y="5442586"/>
                </a:cubicBezTo>
                <a:cubicBezTo>
                  <a:pt x="9607231" y="5442967"/>
                  <a:pt x="9603542" y="5445893"/>
                  <a:pt x="9601762" y="5451362"/>
                </a:cubicBezTo>
                <a:cubicBezTo>
                  <a:pt x="9601508" y="5452125"/>
                  <a:pt x="9601253" y="5452761"/>
                  <a:pt x="9600999" y="5453270"/>
                </a:cubicBezTo>
                <a:cubicBezTo>
                  <a:pt x="9600745" y="5453779"/>
                  <a:pt x="9600490" y="5454160"/>
                  <a:pt x="9600236" y="5454415"/>
                </a:cubicBezTo>
                <a:cubicBezTo>
                  <a:pt x="9599854" y="5454796"/>
                  <a:pt x="9599345" y="5455559"/>
                  <a:pt x="9598836" y="5456704"/>
                </a:cubicBezTo>
                <a:cubicBezTo>
                  <a:pt x="9598328" y="5457849"/>
                  <a:pt x="9597819" y="5458994"/>
                  <a:pt x="9597310" y="5460138"/>
                </a:cubicBezTo>
                <a:cubicBezTo>
                  <a:pt x="9596801" y="5461283"/>
                  <a:pt x="9596674" y="5462046"/>
                  <a:pt x="9596801" y="5462301"/>
                </a:cubicBezTo>
                <a:cubicBezTo>
                  <a:pt x="9596801" y="5462555"/>
                  <a:pt x="9596801" y="5462809"/>
                  <a:pt x="9596801" y="5462937"/>
                </a:cubicBezTo>
                <a:cubicBezTo>
                  <a:pt x="9596674" y="5463191"/>
                  <a:pt x="9596420" y="5463318"/>
                  <a:pt x="9596165" y="5463445"/>
                </a:cubicBezTo>
                <a:cubicBezTo>
                  <a:pt x="9595911" y="5463573"/>
                  <a:pt x="9595656" y="5463954"/>
                  <a:pt x="9595530" y="5464336"/>
                </a:cubicBezTo>
                <a:cubicBezTo>
                  <a:pt x="9595275" y="5464717"/>
                  <a:pt x="9595148" y="5465226"/>
                  <a:pt x="9595021" y="5465608"/>
                </a:cubicBezTo>
                <a:cubicBezTo>
                  <a:pt x="9594893" y="5466371"/>
                  <a:pt x="9594512" y="5467516"/>
                  <a:pt x="9594003" y="5468915"/>
                </a:cubicBezTo>
                <a:cubicBezTo>
                  <a:pt x="9593494" y="5470314"/>
                  <a:pt x="9592986" y="5471713"/>
                  <a:pt x="9592477" y="5472985"/>
                </a:cubicBezTo>
                <a:cubicBezTo>
                  <a:pt x="9591841" y="5474384"/>
                  <a:pt x="9591459" y="5475274"/>
                  <a:pt x="9591078" y="5475910"/>
                </a:cubicBezTo>
                <a:cubicBezTo>
                  <a:pt x="9590696" y="5476419"/>
                  <a:pt x="9590441" y="5477182"/>
                  <a:pt x="9590187" y="5478200"/>
                </a:cubicBezTo>
                <a:cubicBezTo>
                  <a:pt x="9589933" y="5479217"/>
                  <a:pt x="9589806" y="5480235"/>
                  <a:pt x="9589806" y="5481125"/>
                </a:cubicBezTo>
                <a:cubicBezTo>
                  <a:pt x="9589806" y="5482016"/>
                  <a:pt x="9589806" y="5482524"/>
                  <a:pt x="9589933" y="5482652"/>
                </a:cubicBezTo>
                <a:cubicBezTo>
                  <a:pt x="9589933" y="5482652"/>
                  <a:pt x="9590060" y="5482652"/>
                  <a:pt x="9590187" y="5482524"/>
                </a:cubicBezTo>
                <a:cubicBezTo>
                  <a:pt x="9590187" y="5482397"/>
                  <a:pt x="9590315" y="5482143"/>
                  <a:pt x="9590315" y="5481761"/>
                </a:cubicBezTo>
                <a:cubicBezTo>
                  <a:pt x="9590441" y="5481125"/>
                  <a:pt x="9590823" y="5480362"/>
                  <a:pt x="9591205" y="5479472"/>
                </a:cubicBezTo>
                <a:cubicBezTo>
                  <a:pt x="9591459" y="5479217"/>
                  <a:pt x="9591587" y="5478963"/>
                  <a:pt x="9591841" y="5478709"/>
                </a:cubicBezTo>
                <a:cubicBezTo>
                  <a:pt x="9592222" y="5478200"/>
                  <a:pt x="9592477" y="5477691"/>
                  <a:pt x="9592731" y="5477182"/>
                </a:cubicBezTo>
                <a:cubicBezTo>
                  <a:pt x="9592731" y="5476801"/>
                  <a:pt x="9592986" y="5476419"/>
                  <a:pt x="9593240" y="5475910"/>
                </a:cubicBezTo>
                <a:cubicBezTo>
                  <a:pt x="9594003" y="5474638"/>
                  <a:pt x="9594766" y="5472731"/>
                  <a:pt x="9595784" y="5470314"/>
                </a:cubicBezTo>
                <a:cubicBezTo>
                  <a:pt x="9597183" y="5466880"/>
                  <a:pt x="9598836" y="5463445"/>
                  <a:pt x="9600745" y="5460138"/>
                </a:cubicBezTo>
                <a:cubicBezTo>
                  <a:pt x="9601762" y="5458103"/>
                  <a:pt x="9602525" y="5456323"/>
                  <a:pt x="9602779" y="5454923"/>
                </a:cubicBezTo>
                <a:cubicBezTo>
                  <a:pt x="9603034" y="5454160"/>
                  <a:pt x="9603288" y="5453524"/>
                  <a:pt x="9603415" y="5453143"/>
                </a:cubicBezTo>
                <a:cubicBezTo>
                  <a:pt x="9603670" y="5452761"/>
                  <a:pt x="9603924" y="5452507"/>
                  <a:pt x="9604179" y="5452507"/>
                </a:cubicBezTo>
                <a:cubicBezTo>
                  <a:pt x="9605196" y="5452761"/>
                  <a:pt x="9605196" y="5454160"/>
                  <a:pt x="9604306" y="5456704"/>
                </a:cubicBezTo>
                <a:cubicBezTo>
                  <a:pt x="9603415" y="5459248"/>
                  <a:pt x="9602143" y="5462301"/>
                  <a:pt x="9600490" y="5465608"/>
                </a:cubicBezTo>
                <a:cubicBezTo>
                  <a:pt x="9600236" y="5466371"/>
                  <a:pt x="9599727" y="5467007"/>
                  <a:pt x="9599345" y="5467643"/>
                </a:cubicBezTo>
                <a:cubicBezTo>
                  <a:pt x="9598836" y="5468279"/>
                  <a:pt x="9598455" y="5469042"/>
                  <a:pt x="9598073" y="5469805"/>
                </a:cubicBezTo>
                <a:cubicBezTo>
                  <a:pt x="9597437" y="5471459"/>
                  <a:pt x="9596674" y="5473494"/>
                  <a:pt x="9595911" y="5475656"/>
                </a:cubicBezTo>
                <a:cubicBezTo>
                  <a:pt x="9595275" y="5477437"/>
                  <a:pt x="9594766" y="5478836"/>
                  <a:pt x="9594258" y="5479981"/>
                </a:cubicBezTo>
                <a:cubicBezTo>
                  <a:pt x="9594003" y="5480489"/>
                  <a:pt x="9593367" y="5481888"/>
                  <a:pt x="9592477" y="5484305"/>
                </a:cubicBezTo>
                <a:cubicBezTo>
                  <a:pt x="9591587" y="5486722"/>
                  <a:pt x="9590696" y="5489393"/>
                  <a:pt x="9589933" y="5492318"/>
                </a:cubicBezTo>
                <a:cubicBezTo>
                  <a:pt x="9589933" y="5492318"/>
                  <a:pt x="9589933" y="5492446"/>
                  <a:pt x="9589933" y="5492573"/>
                </a:cubicBezTo>
                <a:cubicBezTo>
                  <a:pt x="9589551" y="5494099"/>
                  <a:pt x="9589170" y="5495371"/>
                  <a:pt x="9588915" y="5496389"/>
                </a:cubicBezTo>
                <a:cubicBezTo>
                  <a:pt x="9588661" y="5497406"/>
                  <a:pt x="9588407" y="5497915"/>
                  <a:pt x="9588152" y="5497915"/>
                </a:cubicBezTo>
                <a:cubicBezTo>
                  <a:pt x="9587898" y="5497915"/>
                  <a:pt x="9587898" y="5497533"/>
                  <a:pt x="9587898" y="5497024"/>
                </a:cubicBezTo>
                <a:cubicBezTo>
                  <a:pt x="9587898" y="5496516"/>
                  <a:pt x="9588152" y="5495880"/>
                  <a:pt x="9588407" y="5495117"/>
                </a:cubicBezTo>
                <a:cubicBezTo>
                  <a:pt x="9588661" y="5494226"/>
                  <a:pt x="9588915" y="5493081"/>
                  <a:pt x="9589170" y="5491937"/>
                </a:cubicBezTo>
                <a:cubicBezTo>
                  <a:pt x="9589297" y="5490792"/>
                  <a:pt x="9589424" y="5489902"/>
                  <a:pt x="9589424" y="5489011"/>
                </a:cubicBezTo>
                <a:cubicBezTo>
                  <a:pt x="9589424" y="5488121"/>
                  <a:pt x="9589424" y="5487612"/>
                  <a:pt x="9589424" y="5487485"/>
                </a:cubicBezTo>
                <a:cubicBezTo>
                  <a:pt x="9589424" y="5487103"/>
                  <a:pt x="9589170" y="5486849"/>
                  <a:pt x="9589170" y="5486722"/>
                </a:cubicBezTo>
                <a:cubicBezTo>
                  <a:pt x="9589170" y="5486722"/>
                  <a:pt x="9589043" y="5486595"/>
                  <a:pt x="9588915" y="5486595"/>
                </a:cubicBezTo>
                <a:cubicBezTo>
                  <a:pt x="9588661" y="5486595"/>
                  <a:pt x="9588407" y="5486849"/>
                  <a:pt x="9588152" y="5487485"/>
                </a:cubicBezTo>
                <a:cubicBezTo>
                  <a:pt x="9587898" y="5488121"/>
                  <a:pt x="9587643" y="5489011"/>
                  <a:pt x="9587389" y="5490410"/>
                </a:cubicBezTo>
                <a:cubicBezTo>
                  <a:pt x="9587262" y="5491301"/>
                  <a:pt x="9587007" y="5492446"/>
                  <a:pt x="9586753" y="5493590"/>
                </a:cubicBezTo>
                <a:cubicBezTo>
                  <a:pt x="9586498" y="5494735"/>
                  <a:pt x="9586244" y="5495880"/>
                  <a:pt x="9585990" y="5496770"/>
                </a:cubicBezTo>
                <a:cubicBezTo>
                  <a:pt x="9585735" y="5497660"/>
                  <a:pt x="9585608" y="5498169"/>
                  <a:pt x="9585481" y="5498296"/>
                </a:cubicBezTo>
                <a:cubicBezTo>
                  <a:pt x="9584972" y="5498678"/>
                  <a:pt x="9584463" y="5499950"/>
                  <a:pt x="9583828" y="5501858"/>
                </a:cubicBezTo>
                <a:cubicBezTo>
                  <a:pt x="9583192" y="5503766"/>
                  <a:pt x="9582683" y="5505801"/>
                  <a:pt x="9582174" y="5508090"/>
                </a:cubicBezTo>
                <a:cubicBezTo>
                  <a:pt x="9581665" y="5510380"/>
                  <a:pt x="9581284" y="5512288"/>
                  <a:pt x="9580902" y="5513687"/>
                </a:cubicBezTo>
                <a:cubicBezTo>
                  <a:pt x="9580775" y="5514959"/>
                  <a:pt x="9580648" y="5515595"/>
                  <a:pt x="9580520" y="5515722"/>
                </a:cubicBezTo>
                <a:cubicBezTo>
                  <a:pt x="9580393" y="5515722"/>
                  <a:pt x="9580139" y="5516485"/>
                  <a:pt x="9579757" y="5517884"/>
                </a:cubicBezTo>
                <a:cubicBezTo>
                  <a:pt x="9579376" y="5519156"/>
                  <a:pt x="9578994" y="5520810"/>
                  <a:pt x="9578613" y="5522590"/>
                </a:cubicBezTo>
                <a:cubicBezTo>
                  <a:pt x="9577722" y="5526915"/>
                  <a:pt x="9576959" y="5529459"/>
                  <a:pt x="9576196" y="5530095"/>
                </a:cubicBezTo>
                <a:cubicBezTo>
                  <a:pt x="9576069" y="5530222"/>
                  <a:pt x="9575942" y="5530476"/>
                  <a:pt x="9575942" y="5530985"/>
                </a:cubicBezTo>
                <a:cubicBezTo>
                  <a:pt x="9575942" y="5531494"/>
                  <a:pt x="9575942" y="5531748"/>
                  <a:pt x="9575942" y="5532257"/>
                </a:cubicBezTo>
                <a:cubicBezTo>
                  <a:pt x="9575942" y="5532766"/>
                  <a:pt x="9575942" y="5533275"/>
                  <a:pt x="9576196" y="5534038"/>
                </a:cubicBezTo>
                <a:cubicBezTo>
                  <a:pt x="9576196" y="5534801"/>
                  <a:pt x="9576069" y="5536073"/>
                  <a:pt x="9575814" y="5537854"/>
                </a:cubicBezTo>
                <a:cubicBezTo>
                  <a:pt x="9575560" y="5539761"/>
                  <a:pt x="9575306" y="5541797"/>
                  <a:pt x="9574924" y="5543832"/>
                </a:cubicBezTo>
                <a:cubicBezTo>
                  <a:pt x="9574288" y="5547520"/>
                  <a:pt x="9573906" y="5550573"/>
                  <a:pt x="9573906" y="5553117"/>
                </a:cubicBezTo>
                <a:cubicBezTo>
                  <a:pt x="9573906" y="5555661"/>
                  <a:pt x="9574288" y="5556933"/>
                  <a:pt x="9574924" y="5557060"/>
                </a:cubicBezTo>
                <a:cubicBezTo>
                  <a:pt x="9575051" y="5557060"/>
                  <a:pt x="9575178" y="5557060"/>
                  <a:pt x="9575306" y="5556805"/>
                </a:cubicBezTo>
                <a:cubicBezTo>
                  <a:pt x="9575306" y="5556678"/>
                  <a:pt x="9575433" y="5556551"/>
                  <a:pt x="9575560" y="5556297"/>
                </a:cubicBezTo>
                <a:cubicBezTo>
                  <a:pt x="9575560" y="5555915"/>
                  <a:pt x="9575942" y="5556042"/>
                  <a:pt x="9576196" y="5556805"/>
                </a:cubicBezTo>
                <a:cubicBezTo>
                  <a:pt x="9576196" y="5557060"/>
                  <a:pt x="9576323" y="5557568"/>
                  <a:pt x="9576323" y="5558077"/>
                </a:cubicBezTo>
                <a:cubicBezTo>
                  <a:pt x="9576323" y="5558586"/>
                  <a:pt x="9576323" y="5559095"/>
                  <a:pt x="9576196" y="5559476"/>
                </a:cubicBezTo>
                <a:cubicBezTo>
                  <a:pt x="9575942" y="5559858"/>
                  <a:pt x="9575942" y="5560240"/>
                  <a:pt x="9575942" y="5560621"/>
                </a:cubicBezTo>
                <a:cubicBezTo>
                  <a:pt x="9575942" y="5561003"/>
                  <a:pt x="9575942" y="5561130"/>
                  <a:pt x="9575942" y="5561257"/>
                </a:cubicBezTo>
                <a:cubicBezTo>
                  <a:pt x="9576069" y="5561257"/>
                  <a:pt x="9576450" y="5561639"/>
                  <a:pt x="9576832" y="5562147"/>
                </a:cubicBezTo>
                <a:cubicBezTo>
                  <a:pt x="9577341" y="5562656"/>
                  <a:pt x="9577849" y="5563165"/>
                  <a:pt x="9578486" y="5563801"/>
                </a:cubicBezTo>
                <a:cubicBezTo>
                  <a:pt x="9579376" y="5564819"/>
                  <a:pt x="9580775" y="5565963"/>
                  <a:pt x="9582556" y="5567108"/>
                </a:cubicBezTo>
                <a:cubicBezTo>
                  <a:pt x="9584336" y="5568253"/>
                  <a:pt x="9586117" y="5569397"/>
                  <a:pt x="9587771" y="5570161"/>
                </a:cubicBezTo>
                <a:cubicBezTo>
                  <a:pt x="9589424" y="5570924"/>
                  <a:pt x="9590315" y="5571305"/>
                  <a:pt x="9590696" y="5571051"/>
                </a:cubicBezTo>
                <a:cubicBezTo>
                  <a:pt x="9590823" y="5570924"/>
                  <a:pt x="9591205" y="5570797"/>
                  <a:pt x="9591841" y="5570797"/>
                </a:cubicBezTo>
                <a:cubicBezTo>
                  <a:pt x="9592477" y="5570797"/>
                  <a:pt x="9593240" y="5570797"/>
                  <a:pt x="9594003" y="5570797"/>
                </a:cubicBezTo>
                <a:cubicBezTo>
                  <a:pt x="9594639" y="5570797"/>
                  <a:pt x="9595275" y="5570797"/>
                  <a:pt x="9595784" y="5570288"/>
                </a:cubicBezTo>
                <a:cubicBezTo>
                  <a:pt x="9596293" y="5569906"/>
                  <a:pt x="9596674" y="5569397"/>
                  <a:pt x="9596801" y="5568889"/>
                </a:cubicBezTo>
                <a:cubicBezTo>
                  <a:pt x="9597056" y="5568380"/>
                  <a:pt x="9597183" y="5567998"/>
                  <a:pt x="9597183" y="5567617"/>
                </a:cubicBezTo>
                <a:cubicBezTo>
                  <a:pt x="9597310" y="5566726"/>
                  <a:pt x="9597183" y="5565963"/>
                  <a:pt x="9596547" y="5565327"/>
                </a:cubicBezTo>
                <a:cubicBezTo>
                  <a:pt x="9596038" y="5564819"/>
                  <a:pt x="9595148" y="5564564"/>
                  <a:pt x="9594258" y="5564564"/>
                </a:cubicBezTo>
                <a:cubicBezTo>
                  <a:pt x="9591968" y="5564691"/>
                  <a:pt x="9590696" y="5562020"/>
                  <a:pt x="9590315" y="5556678"/>
                </a:cubicBezTo>
                <a:cubicBezTo>
                  <a:pt x="9589933" y="5551209"/>
                  <a:pt x="9590441" y="5543959"/>
                  <a:pt x="9591968" y="5534801"/>
                </a:cubicBezTo>
                <a:cubicBezTo>
                  <a:pt x="9593367" y="5527042"/>
                  <a:pt x="9595021" y="5519538"/>
                  <a:pt x="9596928" y="5512415"/>
                </a:cubicBezTo>
                <a:cubicBezTo>
                  <a:pt x="9598836" y="5505292"/>
                  <a:pt x="9600871" y="5499568"/>
                  <a:pt x="9602779" y="5495498"/>
                </a:cubicBezTo>
                <a:cubicBezTo>
                  <a:pt x="9603288" y="5494608"/>
                  <a:pt x="9603670" y="5493717"/>
                  <a:pt x="9603924" y="5492954"/>
                </a:cubicBezTo>
                <a:cubicBezTo>
                  <a:pt x="9604179" y="5492064"/>
                  <a:pt x="9604433" y="5491555"/>
                  <a:pt x="9604560" y="5491046"/>
                </a:cubicBezTo>
                <a:cubicBezTo>
                  <a:pt x="9604688" y="5490156"/>
                  <a:pt x="9605196" y="5489647"/>
                  <a:pt x="9605832" y="5489647"/>
                </a:cubicBezTo>
                <a:cubicBezTo>
                  <a:pt x="9606468" y="5489647"/>
                  <a:pt x="9606722" y="5489647"/>
                  <a:pt x="9606214" y="5489266"/>
                </a:cubicBezTo>
                <a:cubicBezTo>
                  <a:pt x="9605959" y="5489266"/>
                  <a:pt x="9605832" y="5488884"/>
                  <a:pt x="9605705" y="5488630"/>
                </a:cubicBezTo>
                <a:cubicBezTo>
                  <a:pt x="9605705" y="5488375"/>
                  <a:pt x="9605705" y="5487994"/>
                  <a:pt x="9605705" y="5487739"/>
                </a:cubicBezTo>
                <a:cubicBezTo>
                  <a:pt x="9605705" y="5486976"/>
                  <a:pt x="9606214" y="5485959"/>
                  <a:pt x="9606850" y="5484432"/>
                </a:cubicBezTo>
                <a:cubicBezTo>
                  <a:pt x="9607613" y="5482906"/>
                  <a:pt x="9608376" y="5481380"/>
                  <a:pt x="9609266" y="5479599"/>
                </a:cubicBezTo>
                <a:cubicBezTo>
                  <a:pt x="9610157" y="5477945"/>
                  <a:pt x="9611047" y="5476419"/>
                  <a:pt x="9611810" y="5475274"/>
                </a:cubicBezTo>
                <a:cubicBezTo>
                  <a:pt x="9612446" y="5474511"/>
                  <a:pt x="9612955" y="5473748"/>
                  <a:pt x="9613337" y="5472858"/>
                </a:cubicBezTo>
                <a:cubicBezTo>
                  <a:pt x="9613718" y="5471967"/>
                  <a:pt x="9613972" y="5471331"/>
                  <a:pt x="9614100" y="5470823"/>
                </a:cubicBezTo>
                <a:cubicBezTo>
                  <a:pt x="9614354" y="5469551"/>
                  <a:pt x="9615372" y="5468024"/>
                  <a:pt x="9617280" y="5466116"/>
                </a:cubicBezTo>
                <a:cubicBezTo>
                  <a:pt x="9618806" y="5464590"/>
                  <a:pt x="9619951" y="5463318"/>
                  <a:pt x="9620587" y="5462301"/>
                </a:cubicBezTo>
                <a:cubicBezTo>
                  <a:pt x="9621223" y="5461283"/>
                  <a:pt x="9621986" y="5459757"/>
                  <a:pt x="9622749" y="5457722"/>
                </a:cubicBezTo>
                <a:cubicBezTo>
                  <a:pt x="9623894" y="5455178"/>
                  <a:pt x="9624657" y="5452761"/>
                  <a:pt x="9625166" y="5450472"/>
                </a:cubicBezTo>
                <a:cubicBezTo>
                  <a:pt x="9625674" y="5448182"/>
                  <a:pt x="9625801" y="5446529"/>
                  <a:pt x="9625674" y="5445511"/>
                </a:cubicBezTo>
                <a:cubicBezTo>
                  <a:pt x="9625166" y="5444366"/>
                  <a:pt x="9624148" y="5443476"/>
                  <a:pt x="9622495" y="5442586"/>
                </a:cubicBezTo>
                <a:lnTo>
                  <a:pt x="9622876" y="5442459"/>
                </a:lnTo>
                <a:cubicBezTo>
                  <a:pt x="9621350" y="5441695"/>
                  <a:pt x="9619824" y="5441314"/>
                  <a:pt x="9618552" y="5441695"/>
                </a:cubicBezTo>
                <a:close/>
                <a:moveTo>
                  <a:pt x="10091840" y="5440423"/>
                </a:moveTo>
                <a:cubicBezTo>
                  <a:pt x="10091967" y="5440423"/>
                  <a:pt x="10092094" y="5440423"/>
                  <a:pt x="10092349" y="5440678"/>
                </a:cubicBezTo>
                <a:cubicBezTo>
                  <a:pt x="10092476" y="5440805"/>
                  <a:pt x="10092603" y="5441059"/>
                  <a:pt x="10092603" y="5441187"/>
                </a:cubicBezTo>
                <a:cubicBezTo>
                  <a:pt x="10092603" y="5441441"/>
                  <a:pt x="10092603" y="5441568"/>
                  <a:pt x="10092349" y="5441823"/>
                </a:cubicBezTo>
                <a:cubicBezTo>
                  <a:pt x="10092094" y="5442077"/>
                  <a:pt x="10091840" y="5442077"/>
                  <a:pt x="10091458" y="5442204"/>
                </a:cubicBezTo>
                <a:cubicBezTo>
                  <a:pt x="10091458" y="5442204"/>
                  <a:pt x="10090949" y="5442204"/>
                  <a:pt x="10090695" y="5442077"/>
                </a:cubicBezTo>
                <a:cubicBezTo>
                  <a:pt x="10090568" y="5441950"/>
                  <a:pt x="10090568" y="5441695"/>
                  <a:pt x="10090695" y="5441441"/>
                </a:cubicBezTo>
                <a:cubicBezTo>
                  <a:pt x="10090823" y="5441314"/>
                  <a:pt x="10090949" y="5441059"/>
                  <a:pt x="10091204" y="5440805"/>
                </a:cubicBezTo>
                <a:cubicBezTo>
                  <a:pt x="10091458" y="5440551"/>
                  <a:pt x="10091586" y="5440423"/>
                  <a:pt x="10091840" y="5440423"/>
                </a:cubicBezTo>
                <a:close/>
                <a:moveTo>
                  <a:pt x="10050120" y="5440296"/>
                </a:moveTo>
                <a:lnTo>
                  <a:pt x="10049357" y="5442459"/>
                </a:lnTo>
                <a:cubicBezTo>
                  <a:pt x="10049357" y="5442459"/>
                  <a:pt x="10048848" y="5443730"/>
                  <a:pt x="10048467" y="5444494"/>
                </a:cubicBezTo>
                <a:cubicBezTo>
                  <a:pt x="10048085" y="5445257"/>
                  <a:pt x="10047704" y="5446020"/>
                  <a:pt x="10047449" y="5446656"/>
                </a:cubicBezTo>
                <a:cubicBezTo>
                  <a:pt x="10047068" y="5447292"/>
                  <a:pt x="10046559" y="5448182"/>
                  <a:pt x="10046050" y="5449454"/>
                </a:cubicBezTo>
                <a:cubicBezTo>
                  <a:pt x="10045541" y="5450599"/>
                  <a:pt x="10045033" y="5451871"/>
                  <a:pt x="10044651" y="5453016"/>
                </a:cubicBezTo>
                <a:cubicBezTo>
                  <a:pt x="10043633" y="5455814"/>
                  <a:pt x="10042743" y="5457213"/>
                  <a:pt x="10041980" y="5457213"/>
                </a:cubicBezTo>
                <a:cubicBezTo>
                  <a:pt x="10041726" y="5457213"/>
                  <a:pt x="10041344" y="5457340"/>
                  <a:pt x="10040962" y="5457467"/>
                </a:cubicBezTo>
                <a:cubicBezTo>
                  <a:pt x="10040581" y="5457595"/>
                  <a:pt x="10040454" y="5457849"/>
                  <a:pt x="10040454" y="5458103"/>
                </a:cubicBezTo>
                <a:cubicBezTo>
                  <a:pt x="10040327" y="5458231"/>
                  <a:pt x="10040327" y="5458358"/>
                  <a:pt x="10040454" y="5458485"/>
                </a:cubicBezTo>
                <a:cubicBezTo>
                  <a:pt x="10040581" y="5458612"/>
                  <a:pt x="10040835" y="5458612"/>
                  <a:pt x="10041090" y="5458485"/>
                </a:cubicBezTo>
                <a:cubicBezTo>
                  <a:pt x="10041726" y="5458485"/>
                  <a:pt x="10041471" y="5459248"/>
                  <a:pt x="10040199" y="5460774"/>
                </a:cubicBezTo>
                <a:cubicBezTo>
                  <a:pt x="10039690" y="5461410"/>
                  <a:pt x="10039181" y="5461919"/>
                  <a:pt x="10038673" y="5462301"/>
                </a:cubicBezTo>
                <a:cubicBezTo>
                  <a:pt x="10038164" y="5462682"/>
                  <a:pt x="10037655" y="5462937"/>
                  <a:pt x="10037274" y="5462937"/>
                </a:cubicBezTo>
                <a:cubicBezTo>
                  <a:pt x="10036511" y="5462937"/>
                  <a:pt x="10035366" y="5463954"/>
                  <a:pt x="10034094" y="5465989"/>
                </a:cubicBezTo>
                <a:lnTo>
                  <a:pt x="10034221" y="5466116"/>
                </a:lnTo>
                <a:cubicBezTo>
                  <a:pt x="10033585" y="5467134"/>
                  <a:pt x="10032949" y="5468152"/>
                  <a:pt x="10032059" y="5469042"/>
                </a:cubicBezTo>
                <a:cubicBezTo>
                  <a:pt x="10031296" y="5470059"/>
                  <a:pt x="10030532" y="5470823"/>
                  <a:pt x="10029897" y="5471331"/>
                </a:cubicBezTo>
                <a:lnTo>
                  <a:pt x="10027607" y="5473112"/>
                </a:lnTo>
                <a:lnTo>
                  <a:pt x="10028625" y="5471077"/>
                </a:lnTo>
                <a:cubicBezTo>
                  <a:pt x="10028625" y="5471077"/>
                  <a:pt x="10029388" y="5469932"/>
                  <a:pt x="10029769" y="5469169"/>
                </a:cubicBezTo>
                <a:cubicBezTo>
                  <a:pt x="10030151" y="5468406"/>
                  <a:pt x="10030660" y="5467897"/>
                  <a:pt x="10030914" y="5467388"/>
                </a:cubicBezTo>
                <a:cubicBezTo>
                  <a:pt x="10031296" y="5467007"/>
                  <a:pt x="10031677" y="5466371"/>
                  <a:pt x="10032186" y="5465735"/>
                </a:cubicBezTo>
                <a:cubicBezTo>
                  <a:pt x="10032695" y="5464972"/>
                  <a:pt x="10033204" y="5464336"/>
                  <a:pt x="10033585" y="5463827"/>
                </a:cubicBezTo>
                <a:cubicBezTo>
                  <a:pt x="10033967" y="5463191"/>
                  <a:pt x="10034603" y="5462428"/>
                  <a:pt x="10035239" y="5461410"/>
                </a:cubicBezTo>
                <a:cubicBezTo>
                  <a:pt x="10035875" y="5460520"/>
                  <a:pt x="10036511" y="5459502"/>
                  <a:pt x="10037147" y="5458739"/>
                </a:cubicBezTo>
                <a:cubicBezTo>
                  <a:pt x="10037783" y="5457849"/>
                  <a:pt x="10038800" y="5456450"/>
                  <a:pt x="10039945" y="5454796"/>
                </a:cubicBezTo>
                <a:cubicBezTo>
                  <a:pt x="10041090" y="5453016"/>
                  <a:pt x="10042234" y="5451362"/>
                  <a:pt x="10043379" y="5449581"/>
                </a:cubicBezTo>
                <a:cubicBezTo>
                  <a:pt x="10044524" y="5447801"/>
                  <a:pt x="10045541" y="5446147"/>
                  <a:pt x="10046559" y="5444621"/>
                </a:cubicBezTo>
                <a:cubicBezTo>
                  <a:pt x="10047576" y="5443222"/>
                  <a:pt x="10048213" y="5442204"/>
                  <a:pt x="10048721" y="5441823"/>
                </a:cubicBezTo>
                <a:close/>
                <a:moveTo>
                  <a:pt x="10094049" y="5440183"/>
                </a:moveTo>
                <a:lnTo>
                  <a:pt x="10094129" y="5440423"/>
                </a:lnTo>
                <a:lnTo>
                  <a:pt x="10094169" y="5440423"/>
                </a:lnTo>
                <a:lnTo>
                  <a:pt x="10094373" y="5442356"/>
                </a:lnTo>
                <a:lnTo>
                  <a:pt x="10093875" y="5443476"/>
                </a:lnTo>
                <a:lnTo>
                  <a:pt x="10093756" y="5442880"/>
                </a:lnTo>
                <a:lnTo>
                  <a:pt x="10093875" y="5442204"/>
                </a:lnTo>
                <a:lnTo>
                  <a:pt x="10093693" y="5442567"/>
                </a:lnTo>
                <a:lnTo>
                  <a:pt x="10093621" y="5442204"/>
                </a:lnTo>
                <a:cubicBezTo>
                  <a:pt x="10093494" y="5441695"/>
                  <a:pt x="10093494" y="5441314"/>
                  <a:pt x="10093621" y="5440932"/>
                </a:cubicBezTo>
                <a:close/>
                <a:moveTo>
                  <a:pt x="10169810" y="5439787"/>
                </a:moveTo>
                <a:cubicBezTo>
                  <a:pt x="10170064" y="5439787"/>
                  <a:pt x="10170191" y="5439787"/>
                  <a:pt x="10170319" y="5439915"/>
                </a:cubicBezTo>
                <a:cubicBezTo>
                  <a:pt x="10170319" y="5440042"/>
                  <a:pt x="10170319" y="5440296"/>
                  <a:pt x="10170319" y="5440551"/>
                </a:cubicBezTo>
                <a:lnTo>
                  <a:pt x="10170191" y="5440551"/>
                </a:lnTo>
                <a:cubicBezTo>
                  <a:pt x="10170191" y="5440551"/>
                  <a:pt x="10169937" y="5441059"/>
                  <a:pt x="10169683" y="5441187"/>
                </a:cubicBezTo>
                <a:cubicBezTo>
                  <a:pt x="10169555" y="5441314"/>
                  <a:pt x="10169428" y="5441441"/>
                  <a:pt x="10169301" y="5441441"/>
                </a:cubicBezTo>
                <a:cubicBezTo>
                  <a:pt x="10169301" y="5441441"/>
                  <a:pt x="10169174" y="5441441"/>
                  <a:pt x="10169047" y="5441187"/>
                </a:cubicBezTo>
                <a:cubicBezTo>
                  <a:pt x="10169047" y="5441059"/>
                  <a:pt x="10169047" y="5440805"/>
                  <a:pt x="10169047" y="5440678"/>
                </a:cubicBezTo>
                <a:cubicBezTo>
                  <a:pt x="10169047" y="5440423"/>
                  <a:pt x="10169047" y="5440296"/>
                  <a:pt x="10169301" y="5440042"/>
                </a:cubicBezTo>
                <a:cubicBezTo>
                  <a:pt x="10169428" y="5439915"/>
                  <a:pt x="10169683" y="5439787"/>
                  <a:pt x="10169810" y="5439787"/>
                </a:cubicBezTo>
                <a:close/>
                <a:moveTo>
                  <a:pt x="10195376" y="5439406"/>
                </a:moveTo>
                <a:cubicBezTo>
                  <a:pt x="10195376" y="5439660"/>
                  <a:pt x="10195376" y="5439787"/>
                  <a:pt x="10195376" y="5440042"/>
                </a:cubicBezTo>
                <a:cubicBezTo>
                  <a:pt x="10195249" y="5440296"/>
                  <a:pt x="10195121" y="5440551"/>
                  <a:pt x="10194867" y="5440932"/>
                </a:cubicBezTo>
                <a:cubicBezTo>
                  <a:pt x="10194358" y="5441695"/>
                  <a:pt x="10194231" y="5441568"/>
                  <a:pt x="10194485" y="5440551"/>
                </a:cubicBezTo>
                <a:cubicBezTo>
                  <a:pt x="10194612" y="5440169"/>
                  <a:pt x="10194867" y="5439660"/>
                  <a:pt x="10194867" y="5439660"/>
                </a:cubicBezTo>
                <a:lnTo>
                  <a:pt x="10194867" y="5439533"/>
                </a:lnTo>
                <a:cubicBezTo>
                  <a:pt x="10195121" y="5439406"/>
                  <a:pt x="10195249" y="5439406"/>
                  <a:pt x="10195376" y="5439406"/>
                </a:cubicBezTo>
                <a:close/>
                <a:moveTo>
                  <a:pt x="10162178" y="5439279"/>
                </a:moveTo>
                <a:cubicBezTo>
                  <a:pt x="10162178" y="5439279"/>
                  <a:pt x="10161924" y="5439915"/>
                  <a:pt x="10161161" y="5440678"/>
                </a:cubicBezTo>
                <a:cubicBezTo>
                  <a:pt x="10160779" y="5441187"/>
                  <a:pt x="10160270" y="5441568"/>
                  <a:pt x="10159889" y="5442077"/>
                </a:cubicBezTo>
                <a:cubicBezTo>
                  <a:pt x="10159380" y="5442459"/>
                  <a:pt x="10158998" y="5442713"/>
                  <a:pt x="10158744" y="5442713"/>
                </a:cubicBezTo>
                <a:cubicBezTo>
                  <a:pt x="10158489" y="5442713"/>
                  <a:pt x="10158108" y="5442967"/>
                  <a:pt x="10157599" y="5443349"/>
                </a:cubicBezTo>
                <a:cubicBezTo>
                  <a:pt x="10157090" y="5443730"/>
                  <a:pt x="10156709" y="5444239"/>
                  <a:pt x="10156200" y="5444875"/>
                </a:cubicBezTo>
                <a:cubicBezTo>
                  <a:pt x="10155691" y="5445511"/>
                  <a:pt x="10155310" y="5446020"/>
                  <a:pt x="10154928" y="5446402"/>
                </a:cubicBezTo>
                <a:cubicBezTo>
                  <a:pt x="10154546" y="5446783"/>
                  <a:pt x="10154292" y="5447037"/>
                  <a:pt x="10154165" y="5447037"/>
                </a:cubicBezTo>
                <a:cubicBezTo>
                  <a:pt x="10154038" y="5447037"/>
                  <a:pt x="10153656" y="5447292"/>
                  <a:pt x="10153274" y="5447673"/>
                </a:cubicBezTo>
                <a:cubicBezTo>
                  <a:pt x="10152766" y="5448055"/>
                  <a:pt x="10152257" y="5448564"/>
                  <a:pt x="10151621" y="5449200"/>
                </a:cubicBezTo>
                <a:lnTo>
                  <a:pt x="10151494" y="5449073"/>
                </a:lnTo>
                <a:cubicBezTo>
                  <a:pt x="10150985" y="5449709"/>
                  <a:pt x="10150349" y="5450217"/>
                  <a:pt x="10149840" y="5450726"/>
                </a:cubicBezTo>
                <a:cubicBezTo>
                  <a:pt x="10149331" y="5451108"/>
                  <a:pt x="10148950" y="5451362"/>
                  <a:pt x="10148823" y="5451362"/>
                </a:cubicBezTo>
                <a:cubicBezTo>
                  <a:pt x="10148568" y="5451362"/>
                  <a:pt x="10148568" y="5451108"/>
                  <a:pt x="10148950" y="5450472"/>
                </a:cubicBezTo>
                <a:cubicBezTo>
                  <a:pt x="10149331" y="5449836"/>
                  <a:pt x="10149968" y="5449073"/>
                  <a:pt x="10150603" y="5448055"/>
                </a:cubicBezTo>
                <a:cubicBezTo>
                  <a:pt x="10151367" y="5447165"/>
                  <a:pt x="10152130" y="5446274"/>
                  <a:pt x="10152893" y="5445511"/>
                </a:cubicBezTo>
                <a:lnTo>
                  <a:pt x="10154392" y="5444333"/>
                </a:lnTo>
                <a:lnTo>
                  <a:pt x="10154674" y="5444239"/>
                </a:lnTo>
                <a:lnTo>
                  <a:pt x="10154843" y="5444014"/>
                </a:lnTo>
                <a:lnTo>
                  <a:pt x="10156200" y="5443222"/>
                </a:lnTo>
                <a:cubicBezTo>
                  <a:pt x="10156709" y="5442840"/>
                  <a:pt x="10157218" y="5442331"/>
                  <a:pt x="10157472" y="5441823"/>
                </a:cubicBezTo>
                <a:cubicBezTo>
                  <a:pt x="10157854" y="5441441"/>
                  <a:pt x="10158235" y="5440932"/>
                  <a:pt x="10158871" y="5440551"/>
                </a:cubicBezTo>
                <a:cubicBezTo>
                  <a:pt x="10159507" y="5440169"/>
                  <a:pt x="10160016" y="5439787"/>
                  <a:pt x="10160652" y="5439660"/>
                </a:cubicBezTo>
                <a:cubicBezTo>
                  <a:pt x="10161542" y="5439279"/>
                  <a:pt x="10162051" y="5439152"/>
                  <a:pt x="10162178" y="5439279"/>
                </a:cubicBezTo>
                <a:close/>
                <a:moveTo>
                  <a:pt x="10085734" y="5438643"/>
                </a:moveTo>
                <a:cubicBezTo>
                  <a:pt x="10085226" y="5438643"/>
                  <a:pt x="10085226" y="5438897"/>
                  <a:pt x="10085480" y="5439406"/>
                </a:cubicBezTo>
                <a:lnTo>
                  <a:pt x="10085608" y="5439279"/>
                </a:lnTo>
                <a:cubicBezTo>
                  <a:pt x="10085608" y="5439279"/>
                  <a:pt x="10085862" y="5439660"/>
                  <a:pt x="10085989" y="5439787"/>
                </a:cubicBezTo>
                <a:cubicBezTo>
                  <a:pt x="10086116" y="5439915"/>
                  <a:pt x="10086243" y="5440042"/>
                  <a:pt x="10086371" y="5440042"/>
                </a:cubicBezTo>
                <a:cubicBezTo>
                  <a:pt x="10086498" y="5440042"/>
                  <a:pt x="10086625" y="5440042"/>
                  <a:pt x="10086625" y="5439787"/>
                </a:cubicBezTo>
                <a:cubicBezTo>
                  <a:pt x="10086625" y="5439660"/>
                  <a:pt x="10086625" y="5439406"/>
                  <a:pt x="10086625" y="5439152"/>
                </a:cubicBezTo>
                <a:cubicBezTo>
                  <a:pt x="10086625" y="5439024"/>
                  <a:pt x="10086625" y="5438897"/>
                  <a:pt x="10086371" y="5438770"/>
                </a:cubicBezTo>
                <a:cubicBezTo>
                  <a:pt x="10086116" y="5438643"/>
                  <a:pt x="10085989" y="5438643"/>
                  <a:pt x="10085734" y="5438643"/>
                </a:cubicBezTo>
                <a:close/>
                <a:moveTo>
                  <a:pt x="10095001" y="5437880"/>
                </a:moveTo>
                <a:lnTo>
                  <a:pt x="10095274" y="5437880"/>
                </a:lnTo>
                <a:cubicBezTo>
                  <a:pt x="10095529" y="5438007"/>
                  <a:pt x="10095529" y="5438261"/>
                  <a:pt x="10095401" y="5438516"/>
                </a:cubicBezTo>
                <a:lnTo>
                  <a:pt x="10095401" y="5438643"/>
                </a:lnTo>
                <a:cubicBezTo>
                  <a:pt x="10095401" y="5438643"/>
                  <a:pt x="10095401" y="5439279"/>
                  <a:pt x="10095274" y="5439660"/>
                </a:cubicBezTo>
                <a:cubicBezTo>
                  <a:pt x="10095147" y="5440042"/>
                  <a:pt x="10094892" y="5440296"/>
                  <a:pt x="10094638" y="5440423"/>
                </a:cubicBezTo>
                <a:lnTo>
                  <a:pt x="10094169" y="5440423"/>
                </a:lnTo>
                <a:lnTo>
                  <a:pt x="10094129" y="5440042"/>
                </a:lnTo>
                <a:lnTo>
                  <a:pt x="10094049" y="5440183"/>
                </a:lnTo>
                <a:lnTo>
                  <a:pt x="10093875" y="5439660"/>
                </a:lnTo>
                <a:cubicBezTo>
                  <a:pt x="10093875" y="5439406"/>
                  <a:pt x="10093875" y="5439024"/>
                  <a:pt x="10094129" y="5438643"/>
                </a:cubicBezTo>
                <a:lnTo>
                  <a:pt x="10094469" y="5438134"/>
                </a:lnTo>
                <a:lnTo>
                  <a:pt x="10094638" y="5438134"/>
                </a:lnTo>
                <a:close/>
                <a:moveTo>
                  <a:pt x="10188126" y="5436608"/>
                </a:moveTo>
                <a:cubicBezTo>
                  <a:pt x="10187871" y="5436608"/>
                  <a:pt x="10187617" y="5436862"/>
                  <a:pt x="10187617" y="5436862"/>
                </a:cubicBezTo>
                <a:cubicBezTo>
                  <a:pt x="10187490" y="5437116"/>
                  <a:pt x="10187490" y="5437244"/>
                  <a:pt x="10187490" y="5437498"/>
                </a:cubicBezTo>
                <a:cubicBezTo>
                  <a:pt x="10187490" y="5437625"/>
                  <a:pt x="10187617" y="5437752"/>
                  <a:pt x="10187744" y="5437880"/>
                </a:cubicBezTo>
                <a:cubicBezTo>
                  <a:pt x="10187998" y="5438007"/>
                  <a:pt x="10188126" y="5438007"/>
                  <a:pt x="10188380" y="5438007"/>
                </a:cubicBezTo>
                <a:cubicBezTo>
                  <a:pt x="10188507" y="5438007"/>
                  <a:pt x="10188634" y="5437880"/>
                  <a:pt x="10188762" y="5437752"/>
                </a:cubicBezTo>
                <a:cubicBezTo>
                  <a:pt x="10188889" y="5437498"/>
                  <a:pt x="10188889" y="5437371"/>
                  <a:pt x="10188889" y="5437244"/>
                </a:cubicBezTo>
                <a:cubicBezTo>
                  <a:pt x="10188889" y="5437116"/>
                  <a:pt x="10188762" y="5436862"/>
                  <a:pt x="10188634" y="5436735"/>
                </a:cubicBezTo>
                <a:cubicBezTo>
                  <a:pt x="10188380" y="5436608"/>
                  <a:pt x="10188253" y="5436608"/>
                  <a:pt x="10188126" y="5436608"/>
                </a:cubicBezTo>
                <a:close/>
                <a:moveTo>
                  <a:pt x="10196393" y="5436353"/>
                </a:moveTo>
                <a:lnTo>
                  <a:pt x="10196521" y="5436480"/>
                </a:lnTo>
                <a:lnTo>
                  <a:pt x="10196414" y="5436395"/>
                </a:lnTo>
                <a:close/>
                <a:moveTo>
                  <a:pt x="10195376" y="5435972"/>
                </a:moveTo>
                <a:cubicBezTo>
                  <a:pt x="10195503" y="5435972"/>
                  <a:pt x="10195630" y="5435972"/>
                  <a:pt x="10195884" y="5435972"/>
                </a:cubicBezTo>
                <a:lnTo>
                  <a:pt x="10196414" y="5436395"/>
                </a:lnTo>
                <a:lnTo>
                  <a:pt x="10196648" y="5436862"/>
                </a:lnTo>
                <a:cubicBezTo>
                  <a:pt x="10196775" y="5437116"/>
                  <a:pt x="10196648" y="5437244"/>
                  <a:pt x="10196648" y="5437371"/>
                </a:cubicBezTo>
                <a:cubicBezTo>
                  <a:pt x="10196521" y="5437625"/>
                  <a:pt x="10196393" y="5437625"/>
                  <a:pt x="10196139" y="5437625"/>
                </a:cubicBezTo>
                <a:cubicBezTo>
                  <a:pt x="10196012" y="5437625"/>
                  <a:pt x="10195758" y="5437625"/>
                  <a:pt x="10195630" y="5437371"/>
                </a:cubicBezTo>
                <a:cubicBezTo>
                  <a:pt x="10195503" y="5437244"/>
                  <a:pt x="10195376" y="5436862"/>
                  <a:pt x="10195376" y="5436608"/>
                </a:cubicBezTo>
                <a:cubicBezTo>
                  <a:pt x="10195249" y="5436353"/>
                  <a:pt x="10195376" y="5436099"/>
                  <a:pt x="10195376" y="5435972"/>
                </a:cubicBezTo>
                <a:close/>
                <a:moveTo>
                  <a:pt x="10192832" y="5434700"/>
                </a:moveTo>
                <a:cubicBezTo>
                  <a:pt x="10192705" y="5434827"/>
                  <a:pt x="10192450" y="5434954"/>
                  <a:pt x="10192450" y="5434954"/>
                </a:cubicBezTo>
                <a:lnTo>
                  <a:pt x="10192323" y="5434954"/>
                </a:lnTo>
                <a:cubicBezTo>
                  <a:pt x="10192196" y="5435081"/>
                  <a:pt x="10192069" y="5435209"/>
                  <a:pt x="10192069" y="5435463"/>
                </a:cubicBezTo>
                <a:cubicBezTo>
                  <a:pt x="10191814" y="5435972"/>
                  <a:pt x="10191941" y="5436099"/>
                  <a:pt x="10192450" y="5436099"/>
                </a:cubicBezTo>
                <a:cubicBezTo>
                  <a:pt x="10192705" y="5436099"/>
                  <a:pt x="10192832" y="5435972"/>
                  <a:pt x="10192959" y="5435844"/>
                </a:cubicBezTo>
                <a:cubicBezTo>
                  <a:pt x="10193086" y="5435717"/>
                  <a:pt x="10193086" y="5435590"/>
                  <a:pt x="10193086" y="5435336"/>
                </a:cubicBezTo>
                <a:cubicBezTo>
                  <a:pt x="10193086" y="5435081"/>
                  <a:pt x="10193086" y="5434827"/>
                  <a:pt x="10193086" y="5434827"/>
                </a:cubicBezTo>
                <a:cubicBezTo>
                  <a:pt x="10193086" y="5434700"/>
                  <a:pt x="10192959" y="5434700"/>
                  <a:pt x="10192832" y="5434700"/>
                </a:cubicBezTo>
                <a:close/>
                <a:moveTo>
                  <a:pt x="10097055" y="5434445"/>
                </a:moveTo>
                <a:lnTo>
                  <a:pt x="10097182" y="5434445"/>
                </a:lnTo>
                <a:cubicBezTo>
                  <a:pt x="10097182" y="5434445"/>
                  <a:pt x="10097945" y="5434700"/>
                  <a:pt x="10097691" y="5435209"/>
                </a:cubicBezTo>
                <a:cubicBezTo>
                  <a:pt x="10097437" y="5435717"/>
                  <a:pt x="10096928" y="5436480"/>
                  <a:pt x="10095910" y="5437244"/>
                </a:cubicBezTo>
                <a:lnTo>
                  <a:pt x="10095001" y="5437880"/>
                </a:lnTo>
                <a:lnTo>
                  <a:pt x="10094638" y="5437880"/>
                </a:lnTo>
                <a:lnTo>
                  <a:pt x="10094469" y="5438134"/>
                </a:lnTo>
                <a:lnTo>
                  <a:pt x="10094002" y="5438134"/>
                </a:lnTo>
                <a:cubicBezTo>
                  <a:pt x="10094002" y="5437880"/>
                  <a:pt x="10094129" y="5437498"/>
                  <a:pt x="10094511" y="5436862"/>
                </a:cubicBezTo>
                <a:cubicBezTo>
                  <a:pt x="10094892" y="5436226"/>
                  <a:pt x="10095401" y="5435717"/>
                  <a:pt x="10095910" y="5435209"/>
                </a:cubicBezTo>
                <a:cubicBezTo>
                  <a:pt x="10096419" y="5434700"/>
                  <a:pt x="10096801" y="5434445"/>
                  <a:pt x="10097055" y="5434445"/>
                </a:cubicBezTo>
                <a:close/>
                <a:moveTo>
                  <a:pt x="10188762" y="5433809"/>
                </a:moveTo>
                <a:cubicBezTo>
                  <a:pt x="10188507" y="5434064"/>
                  <a:pt x="10188253" y="5434445"/>
                  <a:pt x="10188253" y="5434445"/>
                </a:cubicBezTo>
                <a:lnTo>
                  <a:pt x="10188253" y="5434573"/>
                </a:lnTo>
                <a:cubicBezTo>
                  <a:pt x="10188253" y="5434827"/>
                  <a:pt x="10188253" y="5435081"/>
                  <a:pt x="10188253" y="5435336"/>
                </a:cubicBezTo>
                <a:cubicBezTo>
                  <a:pt x="10188380" y="5435717"/>
                  <a:pt x="10188507" y="5435717"/>
                  <a:pt x="10189016" y="5435463"/>
                </a:cubicBezTo>
                <a:cubicBezTo>
                  <a:pt x="10189143" y="5435336"/>
                  <a:pt x="10189270" y="5435081"/>
                  <a:pt x="10189398" y="5434827"/>
                </a:cubicBezTo>
                <a:cubicBezTo>
                  <a:pt x="10189525" y="5434573"/>
                  <a:pt x="10189525" y="5434318"/>
                  <a:pt x="10189525" y="5434191"/>
                </a:cubicBezTo>
                <a:cubicBezTo>
                  <a:pt x="10189525" y="5433937"/>
                  <a:pt x="10189525" y="5433937"/>
                  <a:pt x="10189270" y="5433809"/>
                </a:cubicBezTo>
                <a:cubicBezTo>
                  <a:pt x="10189016" y="5433682"/>
                  <a:pt x="10188889" y="5433809"/>
                  <a:pt x="10188762" y="5433809"/>
                </a:cubicBezTo>
                <a:close/>
                <a:moveTo>
                  <a:pt x="9915804" y="5432919"/>
                </a:moveTo>
                <a:cubicBezTo>
                  <a:pt x="9915804" y="5433046"/>
                  <a:pt x="9915295" y="5433937"/>
                  <a:pt x="9914150" y="5435463"/>
                </a:cubicBezTo>
                <a:cubicBezTo>
                  <a:pt x="9913005" y="5436989"/>
                  <a:pt x="9911479" y="5438897"/>
                  <a:pt x="9909698" y="5441187"/>
                </a:cubicBezTo>
                <a:cubicBezTo>
                  <a:pt x="9907790" y="5443476"/>
                  <a:pt x="9906264" y="5445384"/>
                  <a:pt x="9904992" y="5447037"/>
                </a:cubicBezTo>
                <a:cubicBezTo>
                  <a:pt x="9903720" y="5448691"/>
                  <a:pt x="9903084" y="5449581"/>
                  <a:pt x="9903212" y="5449709"/>
                </a:cubicBezTo>
                <a:cubicBezTo>
                  <a:pt x="9903212" y="5449836"/>
                  <a:pt x="9903084" y="5450217"/>
                  <a:pt x="9902703" y="5450853"/>
                </a:cubicBezTo>
                <a:cubicBezTo>
                  <a:pt x="9902321" y="5451489"/>
                  <a:pt x="9901940" y="5451998"/>
                  <a:pt x="9901431" y="5452761"/>
                </a:cubicBezTo>
                <a:cubicBezTo>
                  <a:pt x="9899777" y="5454923"/>
                  <a:pt x="9898251" y="5456959"/>
                  <a:pt x="9896852" y="5458866"/>
                </a:cubicBezTo>
                <a:cubicBezTo>
                  <a:pt x="9895453" y="5460902"/>
                  <a:pt x="9894817" y="5461919"/>
                  <a:pt x="9894817" y="5462173"/>
                </a:cubicBezTo>
                <a:cubicBezTo>
                  <a:pt x="9894817" y="5462301"/>
                  <a:pt x="9894817" y="5462555"/>
                  <a:pt x="9894817" y="5462682"/>
                </a:cubicBezTo>
                <a:cubicBezTo>
                  <a:pt x="9894817" y="5462809"/>
                  <a:pt x="9894689" y="5462937"/>
                  <a:pt x="9894562" y="5463064"/>
                </a:cubicBezTo>
                <a:cubicBezTo>
                  <a:pt x="9894308" y="5463191"/>
                  <a:pt x="9893926" y="5463700"/>
                  <a:pt x="9893417" y="5464590"/>
                </a:cubicBezTo>
                <a:cubicBezTo>
                  <a:pt x="9892909" y="5465481"/>
                  <a:pt x="9892400" y="5466244"/>
                  <a:pt x="9891891" y="5467134"/>
                </a:cubicBezTo>
                <a:cubicBezTo>
                  <a:pt x="9891382" y="5468024"/>
                  <a:pt x="9891255" y="5468533"/>
                  <a:pt x="9891255" y="5468660"/>
                </a:cubicBezTo>
                <a:cubicBezTo>
                  <a:pt x="9891255" y="5468788"/>
                  <a:pt x="9891001" y="5469424"/>
                  <a:pt x="9890619" y="5470314"/>
                </a:cubicBezTo>
                <a:cubicBezTo>
                  <a:pt x="9890111" y="5471331"/>
                  <a:pt x="9889602" y="5472476"/>
                  <a:pt x="9888839" y="5473748"/>
                </a:cubicBezTo>
                <a:cubicBezTo>
                  <a:pt x="9888202" y="5475020"/>
                  <a:pt x="9887567" y="5476165"/>
                  <a:pt x="9887185" y="5477182"/>
                </a:cubicBezTo>
                <a:cubicBezTo>
                  <a:pt x="9886676" y="5478327"/>
                  <a:pt x="9886549" y="5478963"/>
                  <a:pt x="9886549" y="5479217"/>
                </a:cubicBezTo>
                <a:cubicBezTo>
                  <a:pt x="9886549" y="5479472"/>
                  <a:pt x="9886549" y="5479726"/>
                  <a:pt x="9886549" y="5479981"/>
                </a:cubicBezTo>
                <a:cubicBezTo>
                  <a:pt x="9886549" y="5480235"/>
                  <a:pt x="9886295" y="5480235"/>
                  <a:pt x="9886040" y="5480362"/>
                </a:cubicBezTo>
                <a:cubicBezTo>
                  <a:pt x="9885913" y="5480362"/>
                  <a:pt x="9885659" y="5480744"/>
                  <a:pt x="9885150" y="5481252"/>
                </a:cubicBezTo>
                <a:cubicBezTo>
                  <a:pt x="9884768" y="5481888"/>
                  <a:pt x="9884259" y="5482652"/>
                  <a:pt x="9883878" y="5483415"/>
                </a:cubicBezTo>
                <a:cubicBezTo>
                  <a:pt x="9883369" y="5484178"/>
                  <a:pt x="9882987" y="5484941"/>
                  <a:pt x="9882733" y="5485704"/>
                </a:cubicBezTo>
                <a:cubicBezTo>
                  <a:pt x="9882479" y="5486467"/>
                  <a:pt x="9882224" y="5486849"/>
                  <a:pt x="9882352" y="5487103"/>
                </a:cubicBezTo>
                <a:cubicBezTo>
                  <a:pt x="9882352" y="5487231"/>
                  <a:pt x="9882352" y="5487358"/>
                  <a:pt x="9882224" y="5487612"/>
                </a:cubicBezTo>
                <a:cubicBezTo>
                  <a:pt x="9882224" y="5487739"/>
                  <a:pt x="9881970" y="5487867"/>
                  <a:pt x="9881843" y="5487867"/>
                </a:cubicBezTo>
                <a:cubicBezTo>
                  <a:pt x="9881716" y="5487867"/>
                  <a:pt x="9881461" y="5488121"/>
                  <a:pt x="9881207" y="5488503"/>
                </a:cubicBezTo>
                <a:cubicBezTo>
                  <a:pt x="9880953" y="5488884"/>
                  <a:pt x="9880698" y="5489393"/>
                  <a:pt x="9880571" y="5490029"/>
                </a:cubicBezTo>
                <a:cubicBezTo>
                  <a:pt x="9880316" y="5490665"/>
                  <a:pt x="9879935" y="5491682"/>
                  <a:pt x="9879426" y="5493209"/>
                </a:cubicBezTo>
                <a:cubicBezTo>
                  <a:pt x="9878917" y="5494608"/>
                  <a:pt x="9878409" y="5496134"/>
                  <a:pt x="9877773" y="5497660"/>
                </a:cubicBezTo>
                <a:cubicBezTo>
                  <a:pt x="9876755" y="5500586"/>
                  <a:pt x="9875992" y="5502875"/>
                  <a:pt x="9875483" y="5504402"/>
                </a:cubicBezTo>
                <a:cubicBezTo>
                  <a:pt x="9874975" y="5505928"/>
                  <a:pt x="9874593" y="5506946"/>
                  <a:pt x="9874338" y="5507709"/>
                </a:cubicBezTo>
                <a:cubicBezTo>
                  <a:pt x="9874084" y="5508345"/>
                  <a:pt x="9874084" y="5508981"/>
                  <a:pt x="9874084" y="5509362"/>
                </a:cubicBezTo>
                <a:cubicBezTo>
                  <a:pt x="9874084" y="5509744"/>
                  <a:pt x="9873957" y="5510125"/>
                  <a:pt x="9873829" y="5510380"/>
                </a:cubicBezTo>
                <a:lnTo>
                  <a:pt x="9873702" y="5510507"/>
                </a:lnTo>
                <a:cubicBezTo>
                  <a:pt x="9873702" y="5510507"/>
                  <a:pt x="9873321" y="5511016"/>
                  <a:pt x="9873066" y="5511143"/>
                </a:cubicBezTo>
                <a:cubicBezTo>
                  <a:pt x="9872812" y="5511270"/>
                  <a:pt x="9872685" y="5511652"/>
                  <a:pt x="9872430" y="5512160"/>
                </a:cubicBezTo>
                <a:cubicBezTo>
                  <a:pt x="9872303" y="5512669"/>
                  <a:pt x="9872176" y="5513305"/>
                  <a:pt x="9872049" y="5513814"/>
                </a:cubicBezTo>
                <a:cubicBezTo>
                  <a:pt x="9872049" y="5514577"/>
                  <a:pt x="9872049" y="5515213"/>
                  <a:pt x="9872049" y="5515595"/>
                </a:cubicBezTo>
                <a:cubicBezTo>
                  <a:pt x="9872049" y="5515976"/>
                  <a:pt x="9871795" y="5516231"/>
                  <a:pt x="9871667" y="5516358"/>
                </a:cubicBezTo>
                <a:cubicBezTo>
                  <a:pt x="9871540" y="5516358"/>
                  <a:pt x="9871413" y="5516485"/>
                  <a:pt x="9871158" y="5516485"/>
                </a:cubicBezTo>
                <a:cubicBezTo>
                  <a:pt x="9870904" y="5516485"/>
                  <a:pt x="9870777" y="5515976"/>
                  <a:pt x="9870777" y="5514704"/>
                </a:cubicBezTo>
                <a:cubicBezTo>
                  <a:pt x="9870777" y="5513432"/>
                  <a:pt x="9871032" y="5512033"/>
                  <a:pt x="9871286" y="5510380"/>
                </a:cubicBezTo>
                <a:cubicBezTo>
                  <a:pt x="9871540" y="5508726"/>
                  <a:pt x="9871922" y="5507073"/>
                  <a:pt x="9872430" y="5505419"/>
                </a:cubicBezTo>
                <a:cubicBezTo>
                  <a:pt x="9872939" y="5503893"/>
                  <a:pt x="9873321" y="5502621"/>
                  <a:pt x="9873702" y="5501985"/>
                </a:cubicBezTo>
                <a:cubicBezTo>
                  <a:pt x="9874084" y="5501476"/>
                  <a:pt x="9874338" y="5500967"/>
                  <a:pt x="9874593" y="5500459"/>
                </a:cubicBezTo>
                <a:cubicBezTo>
                  <a:pt x="9874847" y="5499950"/>
                  <a:pt x="9874975" y="5499568"/>
                  <a:pt x="9874847" y="5499314"/>
                </a:cubicBezTo>
                <a:cubicBezTo>
                  <a:pt x="9874847" y="5499187"/>
                  <a:pt x="9874847" y="5498551"/>
                  <a:pt x="9875229" y="5497406"/>
                </a:cubicBezTo>
                <a:cubicBezTo>
                  <a:pt x="9875483" y="5496389"/>
                  <a:pt x="9875865" y="5495117"/>
                  <a:pt x="9876373" y="5493717"/>
                </a:cubicBezTo>
                <a:cubicBezTo>
                  <a:pt x="9876882" y="5492318"/>
                  <a:pt x="9877264" y="5491174"/>
                  <a:pt x="9877645" y="5490156"/>
                </a:cubicBezTo>
                <a:cubicBezTo>
                  <a:pt x="9878027" y="5489138"/>
                  <a:pt x="9878154" y="5488630"/>
                  <a:pt x="9878154" y="5488503"/>
                </a:cubicBezTo>
                <a:cubicBezTo>
                  <a:pt x="9878154" y="5488503"/>
                  <a:pt x="9878281" y="5487994"/>
                  <a:pt x="9878663" y="5487231"/>
                </a:cubicBezTo>
                <a:cubicBezTo>
                  <a:pt x="9879044" y="5486467"/>
                  <a:pt x="9879553" y="5485577"/>
                  <a:pt x="9880189" y="5484432"/>
                </a:cubicBezTo>
                <a:cubicBezTo>
                  <a:pt x="9880825" y="5483415"/>
                  <a:pt x="9881334" y="5482397"/>
                  <a:pt x="9881716" y="5481507"/>
                </a:cubicBezTo>
                <a:cubicBezTo>
                  <a:pt x="9882097" y="5480617"/>
                  <a:pt x="9882224" y="5479981"/>
                  <a:pt x="9882224" y="5479726"/>
                </a:cubicBezTo>
                <a:cubicBezTo>
                  <a:pt x="9882224" y="5479345"/>
                  <a:pt x="9882479" y="5478836"/>
                  <a:pt x="9882860" y="5477945"/>
                </a:cubicBezTo>
                <a:cubicBezTo>
                  <a:pt x="9883242" y="5477055"/>
                  <a:pt x="9883878" y="5476038"/>
                  <a:pt x="9884641" y="5474893"/>
                </a:cubicBezTo>
                <a:cubicBezTo>
                  <a:pt x="9885277" y="5473748"/>
                  <a:pt x="9885913" y="5472603"/>
                  <a:pt x="9886549" y="5471586"/>
                </a:cubicBezTo>
                <a:cubicBezTo>
                  <a:pt x="9887185" y="5470568"/>
                  <a:pt x="9887567" y="5469805"/>
                  <a:pt x="9887821" y="5469296"/>
                </a:cubicBezTo>
                <a:cubicBezTo>
                  <a:pt x="9889474" y="5465099"/>
                  <a:pt x="9895071" y="5457213"/>
                  <a:pt x="9904865" y="5445384"/>
                </a:cubicBezTo>
                <a:cubicBezTo>
                  <a:pt x="9907918" y="5441823"/>
                  <a:pt x="9910334" y="5438897"/>
                  <a:pt x="9912496" y="5436480"/>
                </a:cubicBezTo>
                <a:cubicBezTo>
                  <a:pt x="9914532" y="5434064"/>
                  <a:pt x="9915676" y="5432919"/>
                  <a:pt x="9915804" y="5432919"/>
                </a:cubicBezTo>
                <a:close/>
                <a:moveTo>
                  <a:pt x="10186472" y="5431774"/>
                </a:moveTo>
                <a:lnTo>
                  <a:pt x="10186472" y="5432029"/>
                </a:lnTo>
                <a:cubicBezTo>
                  <a:pt x="10186218" y="5432156"/>
                  <a:pt x="10185963" y="5432537"/>
                  <a:pt x="10185963" y="5432792"/>
                </a:cubicBezTo>
                <a:cubicBezTo>
                  <a:pt x="10185709" y="5433809"/>
                  <a:pt x="10185836" y="5433937"/>
                  <a:pt x="10186472" y="5433173"/>
                </a:cubicBezTo>
                <a:cubicBezTo>
                  <a:pt x="10186726" y="5432792"/>
                  <a:pt x="10186854" y="5432537"/>
                  <a:pt x="10186854" y="5432283"/>
                </a:cubicBezTo>
                <a:cubicBezTo>
                  <a:pt x="10186854" y="5432029"/>
                  <a:pt x="10186854" y="5431774"/>
                  <a:pt x="10186854" y="5431774"/>
                </a:cubicBezTo>
                <a:cubicBezTo>
                  <a:pt x="10186726" y="5431520"/>
                  <a:pt x="10186472" y="5431774"/>
                  <a:pt x="10186472" y="5431774"/>
                </a:cubicBezTo>
                <a:close/>
                <a:moveTo>
                  <a:pt x="10198428" y="5428594"/>
                </a:moveTo>
                <a:cubicBezTo>
                  <a:pt x="10198428" y="5428722"/>
                  <a:pt x="10198428" y="5429358"/>
                  <a:pt x="10198428" y="5429358"/>
                </a:cubicBezTo>
                <a:cubicBezTo>
                  <a:pt x="10198428" y="5429739"/>
                  <a:pt x="10198174" y="5430248"/>
                  <a:pt x="10197920" y="5430757"/>
                </a:cubicBezTo>
                <a:cubicBezTo>
                  <a:pt x="10197665" y="5431393"/>
                  <a:pt x="10197411" y="5431774"/>
                  <a:pt x="10197029" y="5432156"/>
                </a:cubicBezTo>
                <a:cubicBezTo>
                  <a:pt x="10196648" y="5432410"/>
                  <a:pt x="10196393" y="5432665"/>
                  <a:pt x="10196139" y="5432665"/>
                </a:cubicBezTo>
                <a:cubicBezTo>
                  <a:pt x="10195503" y="5432665"/>
                  <a:pt x="10195503" y="5432410"/>
                  <a:pt x="10196139" y="5432156"/>
                </a:cubicBezTo>
                <a:cubicBezTo>
                  <a:pt x="10196393" y="5432029"/>
                  <a:pt x="10196648" y="5431901"/>
                  <a:pt x="10196775" y="5431520"/>
                </a:cubicBezTo>
                <a:cubicBezTo>
                  <a:pt x="10197029" y="5431266"/>
                  <a:pt x="10197029" y="5430884"/>
                  <a:pt x="10197029" y="5430502"/>
                </a:cubicBezTo>
                <a:cubicBezTo>
                  <a:pt x="10197029" y="5429612"/>
                  <a:pt x="10197029" y="5429103"/>
                  <a:pt x="10197284" y="5428722"/>
                </a:cubicBezTo>
                <a:cubicBezTo>
                  <a:pt x="10197538" y="5428340"/>
                  <a:pt x="10197920" y="5428340"/>
                  <a:pt x="10198428" y="5428594"/>
                </a:cubicBezTo>
                <a:close/>
                <a:moveTo>
                  <a:pt x="10187108" y="5428213"/>
                </a:moveTo>
                <a:lnTo>
                  <a:pt x="10187143" y="5428336"/>
                </a:lnTo>
                <a:lnTo>
                  <a:pt x="10186854" y="5428722"/>
                </a:lnTo>
                <a:cubicBezTo>
                  <a:pt x="10186726" y="5429103"/>
                  <a:pt x="10186854" y="5429485"/>
                  <a:pt x="10186854" y="5429612"/>
                </a:cubicBezTo>
                <a:cubicBezTo>
                  <a:pt x="10186981" y="5429739"/>
                  <a:pt x="10187108" y="5429739"/>
                  <a:pt x="10187235" y="5429612"/>
                </a:cubicBezTo>
                <a:cubicBezTo>
                  <a:pt x="10187363" y="5429612"/>
                  <a:pt x="10187363" y="5429358"/>
                  <a:pt x="10187363" y="5429103"/>
                </a:cubicBezTo>
                <a:lnTo>
                  <a:pt x="10187143" y="5428336"/>
                </a:lnTo>
                <a:lnTo>
                  <a:pt x="10187235" y="5428213"/>
                </a:lnTo>
                <a:close/>
                <a:moveTo>
                  <a:pt x="10191051" y="5426432"/>
                </a:moveTo>
                <a:cubicBezTo>
                  <a:pt x="10190797" y="5426432"/>
                  <a:pt x="10190415" y="5426687"/>
                  <a:pt x="10190415" y="5426687"/>
                </a:cubicBezTo>
                <a:lnTo>
                  <a:pt x="10190415" y="5426814"/>
                </a:lnTo>
                <a:cubicBezTo>
                  <a:pt x="10190288" y="5427068"/>
                  <a:pt x="10190288" y="5427195"/>
                  <a:pt x="10190415" y="5427323"/>
                </a:cubicBezTo>
                <a:cubicBezTo>
                  <a:pt x="10190543" y="5427577"/>
                  <a:pt x="10190669" y="5427704"/>
                  <a:pt x="10190797" y="5427831"/>
                </a:cubicBezTo>
                <a:cubicBezTo>
                  <a:pt x="10190924" y="5427958"/>
                  <a:pt x="10191178" y="5427958"/>
                  <a:pt x="10191178" y="5427958"/>
                </a:cubicBezTo>
                <a:cubicBezTo>
                  <a:pt x="10191178" y="5427958"/>
                  <a:pt x="10191433" y="5427831"/>
                  <a:pt x="10191433" y="5427704"/>
                </a:cubicBezTo>
                <a:cubicBezTo>
                  <a:pt x="10191560" y="5427577"/>
                  <a:pt x="10191687" y="5427323"/>
                  <a:pt x="10191814" y="5427068"/>
                </a:cubicBezTo>
                <a:cubicBezTo>
                  <a:pt x="10191941" y="5426814"/>
                  <a:pt x="10191941" y="5426687"/>
                  <a:pt x="10191814" y="5426559"/>
                </a:cubicBezTo>
                <a:cubicBezTo>
                  <a:pt x="10191560" y="5426432"/>
                  <a:pt x="10191306" y="5426432"/>
                  <a:pt x="10191051" y="5426432"/>
                </a:cubicBezTo>
                <a:close/>
                <a:moveTo>
                  <a:pt x="10198937" y="5422616"/>
                </a:moveTo>
                <a:lnTo>
                  <a:pt x="10199064" y="5422744"/>
                </a:lnTo>
                <a:cubicBezTo>
                  <a:pt x="10199573" y="5422108"/>
                  <a:pt x="10199827" y="5422489"/>
                  <a:pt x="10199955" y="5423761"/>
                </a:cubicBezTo>
                <a:cubicBezTo>
                  <a:pt x="10200082" y="5425923"/>
                  <a:pt x="10199827" y="5426305"/>
                  <a:pt x="10198937" y="5424651"/>
                </a:cubicBezTo>
                <a:cubicBezTo>
                  <a:pt x="10198683" y="5424270"/>
                  <a:pt x="10198683" y="5423888"/>
                  <a:pt x="10198683" y="5423507"/>
                </a:cubicBezTo>
                <a:cubicBezTo>
                  <a:pt x="10198683" y="5423125"/>
                  <a:pt x="10198937" y="5422616"/>
                  <a:pt x="10198937" y="5422616"/>
                </a:cubicBezTo>
                <a:close/>
                <a:moveTo>
                  <a:pt x="9580266" y="5420963"/>
                </a:moveTo>
                <a:cubicBezTo>
                  <a:pt x="9580520" y="5421344"/>
                  <a:pt x="9580139" y="5422489"/>
                  <a:pt x="9578994" y="5424397"/>
                </a:cubicBezTo>
                <a:cubicBezTo>
                  <a:pt x="9578486" y="5425160"/>
                  <a:pt x="9578104" y="5425923"/>
                  <a:pt x="9577722" y="5426559"/>
                </a:cubicBezTo>
                <a:cubicBezTo>
                  <a:pt x="9577341" y="5427323"/>
                  <a:pt x="9577086" y="5427831"/>
                  <a:pt x="9576959" y="5428213"/>
                </a:cubicBezTo>
                <a:cubicBezTo>
                  <a:pt x="9576705" y="5428722"/>
                  <a:pt x="9576323" y="5429866"/>
                  <a:pt x="9575433" y="5431774"/>
                </a:cubicBezTo>
                <a:cubicBezTo>
                  <a:pt x="9574542" y="5433682"/>
                  <a:pt x="9573652" y="5435844"/>
                  <a:pt x="9572507" y="5438388"/>
                </a:cubicBezTo>
                <a:cubicBezTo>
                  <a:pt x="9571490" y="5440932"/>
                  <a:pt x="9570472" y="5443349"/>
                  <a:pt x="9569582" y="5445384"/>
                </a:cubicBezTo>
                <a:cubicBezTo>
                  <a:pt x="9568691" y="5447419"/>
                  <a:pt x="9568183" y="5448818"/>
                  <a:pt x="9567928" y="5449581"/>
                </a:cubicBezTo>
                <a:cubicBezTo>
                  <a:pt x="9567928" y="5450217"/>
                  <a:pt x="9567674" y="5450726"/>
                  <a:pt x="9567547" y="5451235"/>
                </a:cubicBezTo>
                <a:cubicBezTo>
                  <a:pt x="9567292" y="5451744"/>
                  <a:pt x="9567165" y="5451998"/>
                  <a:pt x="9567038" y="5452252"/>
                </a:cubicBezTo>
                <a:cubicBezTo>
                  <a:pt x="9566784" y="5452507"/>
                  <a:pt x="9566529" y="5453143"/>
                  <a:pt x="9566148" y="5454160"/>
                </a:cubicBezTo>
                <a:cubicBezTo>
                  <a:pt x="9565766" y="5455178"/>
                  <a:pt x="9565384" y="5456323"/>
                  <a:pt x="9565003" y="5457467"/>
                </a:cubicBezTo>
                <a:cubicBezTo>
                  <a:pt x="9564621" y="5458739"/>
                  <a:pt x="9564367" y="5459757"/>
                  <a:pt x="9564113" y="5460774"/>
                </a:cubicBezTo>
                <a:cubicBezTo>
                  <a:pt x="9563858" y="5461792"/>
                  <a:pt x="9563858" y="5462301"/>
                  <a:pt x="9563985" y="5462555"/>
                </a:cubicBezTo>
                <a:cubicBezTo>
                  <a:pt x="9564113" y="5462937"/>
                  <a:pt x="9563985" y="5463064"/>
                  <a:pt x="9563604" y="5462809"/>
                </a:cubicBezTo>
                <a:cubicBezTo>
                  <a:pt x="9563350" y="5462809"/>
                  <a:pt x="9563095" y="5463064"/>
                  <a:pt x="9562586" y="5463827"/>
                </a:cubicBezTo>
                <a:cubicBezTo>
                  <a:pt x="9562204" y="5464590"/>
                  <a:pt x="9561696" y="5465481"/>
                  <a:pt x="9561314" y="5466498"/>
                </a:cubicBezTo>
                <a:cubicBezTo>
                  <a:pt x="9560805" y="5467516"/>
                  <a:pt x="9560551" y="5468533"/>
                  <a:pt x="9560170" y="5469424"/>
                </a:cubicBezTo>
                <a:cubicBezTo>
                  <a:pt x="9559915" y="5470314"/>
                  <a:pt x="9559788" y="5470950"/>
                  <a:pt x="9559915" y="5471331"/>
                </a:cubicBezTo>
                <a:cubicBezTo>
                  <a:pt x="9559915" y="5471586"/>
                  <a:pt x="9559915" y="5471840"/>
                  <a:pt x="9559915" y="5472095"/>
                </a:cubicBezTo>
                <a:cubicBezTo>
                  <a:pt x="9559915" y="5472349"/>
                  <a:pt x="9559661" y="5472731"/>
                  <a:pt x="9559533" y="5473112"/>
                </a:cubicBezTo>
                <a:cubicBezTo>
                  <a:pt x="9559279" y="5473494"/>
                  <a:pt x="9559025" y="5473875"/>
                  <a:pt x="9558770" y="5474511"/>
                </a:cubicBezTo>
                <a:cubicBezTo>
                  <a:pt x="9558516" y="5475147"/>
                  <a:pt x="9558261" y="5475656"/>
                  <a:pt x="9558135" y="5476165"/>
                </a:cubicBezTo>
                <a:cubicBezTo>
                  <a:pt x="9557880" y="5476801"/>
                  <a:pt x="9557626" y="5477310"/>
                  <a:pt x="9557244" y="5477945"/>
                </a:cubicBezTo>
                <a:cubicBezTo>
                  <a:pt x="9556862" y="5478581"/>
                  <a:pt x="9556608" y="5479090"/>
                  <a:pt x="9556354" y="5479599"/>
                </a:cubicBezTo>
                <a:cubicBezTo>
                  <a:pt x="9556099" y="5479981"/>
                  <a:pt x="9555845" y="5480489"/>
                  <a:pt x="9555718" y="5480871"/>
                </a:cubicBezTo>
                <a:cubicBezTo>
                  <a:pt x="9555590" y="5481380"/>
                  <a:pt x="9555463" y="5481634"/>
                  <a:pt x="9555590" y="5482016"/>
                </a:cubicBezTo>
                <a:cubicBezTo>
                  <a:pt x="9555590" y="5482397"/>
                  <a:pt x="9555590" y="5483033"/>
                  <a:pt x="9555463" y="5483924"/>
                </a:cubicBezTo>
                <a:cubicBezTo>
                  <a:pt x="9555209" y="5484814"/>
                  <a:pt x="9554955" y="5485831"/>
                  <a:pt x="9554446" y="5486849"/>
                </a:cubicBezTo>
                <a:cubicBezTo>
                  <a:pt x="9554192" y="5487612"/>
                  <a:pt x="9553810" y="5488375"/>
                  <a:pt x="9553555" y="5489138"/>
                </a:cubicBezTo>
                <a:cubicBezTo>
                  <a:pt x="9553174" y="5490283"/>
                  <a:pt x="9553047" y="5491174"/>
                  <a:pt x="9553174" y="5491555"/>
                </a:cubicBezTo>
                <a:cubicBezTo>
                  <a:pt x="9553174" y="5491810"/>
                  <a:pt x="9553174" y="5491937"/>
                  <a:pt x="9553174" y="5492191"/>
                </a:cubicBezTo>
                <a:cubicBezTo>
                  <a:pt x="9553174" y="5492318"/>
                  <a:pt x="9552920" y="5492446"/>
                  <a:pt x="9552665" y="5492446"/>
                </a:cubicBezTo>
                <a:cubicBezTo>
                  <a:pt x="9552538" y="5492446"/>
                  <a:pt x="9552283" y="5492700"/>
                  <a:pt x="9552029" y="5493209"/>
                </a:cubicBezTo>
                <a:cubicBezTo>
                  <a:pt x="9551775" y="5493717"/>
                  <a:pt x="9551520" y="5494353"/>
                  <a:pt x="9551266" y="5495117"/>
                </a:cubicBezTo>
                <a:cubicBezTo>
                  <a:pt x="9551012" y="5495880"/>
                  <a:pt x="9550884" y="5496389"/>
                  <a:pt x="9550757" y="5496897"/>
                </a:cubicBezTo>
                <a:lnTo>
                  <a:pt x="9550503" y="5496643"/>
                </a:lnTo>
                <a:cubicBezTo>
                  <a:pt x="9550503" y="5496643"/>
                  <a:pt x="9550503" y="5497406"/>
                  <a:pt x="9550503" y="5497279"/>
                </a:cubicBezTo>
                <a:cubicBezTo>
                  <a:pt x="9550630" y="5497279"/>
                  <a:pt x="9550630" y="5497406"/>
                  <a:pt x="9550503" y="5497915"/>
                </a:cubicBezTo>
                <a:cubicBezTo>
                  <a:pt x="9550375" y="5498296"/>
                  <a:pt x="9550121" y="5498805"/>
                  <a:pt x="9549612" y="5499441"/>
                </a:cubicBezTo>
                <a:cubicBezTo>
                  <a:pt x="9549231" y="5500077"/>
                  <a:pt x="9548849" y="5501222"/>
                  <a:pt x="9548340" y="5502748"/>
                </a:cubicBezTo>
                <a:cubicBezTo>
                  <a:pt x="9547832" y="5504274"/>
                  <a:pt x="9547323" y="5505801"/>
                  <a:pt x="9546941" y="5507454"/>
                </a:cubicBezTo>
                <a:cubicBezTo>
                  <a:pt x="9544016" y="5519029"/>
                  <a:pt x="9542235" y="5525134"/>
                  <a:pt x="9541981" y="5525516"/>
                </a:cubicBezTo>
                <a:cubicBezTo>
                  <a:pt x="9541854" y="5525643"/>
                  <a:pt x="9541599" y="5526152"/>
                  <a:pt x="9541345" y="5527042"/>
                </a:cubicBezTo>
                <a:cubicBezTo>
                  <a:pt x="9541091" y="5527932"/>
                  <a:pt x="9540836" y="5528950"/>
                  <a:pt x="9540454" y="5529968"/>
                </a:cubicBezTo>
                <a:cubicBezTo>
                  <a:pt x="9539691" y="5533020"/>
                  <a:pt x="9539182" y="5535437"/>
                  <a:pt x="9538801" y="5537218"/>
                </a:cubicBezTo>
                <a:cubicBezTo>
                  <a:pt x="9538419" y="5538998"/>
                  <a:pt x="9538038" y="5540143"/>
                  <a:pt x="9537783" y="5540906"/>
                </a:cubicBezTo>
                <a:cubicBezTo>
                  <a:pt x="9537529" y="5541542"/>
                  <a:pt x="9537402" y="5541924"/>
                  <a:pt x="9537275" y="5541797"/>
                </a:cubicBezTo>
                <a:cubicBezTo>
                  <a:pt x="9537275" y="5541797"/>
                  <a:pt x="9537020" y="5541415"/>
                  <a:pt x="9536893" y="5540906"/>
                </a:cubicBezTo>
                <a:cubicBezTo>
                  <a:pt x="9536893" y="5540397"/>
                  <a:pt x="9536766" y="5539507"/>
                  <a:pt x="9536893" y="5538362"/>
                </a:cubicBezTo>
                <a:cubicBezTo>
                  <a:pt x="9536893" y="5537218"/>
                  <a:pt x="9537020" y="5535946"/>
                  <a:pt x="9537275" y="5534547"/>
                </a:cubicBezTo>
                <a:cubicBezTo>
                  <a:pt x="9537529" y="5533275"/>
                  <a:pt x="9537783" y="5532130"/>
                  <a:pt x="9537911" y="5531112"/>
                </a:cubicBezTo>
                <a:cubicBezTo>
                  <a:pt x="9537911" y="5530095"/>
                  <a:pt x="9538038" y="5529459"/>
                  <a:pt x="9537911" y="5529204"/>
                </a:cubicBezTo>
                <a:cubicBezTo>
                  <a:pt x="9537911" y="5528950"/>
                  <a:pt x="9537911" y="5528823"/>
                  <a:pt x="9538038" y="5528696"/>
                </a:cubicBezTo>
                <a:cubicBezTo>
                  <a:pt x="9538038" y="5528696"/>
                  <a:pt x="9538292" y="5528696"/>
                  <a:pt x="9538547" y="5528696"/>
                </a:cubicBezTo>
                <a:cubicBezTo>
                  <a:pt x="9538801" y="5528696"/>
                  <a:pt x="9539182" y="5528441"/>
                  <a:pt x="9539437" y="5527932"/>
                </a:cubicBezTo>
                <a:cubicBezTo>
                  <a:pt x="9539691" y="5527424"/>
                  <a:pt x="9539945" y="5526661"/>
                  <a:pt x="9540073" y="5525897"/>
                </a:cubicBezTo>
                <a:cubicBezTo>
                  <a:pt x="9540963" y="5520174"/>
                  <a:pt x="9541726" y="5517248"/>
                  <a:pt x="9542490" y="5517121"/>
                </a:cubicBezTo>
                <a:cubicBezTo>
                  <a:pt x="9542744" y="5517121"/>
                  <a:pt x="9542871" y="5516994"/>
                  <a:pt x="9542744" y="5516739"/>
                </a:cubicBezTo>
                <a:cubicBezTo>
                  <a:pt x="9542744" y="5516485"/>
                  <a:pt x="9542617" y="5516231"/>
                  <a:pt x="9542362" y="5515849"/>
                </a:cubicBezTo>
                <a:cubicBezTo>
                  <a:pt x="9542235" y="5515468"/>
                  <a:pt x="9542108" y="5515086"/>
                  <a:pt x="9542235" y="5514577"/>
                </a:cubicBezTo>
                <a:cubicBezTo>
                  <a:pt x="9542235" y="5514068"/>
                  <a:pt x="9542490" y="5513560"/>
                  <a:pt x="9542998" y="5513178"/>
                </a:cubicBezTo>
                <a:cubicBezTo>
                  <a:pt x="9543380" y="5512796"/>
                  <a:pt x="9543634" y="5512160"/>
                  <a:pt x="9544016" y="5511270"/>
                </a:cubicBezTo>
                <a:cubicBezTo>
                  <a:pt x="9544397" y="5510380"/>
                  <a:pt x="9544652" y="5509617"/>
                  <a:pt x="9544906" y="5508726"/>
                </a:cubicBezTo>
                <a:cubicBezTo>
                  <a:pt x="9545034" y="5507836"/>
                  <a:pt x="9545288" y="5507073"/>
                  <a:pt x="9545542" y="5506182"/>
                </a:cubicBezTo>
                <a:cubicBezTo>
                  <a:pt x="9545797" y="5505292"/>
                  <a:pt x="9546178" y="5504783"/>
                  <a:pt x="9546433" y="5504274"/>
                </a:cubicBezTo>
                <a:cubicBezTo>
                  <a:pt x="9546814" y="5503766"/>
                  <a:pt x="9546941" y="5503130"/>
                  <a:pt x="9547069" y="5502494"/>
                </a:cubicBezTo>
                <a:cubicBezTo>
                  <a:pt x="9547069" y="5501858"/>
                  <a:pt x="9547069" y="5501222"/>
                  <a:pt x="9547069" y="5500713"/>
                </a:cubicBezTo>
                <a:cubicBezTo>
                  <a:pt x="9546814" y="5499441"/>
                  <a:pt x="9547069" y="5498296"/>
                  <a:pt x="9548213" y="5497279"/>
                </a:cubicBezTo>
                <a:cubicBezTo>
                  <a:pt x="9548722" y="5496643"/>
                  <a:pt x="9549103" y="5496007"/>
                  <a:pt x="9549358" y="5495371"/>
                </a:cubicBezTo>
                <a:cubicBezTo>
                  <a:pt x="9549358" y="5494989"/>
                  <a:pt x="9549485" y="5494608"/>
                  <a:pt x="9549358" y="5494226"/>
                </a:cubicBezTo>
                <a:cubicBezTo>
                  <a:pt x="9549103" y="5493336"/>
                  <a:pt x="9549231" y="5492191"/>
                  <a:pt x="9549612" y="5490665"/>
                </a:cubicBezTo>
                <a:cubicBezTo>
                  <a:pt x="9549994" y="5489138"/>
                  <a:pt x="9550630" y="5487867"/>
                  <a:pt x="9551393" y="5486722"/>
                </a:cubicBezTo>
                <a:cubicBezTo>
                  <a:pt x="9551647" y="5486340"/>
                  <a:pt x="9551902" y="5485831"/>
                  <a:pt x="9552029" y="5485323"/>
                </a:cubicBezTo>
                <a:cubicBezTo>
                  <a:pt x="9552156" y="5484814"/>
                  <a:pt x="9552283" y="5484432"/>
                  <a:pt x="9552156" y="5484178"/>
                </a:cubicBezTo>
                <a:cubicBezTo>
                  <a:pt x="9552156" y="5483796"/>
                  <a:pt x="9552283" y="5483415"/>
                  <a:pt x="9552538" y="5482906"/>
                </a:cubicBezTo>
                <a:cubicBezTo>
                  <a:pt x="9552665" y="5482397"/>
                  <a:pt x="9553047" y="5481761"/>
                  <a:pt x="9553301" y="5481380"/>
                </a:cubicBezTo>
                <a:cubicBezTo>
                  <a:pt x="9553683" y="5480744"/>
                  <a:pt x="9553810" y="5480235"/>
                  <a:pt x="9554064" y="5479599"/>
                </a:cubicBezTo>
                <a:cubicBezTo>
                  <a:pt x="9554064" y="5478963"/>
                  <a:pt x="9554192" y="5478454"/>
                  <a:pt x="9554064" y="5478073"/>
                </a:cubicBezTo>
                <a:cubicBezTo>
                  <a:pt x="9554064" y="5477691"/>
                  <a:pt x="9554064" y="5477310"/>
                  <a:pt x="9554064" y="5477055"/>
                </a:cubicBezTo>
                <a:cubicBezTo>
                  <a:pt x="9554192" y="5476674"/>
                  <a:pt x="9554446" y="5476546"/>
                  <a:pt x="9554955" y="5476546"/>
                </a:cubicBezTo>
                <a:cubicBezTo>
                  <a:pt x="9555209" y="5476546"/>
                  <a:pt x="9555590" y="5476292"/>
                  <a:pt x="9555845" y="5475783"/>
                </a:cubicBezTo>
                <a:cubicBezTo>
                  <a:pt x="9556099" y="5475274"/>
                  <a:pt x="9556354" y="5474638"/>
                  <a:pt x="9556481" y="5474002"/>
                </a:cubicBezTo>
                <a:cubicBezTo>
                  <a:pt x="9556481" y="5473367"/>
                  <a:pt x="9556481" y="5472731"/>
                  <a:pt x="9556862" y="5472222"/>
                </a:cubicBezTo>
                <a:cubicBezTo>
                  <a:pt x="9557117" y="5471713"/>
                  <a:pt x="9557371" y="5471459"/>
                  <a:pt x="9557498" y="5471459"/>
                </a:cubicBezTo>
                <a:cubicBezTo>
                  <a:pt x="9557753" y="5471459"/>
                  <a:pt x="9557880" y="5471459"/>
                  <a:pt x="9557880" y="5471331"/>
                </a:cubicBezTo>
                <a:cubicBezTo>
                  <a:pt x="9557880" y="5471331"/>
                  <a:pt x="9557880" y="5471204"/>
                  <a:pt x="9557626" y="5470950"/>
                </a:cubicBezTo>
                <a:cubicBezTo>
                  <a:pt x="9557498" y="5470695"/>
                  <a:pt x="9557371" y="5470441"/>
                  <a:pt x="9557626" y="5470187"/>
                </a:cubicBezTo>
                <a:cubicBezTo>
                  <a:pt x="9557753" y="5469932"/>
                  <a:pt x="9558007" y="5469551"/>
                  <a:pt x="9558389" y="5469169"/>
                </a:cubicBezTo>
                <a:cubicBezTo>
                  <a:pt x="9558770" y="5468788"/>
                  <a:pt x="9559025" y="5468406"/>
                  <a:pt x="9559152" y="5468024"/>
                </a:cubicBezTo>
                <a:cubicBezTo>
                  <a:pt x="9559279" y="5467643"/>
                  <a:pt x="9559407" y="5467134"/>
                  <a:pt x="9559407" y="5466880"/>
                </a:cubicBezTo>
                <a:cubicBezTo>
                  <a:pt x="9559279" y="5466371"/>
                  <a:pt x="9559407" y="5465481"/>
                  <a:pt x="9559915" y="5464209"/>
                </a:cubicBezTo>
                <a:cubicBezTo>
                  <a:pt x="9560424" y="5462937"/>
                  <a:pt x="9561187" y="5461538"/>
                  <a:pt x="9562077" y="5460011"/>
                </a:cubicBezTo>
                <a:cubicBezTo>
                  <a:pt x="9562713" y="5458994"/>
                  <a:pt x="9563222" y="5457976"/>
                  <a:pt x="9563476" y="5456831"/>
                </a:cubicBezTo>
                <a:cubicBezTo>
                  <a:pt x="9563731" y="5455687"/>
                  <a:pt x="9563731" y="5454796"/>
                  <a:pt x="9563476" y="5454288"/>
                </a:cubicBezTo>
                <a:cubicBezTo>
                  <a:pt x="9563476" y="5454160"/>
                  <a:pt x="9563476" y="5453779"/>
                  <a:pt x="9563731" y="5453270"/>
                </a:cubicBezTo>
                <a:cubicBezTo>
                  <a:pt x="9563985" y="5452761"/>
                  <a:pt x="9564240" y="5452252"/>
                  <a:pt x="9564621" y="5451616"/>
                </a:cubicBezTo>
                <a:cubicBezTo>
                  <a:pt x="9565130" y="5450980"/>
                  <a:pt x="9565512" y="5450472"/>
                  <a:pt x="9565639" y="5449836"/>
                </a:cubicBezTo>
                <a:cubicBezTo>
                  <a:pt x="9565893" y="5449327"/>
                  <a:pt x="9565893" y="5448818"/>
                  <a:pt x="9565893" y="5448564"/>
                </a:cubicBezTo>
                <a:cubicBezTo>
                  <a:pt x="9565893" y="5448309"/>
                  <a:pt x="9565893" y="5448055"/>
                  <a:pt x="9565893" y="5447801"/>
                </a:cubicBezTo>
                <a:cubicBezTo>
                  <a:pt x="9566020" y="5447546"/>
                  <a:pt x="9566275" y="5447419"/>
                  <a:pt x="9566656" y="5447419"/>
                </a:cubicBezTo>
                <a:cubicBezTo>
                  <a:pt x="9566911" y="5447419"/>
                  <a:pt x="9567292" y="5447292"/>
                  <a:pt x="9567547" y="5446910"/>
                </a:cubicBezTo>
                <a:cubicBezTo>
                  <a:pt x="9567801" y="5446656"/>
                  <a:pt x="9567928" y="5446274"/>
                  <a:pt x="9567928" y="5445766"/>
                </a:cubicBezTo>
                <a:cubicBezTo>
                  <a:pt x="9567928" y="5445384"/>
                  <a:pt x="9568183" y="5444621"/>
                  <a:pt x="9568691" y="5443349"/>
                </a:cubicBezTo>
                <a:cubicBezTo>
                  <a:pt x="9569200" y="5442077"/>
                  <a:pt x="9569709" y="5440932"/>
                  <a:pt x="9570472" y="5439533"/>
                </a:cubicBezTo>
                <a:cubicBezTo>
                  <a:pt x="9571235" y="5438134"/>
                  <a:pt x="9571744" y="5436862"/>
                  <a:pt x="9572126" y="5435717"/>
                </a:cubicBezTo>
                <a:cubicBezTo>
                  <a:pt x="9572507" y="5434573"/>
                  <a:pt x="9572762" y="5433937"/>
                  <a:pt x="9572634" y="5433555"/>
                </a:cubicBezTo>
                <a:cubicBezTo>
                  <a:pt x="9572634" y="5433173"/>
                  <a:pt x="9572634" y="5432665"/>
                  <a:pt x="9572889" y="5431901"/>
                </a:cubicBezTo>
                <a:cubicBezTo>
                  <a:pt x="9573143" y="5431266"/>
                  <a:pt x="9573525" y="5430502"/>
                  <a:pt x="9574161" y="5429739"/>
                </a:cubicBezTo>
                <a:cubicBezTo>
                  <a:pt x="9574670" y="5429103"/>
                  <a:pt x="9575051" y="5428467"/>
                  <a:pt x="9575433" y="5427831"/>
                </a:cubicBezTo>
                <a:cubicBezTo>
                  <a:pt x="9575814" y="5427195"/>
                  <a:pt x="9575942" y="5426814"/>
                  <a:pt x="9575942" y="5426559"/>
                </a:cubicBezTo>
                <a:cubicBezTo>
                  <a:pt x="9575942" y="5426432"/>
                  <a:pt x="9575942" y="5426051"/>
                  <a:pt x="9576323" y="5425287"/>
                </a:cubicBezTo>
                <a:cubicBezTo>
                  <a:pt x="9576705" y="5424524"/>
                  <a:pt x="9577214" y="5423888"/>
                  <a:pt x="9577849" y="5422998"/>
                </a:cubicBezTo>
                <a:cubicBezTo>
                  <a:pt x="9579121" y="5421217"/>
                  <a:pt x="9579885" y="5420581"/>
                  <a:pt x="9580266" y="5420963"/>
                </a:cubicBezTo>
                <a:close/>
                <a:moveTo>
                  <a:pt x="10188889" y="5420454"/>
                </a:moveTo>
                <a:cubicBezTo>
                  <a:pt x="10188634" y="5420708"/>
                  <a:pt x="10188253" y="5421726"/>
                  <a:pt x="10188253" y="5421726"/>
                </a:cubicBezTo>
                <a:lnTo>
                  <a:pt x="10188253" y="5421599"/>
                </a:lnTo>
                <a:cubicBezTo>
                  <a:pt x="10187998" y="5422108"/>
                  <a:pt x="10187998" y="5422744"/>
                  <a:pt x="10187998" y="5423380"/>
                </a:cubicBezTo>
                <a:cubicBezTo>
                  <a:pt x="10187871" y="5424524"/>
                  <a:pt x="10187998" y="5425033"/>
                  <a:pt x="10188253" y="5424524"/>
                </a:cubicBezTo>
                <a:cubicBezTo>
                  <a:pt x="10188507" y="5424143"/>
                  <a:pt x="10188762" y="5422998"/>
                  <a:pt x="10189143" y="5421472"/>
                </a:cubicBezTo>
                <a:cubicBezTo>
                  <a:pt x="10189398" y="5420327"/>
                  <a:pt x="10189270" y="5419945"/>
                  <a:pt x="10188889" y="5420454"/>
                </a:cubicBezTo>
                <a:close/>
                <a:moveTo>
                  <a:pt x="9865562" y="5419182"/>
                </a:moveTo>
                <a:cubicBezTo>
                  <a:pt x="9865943" y="5419055"/>
                  <a:pt x="9866198" y="5419182"/>
                  <a:pt x="9866198" y="5419437"/>
                </a:cubicBezTo>
                <a:cubicBezTo>
                  <a:pt x="9866198" y="5419564"/>
                  <a:pt x="9866198" y="5419945"/>
                  <a:pt x="9865943" y="5420581"/>
                </a:cubicBezTo>
                <a:cubicBezTo>
                  <a:pt x="9865817" y="5421217"/>
                  <a:pt x="9865689" y="5421853"/>
                  <a:pt x="9865435" y="5422616"/>
                </a:cubicBezTo>
                <a:lnTo>
                  <a:pt x="9865562" y="5422871"/>
                </a:lnTo>
                <a:cubicBezTo>
                  <a:pt x="9865308" y="5424270"/>
                  <a:pt x="9864926" y="5425160"/>
                  <a:pt x="9864417" y="5425415"/>
                </a:cubicBezTo>
                <a:cubicBezTo>
                  <a:pt x="9863908" y="5425669"/>
                  <a:pt x="9863145" y="5425669"/>
                  <a:pt x="9862128" y="5425415"/>
                </a:cubicBezTo>
                <a:cubicBezTo>
                  <a:pt x="9861619" y="5425415"/>
                  <a:pt x="9861110" y="5425287"/>
                  <a:pt x="9860474" y="5425160"/>
                </a:cubicBezTo>
                <a:cubicBezTo>
                  <a:pt x="9859838" y="5425160"/>
                  <a:pt x="9859330" y="5425160"/>
                  <a:pt x="9858948" y="5425287"/>
                </a:cubicBezTo>
                <a:cubicBezTo>
                  <a:pt x="9858058" y="5425415"/>
                  <a:pt x="9857549" y="5425287"/>
                  <a:pt x="9857422" y="5425033"/>
                </a:cubicBezTo>
                <a:cubicBezTo>
                  <a:pt x="9857422" y="5424779"/>
                  <a:pt x="9857676" y="5424397"/>
                  <a:pt x="9858439" y="5423888"/>
                </a:cubicBezTo>
                <a:cubicBezTo>
                  <a:pt x="9858694" y="5423888"/>
                  <a:pt x="9859075" y="5423634"/>
                  <a:pt x="9859584" y="5423252"/>
                </a:cubicBezTo>
                <a:cubicBezTo>
                  <a:pt x="9859965" y="5422998"/>
                  <a:pt x="9860474" y="5422616"/>
                  <a:pt x="9860728" y="5422235"/>
                </a:cubicBezTo>
                <a:cubicBezTo>
                  <a:pt x="9861237" y="5421599"/>
                  <a:pt x="9861492" y="5421344"/>
                  <a:pt x="9861619" y="5421344"/>
                </a:cubicBezTo>
                <a:cubicBezTo>
                  <a:pt x="9861619" y="5421344"/>
                  <a:pt x="9861619" y="5421726"/>
                  <a:pt x="9861619" y="5422362"/>
                </a:cubicBezTo>
                <a:cubicBezTo>
                  <a:pt x="9861237" y="5423507"/>
                  <a:pt x="9861619" y="5423380"/>
                  <a:pt x="9862637" y="5421980"/>
                </a:cubicBezTo>
                <a:cubicBezTo>
                  <a:pt x="9863145" y="5421344"/>
                  <a:pt x="9863654" y="5420708"/>
                  <a:pt x="9864163" y="5420200"/>
                </a:cubicBezTo>
                <a:cubicBezTo>
                  <a:pt x="9864672" y="5419691"/>
                  <a:pt x="9865180" y="5419437"/>
                  <a:pt x="9865562" y="5419182"/>
                </a:cubicBezTo>
                <a:close/>
                <a:moveTo>
                  <a:pt x="10196648" y="5417783"/>
                </a:moveTo>
                <a:cubicBezTo>
                  <a:pt x="10196521" y="5417910"/>
                  <a:pt x="10196393" y="5418165"/>
                  <a:pt x="10196266" y="5418419"/>
                </a:cubicBezTo>
                <a:cubicBezTo>
                  <a:pt x="10196139" y="5418801"/>
                  <a:pt x="10195884" y="5419564"/>
                  <a:pt x="10195884" y="5419564"/>
                </a:cubicBezTo>
                <a:lnTo>
                  <a:pt x="10196012" y="5419437"/>
                </a:lnTo>
                <a:cubicBezTo>
                  <a:pt x="10195884" y="5419945"/>
                  <a:pt x="10195884" y="5420327"/>
                  <a:pt x="10195884" y="5420581"/>
                </a:cubicBezTo>
                <a:cubicBezTo>
                  <a:pt x="10195884" y="5420963"/>
                  <a:pt x="10196139" y="5420836"/>
                  <a:pt x="10196521" y="5420200"/>
                </a:cubicBezTo>
                <a:cubicBezTo>
                  <a:pt x="10196648" y="5419818"/>
                  <a:pt x="10196902" y="5419437"/>
                  <a:pt x="10196902" y="5419055"/>
                </a:cubicBezTo>
                <a:cubicBezTo>
                  <a:pt x="10197029" y="5418673"/>
                  <a:pt x="10197029" y="5418292"/>
                  <a:pt x="10197029" y="5418037"/>
                </a:cubicBezTo>
                <a:cubicBezTo>
                  <a:pt x="10196902" y="5417783"/>
                  <a:pt x="10196648" y="5417783"/>
                  <a:pt x="10196648" y="5417783"/>
                </a:cubicBezTo>
                <a:close/>
                <a:moveTo>
                  <a:pt x="10193849" y="5415366"/>
                </a:moveTo>
                <a:cubicBezTo>
                  <a:pt x="10193213" y="5414858"/>
                  <a:pt x="10193086" y="5414985"/>
                  <a:pt x="10193595" y="5415748"/>
                </a:cubicBezTo>
                <a:cubicBezTo>
                  <a:pt x="10193977" y="5416511"/>
                  <a:pt x="10193722" y="5417020"/>
                  <a:pt x="10193086" y="5417401"/>
                </a:cubicBezTo>
                <a:cubicBezTo>
                  <a:pt x="10192832" y="5417529"/>
                  <a:pt x="10192450" y="5418037"/>
                  <a:pt x="10192450" y="5418037"/>
                </a:cubicBezTo>
                <a:lnTo>
                  <a:pt x="10192196" y="5417910"/>
                </a:lnTo>
                <a:cubicBezTo>
                  <a:pt x="10192196" y="5418165"/>
                  <a:pt x="10192196" y="5418419"/>
                  <a:pt x="10192196" y="5418673"/>
                </a:cubicBezTo>
                <a:cubicBezTo>
                  <a:pt x="10193213" y="5419691"/>
                  <a:pt x="10193849" y="5419309"/>
                  <a:pt x="10194358" y="5417656"/>
                </a:cubicBezTo>
                <a:cubicBezTo>
                  <a:pt x="10194485" y="5417274"/>
                  <a:pt x="10194485" y="5416765"/>
                  <a:pt x="10194358" y="5416384"/>
                </a:cubicBezTo>
                <a:cubicBezTo>
                  <a:pt x="10194358" y="5416002"/>
                  <a:pt x="10194104" y="5415621"/>
                  <a:pt x="10193849" y="5415366"/>
                </a:cubicBezTo>
                <a:close/>
                <a:moveTo>
                  <a:pt x="9866452" y="5414985"/>
                </a:moveTo>
                <a:cubicBezTo>
                  <a:pt x="9865817" y="5414985"/>
                  <a:pt x="9864799" y="5415366"/>
                  <a:pt x="9863527" y="5416130"/>
                </a:cubicBezTo>
                <a:cubicBezTo>
                  <a:pt x="9862255" y="5416893"/>
                  <a:pt x="9860856" y="5417529"/>
                  <a:pt x="9859457" y="5418546"/>
                </a:cubicBezTo>
                <a:cubicBezTo>
                  <a:pt x="9858058" y="5419437"/>
                  <a:pt x="9857040" y="5420327"/>
                  <a:pt x="9856277" y="5421090"/>
                </a:cubicBezTo>
                <a:cubicBezTo>
                  <a:pt x="9855768" y="5421599"/>
                  <a:pt x="9855259" y="5422108"/>
                  <a:pt x="9854750" y="5422362"/>
                </a:cubicBezTo>
                <a:cubicBezTo>
                  <a:pt x="9854242" y="5422744"/>
                  <a:pt x="9853860" y="5422871"/>
                  <a:pt x="9853606" y="5422998"/>
                </a:cubicBezTo>
                <a:cubicBezTo>
                  <a:pt x="9853351" y="5422998"/>
                  <a:pt x="9852970" y="5423252"/>
                  <a:pt x="9852461" y="5423761"/>
                </a:cubicBezTo>
                <a:cubicBezTo>
                  <a:pt x="9851952" y="5424270"/>
                  <a:pt x="9851570" y="5424779"/>
                  <a:pt x="9851316" y="5425287"/>
                </a:cubicBezTo>
                <a:cubicBezTo>
                  <a:pt x="9850935" y="5425923"/>
                  <a:pt x="9850807" y="5426305"/>
                  <a:pt x="9850807" y="5426559"/>
                </a:cubicBezTo>
                <a:cubicBezTo>
                  <a:pt x="9850807" y="5426687"/>
                  <a:pt x="9850807" y="5426941"/>
                  <a:pt x="9850553" y="5427068"/>
                </a:cubicBezTo>
                <a:cubicBezTo>
                  <a:pt x="9850426" y="5427195"/>
                  <a:pt x="9850299" y="5427323"/>
                  <a:pt x="9850044" y="5427323"/>
                </a:cubicBezTo>
                <a:cubicBezTo>
                  <a:pt x="9849790" y="5427323"/>
                  <a:pt x="9848900" y="5427958"/>
                  <a:pt x="9847628" y="5429230"/>
                </a:cubicBezTo>
                <a:cubicBezTo>
                  <a:pt x="9846356" y="5430502"/>
                  <a:pt x="9844829" y="5431901"/>
                  <a:pt x="9843303" y="5433682"/>
                </a:cubicBezTo>
                <a:cubicBezTo>
                  <a:pt x="9841777" y="5435336"/>
                  <a:pt x="9840378" y="5436989"/>
                  <a:pt x="9839233" y="5438388"/>
                </a:cubicBezTo>
                <a:cubicBezTo>
                  <a:pt x="9838088" y="5439787"/>
                  <a:pt x="9837452" y="5440551"/>
                  <a:pt x="9837452" y="5440805"/>
                </a:cubicBezTo>
                <a:cubicBezTo>
                  <a:pt x="9837452" y="5440932"/>
                  <a:pt x="9837198" y="5441441"/>
                  <a:pt x="9836435" y="5442459"/>
                </a:cubicBezTo>
                <a:cubicBezTo>
                  <a:pt x="9835799" y="5443349"/>
                  <a:pt x="9834908" y="5444494"/>
                  <a:pt x="9833891" y="5445766"/>
                </a:cubicBezTo>
                <a:cubicBezTo>
                  <a:pt x="9831601" y="5448564"/>
                  <a:pt x="9829439" y="5451362"/>
                  <a:pt x="9827531" y="5454160"/>
                </a:cubicBezTo>
                <a:cubicBezTo>
                  <a:pt x="9825496" y="5456959"/>
                  <a:pt x="9824224" y="5458994"/>
                  <a:pt x="9823461" y="5460266"/>
                </a:cubicBezTo>
                <a:cubicBezTo>
                  <a:pt x="9823207" y="5460774"/>
                  <a:pt x="9822952" y="5461156"/>
                  <a:pt x="9822698" y="5461538"/>
                </a:cubicBezTo>
                <a:cubicBezTo>
                  <a:pt x="9822443" y="5461919"/>
                  <a:pt x="9822316" y="5462046"/>
                  <a:pt x="9822062" y="5462046"/>
                </a:cubicBezTo>
                <a:cubicBezTo>
                  <a:pt x="9821934" y="5462046"/>
                  <a:pt x="9821807" y="5462173"/>
                  <a:pt x="9821934" y="5462555"/>
                </a:cubicBezTo>
                <a:cubicBezTo>
                  <a:pt x="9821934" y="5462809"/>
                  <a:pt x="9822189" y="5463191"/>
                  <a:pt x="9822443" y="5463573"/>
                </a:cubicBezTo>
                <a:cubicBezTo>
                  <a:pt x="9823207" y="5464717"/>
                  <a:pt x="9823207" y="5464972"/>
                  <a:pt x="9822443" y="5464209"/>
                </a:cubicBezTo>
                <a:cubicBezTo>
                  <a:pt x="9822062" y="5463954"/>
                  <a:pt x="9821680" y="5463827"/>
                  <a:pt x="9821299" y="5464081"/>
                </a:cubicBezTo>
                <a:cubicBezTo>
                  <a:pt x="9820917" y="5464209"/>
                  <a:pt x="9820536" y="5464590"/>
                  <a:pt x="9820027" y="5465353"/>
                </a:cubicBezTo>
                <a:cubicBezTo>
                  <a:pt x="9819645" y="5465862"/>
                  <a:pt x="9819264" y="5466371"/>
                  <a:pt x="9819009" y="5466752"/>
                </a:cubicBezTo>
                <a:cubicBezTo>
                  <a:pt x="9818755" y="5467134"/>
                  <a:pt x="9818627" y="5467516"/>
                  <a:pt x="9818755" y="5467643"/>
                </a:cubicBezTo>
                <a:cubicBezTo>
                  <a:pt x="9818755" y="5467770"/>
                  <a:pt x="9818627" y="5468152"/>
                  <a:pt x="9818119" y="5468788"/>
                </a:cubicBezTo>
                <a:cubicBezTo>
                  <a:pt x="9817737" y="5469424"/>
                  <a:pt x="9817228" y="5469932"/>
                  <a:pt x="9816719" y="5470695"/>
                </a:cubicBezTo>
                <a:cubicBezTo>
                  <a:pt x="9815321" y="5472349"/>
                  <a:pt x="9814812" y="5473621"/>
                  <a:pt x="9814939" y="5474511"/>
                </a:cubicBezTo>
                <a:cubicBezTo>
                  <a:pt x="9815193" y="5475274"/>
                  <a:pt x="9815066" y="5475656"/>
                  <a:pt x="9814430" y="5475402"/>
                </a:cubicBezTo>
                <a:cubicBezTo>
                  <a:pt x="9814176" y="5475402"/>
                  <a:pt x="9813794" y="5475402"/>
                  <a:pt x="9813540" y="5475529"/>
                </a:cubicBezTo>
                <a:cubicBezTo>
                  <a:pt x="9813285" y="5475656"/>
                  <a:pt x="9813031" y="5475910"/>
                  <a:pt x="9813031" y="5476292"/>
                </a:cubicBezTo>
                <a:cubicBezTo>
                  <a:pt x="9813031" y="5476801"/>
                  <a:pt x="9812777" y="5477310"/>
                  <a:pt x="9812395" y="5477818"/>
                </a:cubicBezTo>
                <a:cubicBezTo>
                  <a:pt x="9812141" y="5478327"/>
                  <a:pt x="9811759" y="5478709"/>
                  <a:pt x="9811504" y="5478963"/>
                </a:cubicBezTo>
                <a:cubicBezTo>
                  <a:pt x="9811250" y="5479217"/>
                  <a:pt x="9810996" y="5479345"/>
                  <a:pt x="9810869" y="5479217"/>
                </a:cubicBezTo>
                <a:cubicBezTo>
                  <a:pt x="9810487" y="5478836"/>
                  <a:pt x="9812777" y="5471967"/>
                  <a:pt x="9817992" y="5458358"/>
                </a:cubicBezTo>
                <a:cubicBezTo>
                  <a:pt x="9820154" y="5452507"/>
                  <a:pt x="9822062" y="5447801"/>
                  <a:pt x="9823588" y="5444112"/>
                </a:cubicBezTo>
                <a:cubicBezTo>
                  <a:pt x="9825114" y="5440551"/>
                  <a:pt x="9826895" y="5436989"/>
                  <a:pt x="9828803" y="5433555"/>
                </a:cubicBezTo>
                <a:cubicBezTo>
                  <a:pt x="9832491" y="5426432"/>
                  <a:pt x="9833636" y="5421980"/>
                  <a:pt x="9832110" y="5420327"/>
                </a:cubicBezTo>
                <a:cubicBezTo>
                  <a:pt x="9831728" y="5419945"/>
                  <a:pt x="9830711" y="5419564"/>
                  <a:pt x="9829057" y="5419182"/>
                </a:cubicBezTo>
                <a:cubicBezTo>
                  <a:pt x="9827531" y="5418801"/>
                  <a:pt x="9825750" y="5418419"/>
                  <a:pt x="9823970" y="5418165"/>
                </a:cubicBezTo>
                <a:cubicBezTo>
                  <a:pt x="9822189" y="5417910"/>
                  <a:pt x="9820790" y="5417656"/>
                  <a:pt x="9819772" y="5417656"/>
                </a:cubicBezTo>
                <a:cubicBezTo>
                  <a:pt x="9818882" y="5417656"/>
                  <a:pt x="9817864" y="5417656"/>
                  <a:pt x="9816974" y="5417656"/>
                </a:cubicBezTo>
                <a:cubicBezTo>
                  <a:pt x="9816084" y="5417783"/>
                  <a:pt x="9815447" y="5417910"/>
                  <a:pt x="9815066" y="5418165"/>
                </a:cubicBezTo>
                <a:cubicBezTo>
                  <a:pt x="9814049" y="5418801"/>
                  <a:pt x="9812649" y="5421217"/>
                  <a:pt x="9810741" y="5425542"/>
                </a:cubicBezTo>
                <a:cubicBezTo>
                  <a:pt x="9809851" y="5427450"/>
                  <a:pt x="9809215" y="5428976"/>
                  <a:pt x="9808706" y="5430375"/>
                </a:cubicBezTo>
                <a:cubicBezTo>
                  <a:pt x="9808198" y="5431774"/>
                  <a:pt x="9807943" y="5432537"/>
                  <a:pt x="9807943" y="5432665"/>
                </a:cubicBezTo>
                <a:cubicBezTo>
                  <a:pt x="9807943" y="5432792"/>
                  <a:pt x="9807689" y="5433682"/>
                  <a:pt x="9807307" y="5435081"/>
                </a:cubicBezTo>
                <a:cubicBezTo>
                  <a:pt x="9806798" y="5436480"/>
                  <a:pt x="9806163" y="5438261"/>
                  <a:pt x="9805526" y="5440169"/>
                </a:cubicBezTo>
                <a:cubicBezTo>
                  <a:pt x="9804763" y="5442077"/>
                  <a:pt x="9804127" y="5443730"/>
                  <a:pt x="9803619" y="5445257"/>
                </a:cubicBezTo>
                <a:cubicBezTo>
                  <a:pt x="9803110" y="5446656"/>
                  <a:pt x="9802855" y="5447546"/>
                  <a:pt x="9802855" y="5447801"/>
                </a:cubicBezTo>
                <a:cubicBezTo>
                  <a:pt x="9802855" y="5447928"/>
                  <a:pt x="9802601" y="5448818"/>
                  <a:pt x="9802092" y="5450472"/>
                </a:cubicBezTo>
                <a:cubicBezTo>
                  <a:pt x="9801583" y="5452125"/>
                  <a:pt x="9800820" y="5453906"/>
                  <a:pt x="9800057" y="5456068"/>
                </a:cubicBezTo>
                <a:cubicBezTo>
                  <a:pt x="9799294" y="5458231"/>
                  <a:pt x="9798531" y="5460266"/>
                  <a:pt x="9797895" y="5462046"/>
                </a:cubicBezTo>
                <a:cubicBezTo>
                  <a:pt x="9797259" y="5463827"/>
                  <a:pt x="9796877" y="5465099"/>
                  <a:pt x="9796623" y="5465735"/>
                </a:cubicBezTo>
                <a:cubicBezTo>
                  <a:pt x="9796496" y="5466371"/>
                  <a:pt x="9796241" y="5466880"/>
                  <a:pt x="9795987" y="5467388"/>
                </a:cubicBezTo>
                <a:cubicBezTo>
                  <a:pt x="9795733" y="5467897"/>
                  <a:pt x="9795605" y="5468024"/>
                  <a:pt x="9795478" y="5468024"/>
                </a:cubicBezTo>
                <a:cubicBezTo>
                  <a:pt x="9795351" y="5468024"/>
                  <a:pt x="9795097" y="5468279"/>
                  <a:pt x="9794842" y="5468788"/>
                </a:cubicBezTo>
                <a:cubicBezTo>
                  <a:pt x="9794588" y="5469169"/>
                  <a:pt x="9794461" y="5469805"/>
                  <a:pt x="9794206" y="5470441"/>
                </a:cubicBezTo>
                <a:cubicBezTo>
                  <a:pt x="9793443" y="5473239"/>
                  <a:pt x="9792680" y="5476038"/>
                  <a:pt x="9791790" y="5478836"/>
                </a:cubicBezTo>
                <a:cubicBezTo>
                  <a:pt x="9790899" y="5481634"/>
                  <a:pt x="9790390" y="5483288"/>
                  <a:pt x="9790136" y="5483924"/>
                </a:cubicBezTo>
                <a:cubicBezTo>
                  <a:pt x="9789882" y="5484305"/>
                  <a:pt x="9789754" y="5484687"/>
                  <a:pt x="9789500" y="5485323"/>
                </a:cubicBezTo>
                <a:cubicBezTo>
                  <a:pt x="9789246" y="5485959"/>
                  <a:pt x="9788991" y="5486595"/>
                  <a:pt x="9788864" y="5487231"/>
                </a:cubicBezTo>
                <a:cubicBezTo>
                  <a:pt x="9788610" y="5487994"/>
                  <a:pt x="9788228" y="5488884"/>
                  <a:pt x="9787847" y="5490156"/>
                </a:cubicBezTo>
                <a:cubicBezTo>
                  <a:pt x="9787465" y="5491428"/>
                  <a:pt x="9786956" y="5492573"/>
                  <a:pt x="9786447" y="5493845"/>
                </a:cubicBezTo>
                <a:cubicBezTo>
                  <a:pt x="9786066" y="5495117"/>
                  <a:pt x="9785557" y="5496261"/>
                  <a:pt x="9785176" y="5497533"/>
                </a:cubicBezTo>
                <a:cubicBezTo>
                  <a:pt x="9784794" y="5498805"/>
                  <a:pt x="9784412" y="5499823"/>
                  <a:pt x="9784158" y="5500586"/>
                </a:cubicBezTo>
                <a:cubicBezTo>
                  <a:pt x="9783522" y="5503257"/>
                  <a:pt x="9782759" y="5506182"/>
                  <a:pt x="9781741" y="5509617"/>
                </a:cubicBezTo>
                <a:cubicBezTo>
                  <a:pt x="9780724" y="5513051"/>
                  <a:pt x="9779833" y="5515722"/>
                  <a:pt x="9779070" y="5517630"/>
                </a:cubicBezTo>
                <a:cubicBezTo>
                  <a:pt x="9778689" y="5518775"/>
                  <a:pt x="9778180" y="5520682"/>
                  <a:pt x="9777544" y="5523353"/>
                </a:cubicBezTo>
                <a:cubicBezTo>
                  <a:pt x="9776908" y="5526025"/>
                  <a:pt x="9776272" y="5528696"/>
                  <a:pt x="9775636" y="5531367"/>
                </a:cubicBezTo>
                <a:cubicBezTo>
                  <a:pt x="9775000" y="5534165"/>
                  <a:pt x="9774618" y="5536200"/>
                  <a:pt x="9774491" y="5537726"/>
                </a:cubicBezTo>
                <a:cubicBezTo>
                  <a:pt x="9774491" y="5538235"/>
                  <a:pt x="9774491" y="5538998"/>
                  <a:pt x="9774491" y="5540016"/>
                </a:cubicBezTo>
                <a:cubicBezTo>
                  <a:pt x="9774618" y="5541033"/>
                  <a:pt x="9774873" y="5542051"/>
                  <a:pt x="9775127" y="5542941"/>
                </a:cubicBezTo>
                <a:cubicBezTo>
                  <a:pt x="9775509" y="5543959"/>
                  <a:pt x="9776145" y="5544976"/>
                  <a:pt x="9777162" y="5545994"/>
                </a:cubicBezTo>
                <a:cubicBezTo>
                  <a:pt x="9777671" y="5546503"/>
                  <a:pt x="9778052" y="5547011"/>
                  <a:pt x="9778434" y="5547520"/>
                </a:cubicBezTo>
                <a:cubicBezTo>
                  <a:pt x="9778816" y="5548029"/>
                  <a:pt x="9778943" y="5548538"/>
                  <a:pt x="9778943" y="5548919"/>
                </a:cubicBezTo>
                <a:lnTo>
                  <a:pt x="9779324" y="5548665"/>
                </a:lnTo>
                <a:cubicBezTo>
                  <a:pt x="9779324" y="5548665"/>
                  <a:pt x="9779324" y="5549683"/>
                  <a:pt x="9779833" y="5550573"/>
                </a:cubicBezTo>
                <a:cubicBezTo>
                  <a:pt x="9780215" y="5551463"/>
                  <a:pt x="9780978" y="5552354"/>
                  <a:pt x="9781741" y="5553244"/>
                </a:cubicBezTo>
                <a:cubicBezTo>
                  <a:pt x="9782632" y="5554134"/>
                  <a:pt x="9783649" y="5554770"/>
                  <a:pt x="9785048" y="5555025"/>
                </a:cubicBezTo>
                <a:cubicBezTo>
                  <a:pt x="9787083" y="5555406"/>
                  <a:pt x="9788864" y="5555279"/>
                  <a:pt x="9790518" y="5554770"/>
                </a:cubicBezTo>
                <a:cubicBezTo>
                  <a:pt x="9792171" y="5554261"/>
                  <a:pt x="9793570" y="5553626"/>
                  <a:pt x="9794715" y="5552735"/>
                </a:cubicBezTo>
                <a:cubicBezTo>
                  <a:pt x="9795860" y="5551845"/>
                  <a:pt x="9796241" y="5551082"/>
                  <a:pt x="9796241" y="5550318"/>
                </a:cubicBezTo>
                <a:cubicBezTo>
                  <a:pt x="9796241" y="5549937"/>
                  <a:pt x="9796241" y="5549683"/>
                  <a:pt x="9796114" y="5549428"/>
                </a:cubicBezTo>
                <a:cubicBezTo>
                  <a:pt x="9796114" y="5549174"/>
                  <a:pt x="9796114" y="5548919"/>
                  <a:pt x="9796114" y="5548792"/>
                </a:cubicBezTo>
                <a:lnTo>
                  <a:pt x="9796114" y="5548029"/>
                </a:lnTo>
                <a:cubicBezTo>
                  <a:pt x="9796114" y="5548029"/>
                  <a:pt x="9795860" y="5546757"/>
                  <a:pt x="9795860" y="5546757"/>
                </a:cubicBezTo>
                <a:cubicBezTo>
                  <a:pt x="9795097" y="5539380"/>
                  <a:pt x="9797513" y="5530858"/>
                  <a:pt x="9802855" y="5521318"/>
                </a:cubicBezTo>
                <a:cubicBezTo>
                  <a:pt x="9808198" y="5511779"/>
                  <a:pt x="9813412" y="5503511"/>
                  <a:pt x="9818246" y="5496643"/>
                </a:cubicBezTo>
                <a:cubicBezTo>
                  <a:pt x="9819390" y="5495117"/>
                  <a:pt x="9820281" y="5493717"/>
                  <a:pt x="9821044" y="5492446"/>
                </a:cubicBezTo>
                <a:cubicBezTo>
                  <a:pt x="9821934" y="5491174"/>
                  <a:pt x="9824351" y="5487612"/>
                  <a:pt x="9828294" y="5482016"/>
                </a:cubicBezTo>
                <a:cubicBezTo>
                  <a:pt x="9832237" y="5476419"/>
                  <a:pt x="9836689" y="5470187"/>
                  <a:pt x="9841777" y="5463318"/>
                </a:cubicBezTo>
                <a:cubicBezTo>
                  <a:pt x="9846737" y="5456577"/>
                  <a:pt x="9851189" y="5450726"/>
                  <a:pt x="9855132" y="5445893"/>
                </a:cubicBezTo>
                <a:cubicBezTo>
                  <a:pt x="9859075" y="5441059"/>
                  <a:pt x="9861365" y="5438770"/>
                  <a:pt x="9862128" y="5439279"/>
                </a:cubicBezTo>
                <a:cubicBezTo>
                  <a:pt x="9862255" y="5439533"/>
                  <a:pt x="9862382" y="5440042"/>
                  <a:pt x="9862509" y="5440805"/>
                </a:cubicBezTo>
                <a:cubicBezTo>
                  <a:pt x="9862509" y="5441695"/>
                  <a:pt x="9862509" y="5442586"/>
                  <a:pt x="9862509" y="5443730"/>
                </a:cubicBezTo>
                <a:cubicBezTo>
                  <a:pt x="9862509" y="5444875"/>
                  <a:pt x="9862509" y="5446529"/>
                  <a:pt x="9862764" y="5448818"/>
                </a:cubicBezTo>
                <a:cubicBezTo>
                  <a:pt x="9863018" y="5451108"/>
                  <a:pt x="9863145" y="5453524"/>
                  <a:pt x="9863400" y="5456068"/>
                </a:cubicBezTo>
                <a:cubicBezTo>
                  <a:pt x="9863908" y="5460902"/>
                  <a:pt x="9864545" y="5464463"/>
                  <a:pt x="9865562" y="5466625"/>
                </a:cubicBezTo>
                <a:cubicBezTo>
                  <a:pt x="9866452" y="5468788"/>
                  <a:pt x="9868106" y="5470695"/>
                  <a:pt x="9870523" y="5472349"/>
                </a:cubicBezTo>
                <a:cubicBezTo>
                  <a:pt x="9873829" y="5474766"/>
                  <a:pt x="9876628" y="5475402"/>
                  <a:pt x="9879044" y="5474257"/>
                </a:cubicBezTo>
                <a:cubicBezTo>
                  <a:pt x="9879553" y="5474002"/>
                  <a:pt x="9880189" y="5473367"/>
                  <a:pt x="9881080" y="5472476"/>
                </a:cubicBezTo>
                <a:cubicBezTo>
                  <a:pt x="9881970" y="5471586"/>
                  <a:pt x="9882606" y="5470568"/>
                  <a:pt x="9883242" y="5469551"/>
                </a:cubicBezTo>
                <a:cubicBezTo>
                  <a:pt x="9883878" y="5468533"/>
                  <a:pt x="9884132" y="5467897"/>
                  <a:pt x="9884132" y="5467516"/>
                </a:cubicBezTo>
                <a:cubicBezTo>
                  <a:pt x="9884132" y="5467388"/>
                  <a:pt x="9884132" y="5467134"/>
                  <a:pt x="9884005" y="5466752"/>
                </a:cubicBezTo>
                <a:cubicBezTo>
                  <a:pt x="9884005" y="5466371"/>
                  <a:pt x="9883751" y="5466116"/>
                  <a:pt x="9883369" y="5465735"/>
                </a:cubicBezTo>
                <a:cubicBezTo>
                  <a:pt x="9883115" y="5465481"/>
                  <a:pt x="9882733" y="5465099"/>
                  <a:pt x="9882352" y="5464845"/>
                </a:cubicBezTo>
                <a:cubicBezTo>
                  <a:pt x="9881461" y="5464209"/>
                  <a:pt x="9880698" y="5463318"/>
                  <a:pt x="9879808" y="5462428"/>
                </a:cubicBezTo>
                <a:cubicBezTo>
                  <a:pt x="9878917" y="5461410"/>
                  <a:pt x="9878409" y="5460393"/>
                  <a:pt x="9878281" y="5459121"/>
                </a:cubicBezTo>
                <a:cubicBezTo>
                  <a:pt x="9878154" y="5457722"/>
                  <a:pt x="9878154" y="5456195"/>
                  <a:pt x="9878154" y="5454542"/>
                </a:cubicBezTo>
                <a:cubicBezTo>
                  <a:pt x="9878154" y="5452888"/>
                  <a:pt x="9878154" y="5450726"/>
                  <a:pt x="9878409" y="5448309"/>
                </a:cubicBezTo>
                <a:cubicBezTo>
                  <a:pt x="9878409" y="5446147"/>
                  <a:pt x="9878663" y="5443985"/>
                  <a:pt x="9878917" y="5441823"/>
                </a:cubicBezTo>
                <a:cubicBezTo>
                  <a:pt x="9879172" y="5439660"/>
                  <a:pt x="9879426" y="5438134"/>
                  <a:pt x="9879553" y="5436989"/>
                </a:cubicBezTo>
                <a:cubicBezTo>
                  <a:pt x="9880062" y="5435209"/>
                  <a:pt x="9880444" y="5433173"/>
                  <a:pt x="9880825" y="5431011"/>
                </a:cubicBezTo>
                <a:cubicBezTo>
                  <a:pt x="9881207" y="5428849"/>
                  <a:pt x="9881588" y="5426814"/>
                  <a:pt x="9881843" y="5425033"/>
                </a:cubicBezTo>
                <a:cubicBezTo>
                  <a:pt x="9882097" y="5423252"/>
                  <a:pt x="9882224" y="5422235"/>
                  <a:pt x="9882224" y="5421853"/>
                </a:cubicBezTo>
                <a:cubicBezTo>
                  <a:pt x="9882224" y="5421599"/>
                  <a:pt x="9882224" y="5421344"/>
                  <a:pt x="9881970" y="5421090"/>
                </a:cubicBezTo>
                <a:cubicBezTo>
                  <a:pt x="9881843" y="5420963"/>
                  <a:pt x="9881716" y="5420836"/>
                  <a:pt x="9881461" y="5420836"/>
                </a:cubicBezTo>
                <a:cubicBezTo>
                  <a:pt x="9881461" y="5420836"/>
                  <a:pt x="9881080" y="5420581"/>
                  <a:pt x="9880698" y="5420073"/>
                </a:cubicBezTo>
                <a:cubicBezTo>
                  <a:pt x="9880062" y="5419309"/>
                  <a:pt x="9879044" y="5418546"/>
                  <a:pt x="9878027" y="5417783"/>
                </a:cubicBezTo>
                <a:cubicBezTo>
                  <a:pt x="9876882" y="5417020"/>
                  <a:pt x="9875738" y="5416893"/>
                  <a:pt x="9874720" y="5417529"/>
                </a:cubicBezTo>
                <a:cubicBezTo>
                  <a:pt x="9873957" y="5418165"/>
                  <a:pt x="9873066" y="5418037"/>
                  <a:pt x="9872176" y="5417147"/>
                </a:cubicBezTo>
                <a:cubicBezTo>
                  <a:pt x="9870014" y="5415621"/>
                  <a:pt x="9868106" y="5414858"/>
                  <a:pt x="9866452" y="5414985"/>
                </a:cubicBezTo>
                <a:close/>
                <a:moveTo>
                  <a:pt x="9584336" y="5411805"/>
                </a:moveTo>
                <a:cubicBezTo>
                  <a:pt x="9584463" y="5411805"/>
                  <a:pt x="9584591" y="5412059"/>
                  <a:pt x="9584463" y="5412695"/>
                </a:cubicBezTo>
                <a:cubicBezTo>
                  <a:pt x="9584463" y="5412950"/>
                  <a:pt x="9584209" y="5413331"/>
                  <a:pt x="9583955" y="5413586"/>
                </a:cubicBezTo>
                <a:lnTo>
                  <a:pt x="9584209" y="5413586"/>
                </a:lnTo>
                <a:cubicBezTo>
                  <a:pt x="9584209" y="5413586"/>
                  <a:pt x="9583700" y="5413967"/>
                  <a:pt x="9583319" y="5413967"/>
                </a:cubicBezTo>
                <a:cubicBezTo>
                  <a:pt x="9581665" y="5414094"/>
                  <a:pt x="9581792" y="5413586"/>
                  <a:pt x="9583319" y="5412314"/>
                </a:cubicBezTo>
                <a:cubicBezTo>
                  <a:pt x="9583828" y="5411932"/>
                  <a:pt x="9584209" y="5411805"/>
                  <a:pt x="9584336" y="5411805"/>
                </a:cubicBezTo>
                <a:close/>
                <a:moveTo>
                  <a:pt x="10097437" y="5411169"/>
                </a:moveTo>
                <a:cubicBezTo>
                  <a:pt x="10097691" y="5410787"/>
                  <a:pt x="10097945" y="5410915"/>
                  <a:pt x="10098327" y="5411296"/>
                </a:cubicBezTo>
                <a:cubicBezTo>
                  <a:pt x="10098454" y="5411551"/>
                  <a:pt x="10098581" y="5411932"/>
                  <a:pt x="10098581" y="5412187"/>
                </a:cubicBezTo>
                <a:cubicBezTo>
                  <a:pt x="10098581" y="5412441"/>
                  <a:pt x="10098581" y="5412695"/>
                  <a:pt x="10098327" y="5412822"/>
                </a:cubicBezTo>
                <a:cubicBezTo>
                  <a:pt x="10098072" y="5413077"/>
                  <a:pt x="10097818" y="5413458"/>
                  <a:pt x="10097564" y="5414094"/>
                </a:cubicBezTo>
                <a:cubicBezTo>
                  <a:pt x="10097309" y="5414730"/>
                  <a:pt x="10097055" y="5415366"/>
                  <a:pt x="10096801" y="5415875"/>
                </a:cubicBezTo>
                <a:cubicBezTo>
                  <a:pt x="10096673" y="5416511"/>
                  <a:pt x="10096546" y="5416893"/>
                  <a:pt x="10096546" y="5417274"/>
                </a:cubicBezTo>
                <a:cubicBezTo>
                  <a:pt x="10096546" y="5417529"/>
                  <a:pt x="10096546" y="5418037"/>
                  <a:pt x="10096546" y="5418546"/>
                </a:cubicBezTo>
                <a:cubicBezTo>
                  <a:pt x="10096419" y="5419055"/>
                  <a:pt x="10096164" y="5419691"/>
                  <a:pt x="10095910" y="5420327"/>
                </a:cubicBezTo>
                <a:cubicBezTo>
                  <a:pt x="10095656" y="5420963"/>
                  <a:pt x="10095401" y="5421472"/>
                  <a:pt x="10095147" y="5421853"/>
                </a:cubicBezTo>
                <a:cubicBezTo>
                  <a:pt x="10094892" y="5422235"/>
                  <a:pt x="10094638" y="5422489"/>
                  <a:pt x="10094511" y="5422362"/>
                </a:cubicBezTo>
                <a:cubicBezTo>
                  <a:pt x="10094384" y="5422362"/>
                  <a:pt x="10094257" y="5422362"/>
                  <a:pt x="10094129" y="5422616"/>
                </a:cubicBezTo>
                <a:cubicBezTo>
                  <a:pt x="10094129" y="5422871"/>
                  <a:pt x="10094129" y="5423252"/>
                  <a:pt x="10094129" y="5423634"/>
                </a:cubicBezTo>
                <a:lnTo>
                  <a:pt x="10093875" y="5423634"/>
                </a:lnTo>
                <a:cubicBezTo>
                  <a:pt x="10093875" y="5423634"/>
                  <a:pt x="10093875" y="5424524"/>
                  <a:pt x="10093748" y="5424906"/>
                </a:cubicBezTo>
                <a:cubicBezTo>
                  <a:pt x="10093621" y="5425287"/>
                  <a:pt x="10093366" y="5425542"/>
                  <a:pt x="10093112" y="5425669"/>
                </a:cubicBezTo>
                <a:cubicBezTo>
                  <a:pt x="10092857" y="5425669"/>
                  <a:pt x="10092603" y="5425542"/>
                  <a:pt x="10092603" y="5424906"/>
                </a:cubicBezTo>
                <a:cubicBezTo>
                  <a:pt x="10092603" y="5424270"/>
                  <a:pt x="10092603" y="5423507"/>
                  <a:pt x="10092857" y="5422489"/>
                </a:cubicBezTo>
                <a:cubicBezTo>
                  <a:pt x="10093112" y="5421472"/>
                  <a:pt x="10093494" y="5420327"/>
                  <a:pt x="10094002" y="5419182"/>
                </a:cubicBezTo>
                <a:cubicBezTo>
                  <a:pt x="10094257" y="5418419"/>
                  <a:pt x="10094638" y="5417529"/>
                  <a:pt x="10095147" y="5416511"/>
                </a:cubicBezTo>
                <a:cubicBezTo>
                  <a:pt x="10095656" y="5415494"/>
                  <a:pt x="10096037" y="5414476"/>
                  <a:pt x="10096419" y="5413458"/>
                </a:cubicBezTo>
                <a:cubicBezTo>
                  <a:pt x="10096801" y="5412314"/>
                  <a:pt x="10097182" y="5411423"/>
                  <a:pt x="10097437" y="5411169"/>
                </a:cubicBezTo>
                <a:close/>
                <a:moveTo>
                  <a:pt x="10203262" y="5410024"/>
                </a:moveTo>
                <a:lnTo>
                  <a:pt x="10204000" y="5410024"/>
                </a:lnTo>
                <a:lnTo>
                  <a:pt x="10204407" y="5410533"/>
                </a:lnTo>
                <a:cubicBezTo>
                  <a:pt x="10204407" y="5410787"/>
                  <a:pt x="10204279" y="5410787"/>
                  <a:pt x="10204025" y="5410787"/>
                </a:cubicBezTo>
                <a:cubicBezTo>
                  <a:pt x="10203770" y="5410915"/>
                  <a:pt x="10203516" y="5410915"/>
                  <a:pt x="10203262" y="5410915"/>
                </a:cubicBezTo>
                <a:cubicBezTo>
                  <a:pt x="10203007" y="5411042"/>
                  <a:pt x="10202626" y="5410915"/>
                  <a:pt x="10202626" y="5410915"/>
                </a:cubicBezTo>
                <a:cubicBezTo>
                  <a:pt x="10202626" y="5410787"/>
                  <a:pt x="10202626" y="5410660"/>
                  <a:pt x="10202626" y="5410406"/>
                </a:cubicBezTo>
                <a:cubicBezTo>
                  <a:pt x="10202753" y="5410151"/>
                  <a:pt x="10203007" y="5410024"/>
                  <a:pt x="10203262" y="5410024"/>
                </a:cubicBezTo>
                <a:close/>
                <a:moveTo>
                  <a:pt x="10195630" y="5410024"/>
                </a:moveTo>
                <a:cubicBezTo>
                  <a:pt x="10195503" y="5410024"/>
                  <a:pt x="10195376" y="5410279"/>
                  <a:pt x="10195376" y="5410279"/>
                </a:cubicBezTo>
                <a:cubicBezTo>
                  <a:pt x="10195249" y="5410533"/>
                  <a:pt x="10195376" y="5410787"/>
                  <a:pt x="10195503" y="5411042"/>
                </a:cubicBezTo>
                <a:cubicBezTo>
                  <a:pt x="10195503" y="5411423"/>
                  <a:pt x="10195758" y="5411678"/>
                  <a:pt x="10195884" y="5411805"/>
                </a:cubicBezTo>
                <a:cubicBezTo>
                  <a:pt x="10196012" y="5412059"/>
                  <a:pt x="10196266" y="5412059"/>
                  <a:pt x="10196266" y="5412059"/>
                </a:cubicBezTo>
                <a:cubicBezTo>
                  <a:pt x="10196393" y="5412059"/>
                  <a:pt x="10196393" y="5412059"/>
                  <a:pt x="10196393" y="5411805"/>
                </a:cubicBezTo>
                <a:cubicBezTo>
                  <a:pt x="10196393" y="5411551"/>
                  <a:pt x="10196393" y="5411296"/>
                  <a:pt x="10196393" y="5411042"/>
                </a:cubicBezTo>
                <a:cubicBezTo>
                  <a:pt x="10196393" y="5410660"/>
                  <a:pt x="10196266" y="5410406"/>
                  <a:pt x="10196139" y="5410279"/>
                </a:cubicBezTo>
                <a:cubicBezTo>
                  <a:pt x="10195884" y="5410024"/>
                  <a:pt x="10195758" y="5410024"/>
                  <a:pt x="10195630" y="5410024"/>
                </a:cubicBezTo>
                <a:close/>
                <a:moveTo>
                  <a:pt x="10203898" y="5409897"/>
                </a:moveTo>
                <a:lnTo>
                  <a:pt x="10204152" y="5410024"/>
                </a:lnTo>
                <a:lnTo>
                  <a:pt x="10204000" y="5410024"/>
                </a:lnTo>
                <a:close/>
                <a:moveTo>
                  <a:pt x="9181768" y="5406463"/>
                </a:moveTo>
                <a:cubicBezTo>
                  <a:pt x="9181768" y="5406590"/>
                  <a:pt x="9181768" y="5406844"/>
                  <a:pt x="9181768" y="5407099"/>
                </a:cubicBezTo>
                <a:cubicBezTo>
                  <a:pt x="9181768" y="5407353"/>
                  <a:pt x="9181386" y="5407735"/>
                  <a:pt x="9181132" y="5408116"/>
                </a:cubicBezTo>
                <a:cubicBezTo>
                  <a:pt x="9177443" y="5412950"/>
                  <a:pt x="9175662" y="5415621"/>
                  <a:pt x="9175917" y="5416130"/>
                </a:cubicBezTo>
                <a:cubicBezTo>
                  <a:pt x="9175917" y="5416384"/>
                  <a:pt x="9175662" y="5416765"/>
                  <a:pt x="9175535" y="5417147"/>
                </a:cubicBezTo>
                <a:cubicBezTo>
                  <a:pt x="9175281" y="5417529"/>
                  <a:pt x="9175027" y="5417910"/>
                  <a:pt x="9174645" y="5418292"/>
                </a:cubicBezTo>
                <a:cubicBezTo>
                  <a:pt x="9174263" y="5418673"/>
                  <a:pt x="9174009" y="5419055"/>
                  <a:pt x="9173882" y="5419309"/>
                </a:cubicBezTo>
                <a:cubicBezTo>
                  <a:pt x="9173755" y="5419691"/>
                  <a:pt x="9173755" y="5419945"/>
                  <a:pt x="9173882" y="5420200"/>
                </a:cubicBezTo>
                <a:cubicBezTo>
                  <a:pt x="9173882" y="5420454"/>
                  <a:pt x="9173882" y="5420963"/>
                  <a:pt x="9173373" y="5421726"/>
                </a:cubicBezTo>
                <a:cubicBezTo>
                  <a:pt x="9172864" y="5422489"/>
                  <a:pt x="9172355" y="5423507"/>
                  <a:pt x="9171592" y="5424524"/>
                </a:cubicBezTo>
                <a:cubicBezTo>
                  <a:pt x="9170702" y="5425669"/>
                  <a:pt x="9169939" y="5426814"/>
                  <a:pt x="9169175" y="5428213"/>
                </a:cubicBezTo>
                <a:cubicBezTo>
                  <a:pt x="9168412" y="5429612"/>
                  <a:pt x="9167903" y="5430757"/>
                  <a:pt x="9167522" y="5431647"/>
                </a:cubicBezTo>
                <a:cubicBezTo>
                  <a:pt x="9167140" y="5432665"/>
                  <a:pt x="9166759" y="5433428"/>
                  <a:pt x="9166250" y="5434064"/>
                </a:cubicBezTo>
                <a:cubicBezTo>
                  <a:pt x="9165741" y="5434700"/>
                  <a:pt x="9165360" y="5435081"/>
                  <a:pt x="9165105" y="5435081"/>
                </a:cubicBezTo>
                <a:cubicBezTo>
                  <a:pt x="9164724" y="5435081"/>
                  <a:pt x="9164469" y="5435209"/>
                  <a:pt x="9164342" y="5435463"/>
                </a:cubicBezTo>
                <a:cubicBezTo>
                  <a:pt x="9164342" y="5435717"/>
                  <a:pt x="9164342" y="5435844"/>
                  <a:pt x="9164469" y="5436226"/>
                </a:cubicBezTo>
                <a:cubicBezTo>
                  <a:pt x="9164597" y="5436480"/>
                  <a:pt x="9164597" y="5436862"/>
                  <a:pt x="9164469" y="5437371"/>
                </a:cubicBezTo>
                <a:cubicBezTo>
                  <a:pt x="9164342" y="5437752"/>
                  <a:pt x="9163960" y="5438261"/>
                  <a:pt x="9163452" y="5438516"/>
                </a:cubicBezTo>
                <a:cubicBezTo>
                  <a:pt x="9163070" y="5438897"/>
                  <a:pt x="9162689" y="5439279"/>
                  <a:pt x="9162561" y="5439533"/>
                </a:cubicBezTo>
                <a:cubicBezTo>
                  <a:pt x="9162434" y="5439787"/>
                  <a:pt x="9162434" y="5439915"/>
                  <a:pt x="9162561" y="5439915"/>
                </a:cubicBezTo>
                <a:cubicBezTo>
                  <a:pt x="9162816" y="5439915"/>
                  <a:pt x="9162434" y="5441059"/>
                  <a:pt x="9161544" y="5443222"/>
                </a:cubicBezTo>
                <a:cubicBezTo>
                  <a:pt x="9160654" y="5445511"/>
                  <a:pt x="9159127" y="5448564"/>
                  <a:pt x="9157346" y="5452380"/>
                </a:cubicBezTo>
                <a:cubicBezTo>
                  <a:pt x="9156965" y="5453143"/>
                  <a:pt x="9156583" y="5454033"/>
                  <a:pt x="9156202" y="5454796"/>
                </a:cubicBezTo>
                <a:cubicBezTo>
                  <a:pt x="9155820" y="5455559"/>
                  <a:pt x="9155566" y="5456195"/>
                  <a:pt x="9155311" y="5456577"/>
                </a:cubicBezTo>
                <a:cubicBezTo>
                  <a:pt x="9155057" y="5457086"/>
                  <a:pt x="9154675" y="5457976"/>
                  <a:pt x="9154167" y="5459248"/>
                </a:cubicBezTo>
                <a:cubicBezTo>
                  <a:pt x="9153531" y="5460520"/>
                  <a:pt x="9153022" y="5462046"/>
                  <a:pt x="9152386" y="5463573"/>
                </a:cubicBezTo>
                <a:cubicBezTo>
                  <a:pt x="9148697" y="5472731"/>
                  <a:pt x="9146408" y="5477437"/>
                  <a:pt x="9145390" y="5477691"/>
                </a:cubicBezTo>
                <a:cubicBezTo>
                  <a:pt x="9145136" y="5477818"/>
                  <a:pt x="9144881" y="5478200"/>
                  <a:pt x="9144754" y="5478581"/>
                </a:cubicBezTo>
                <a:cubicBezTo>
                  <a:pt x="9144754" y="5478963"/>
                  <a:pt x="9144754" y="5479345"/>
                  <a:pt x="9144754" y="5479853"/>
                </a:cubicBezTo>
                <a:cubicBezTo>
                  <a:pt x="9144881" y="5480362"/>
                  <a:pt x="9144881" y="5480744"/>
                  <a:pt x="9144754" y="5481125"/>
                </a:cubicBezTo>
                <a:cubicBezTo>
                  <a:pt x="9144754" y="5481507"/>
                  <a:pt x="9144500" y="5481634"/>
                  <a:pt x="9144246" y="5481634"/>
                </a:cubicBezTo>
                <a:cubicBezTo>
                  <a:pt x="9143991" y="5481634"/>
                  <a:pt x="9143737" y="5481888"/>
                  <a:pt x="9143482" y="5482143"/>
                </a:cubicBezTo>
                <a:cubicBezTo>
                  <a:pt x="9143355" y="5482397"/>
                  <a:pt x="9143228" y="5482906"/>
                  <a:pt x="9143355" y="5483288"/>
                </a:cubicBezTo>
                <a:cubicBezTo>
                  <a:pt x="9143355" y="5484432"/>
                  <a:pt x="9142847" y="5485959"/>
                  <a:pt x="9142083" y="5488121"/>
                </a:cubicBezTo>
                <a:cubicBezTo>
                  <a:pt x="9141320" y="5490283"/>
                  <a:pt x="9140303" y="5492446"/>
                  <a:pt x="9139158" y="5494481"/>
                </a:cubicBezTo>
                <a:cubicBezTo>
                  <a:pt x="9138649" y="5495498"/>
                  <a:pt x="9138140" y="5496516"/>
                  <a:pt x="9137758" y="5497788"/>
                </a:cubicBezTo>
                <a:cubicBezTo>
                  <a:pt x="9137377" y="5499060"/>
                  <a:pt x="9136995" y="5500331"/>
                  <a:pt x="9136741" y="5501476"/>
                </a:cubicBezTo>
                <a:cubicBezTo>
                  <a:pt x="9136487" y="5502748"/>
                  <a:pt x="9136360" y="5503639"/>
                  <a:pt x="9136360" y="5504402"/>
                </a:cubicBezTo>
                <a:cubicBezTo>
                  <a:pt x="9136360" y="5505038"/>
                  <a:pt x="9136487" y="5505292"/>
                  <a:pt x="9136868" y="5505165"/>
                </a:cubicBezTo>
                <a:cubicBezTo>
                  <a:pt x="9137123" y="5505038"/>
                  <a:pt x="9137250" y="5505038"/>
                  <a:pt x="9137504" y="5505165"/>
                </a:cubicBezTo>
                <a:cubicBezTo>
                  <a:pt x="9137632" y="5505292"/>
                  <a:pt x="9137758" y="5505546"/>
                  <a:pt x="9137632" y="5505801"/>
                </a:cubicBezTo>
                <a:cubicBezTo>
                  <a:pt x="9137632" y="5506182"/>
                  <a:pt x="9137632" y="5506437"/>
                  <a:pt x="9137504" y="5506564"/>
                </a:cubicBezTo>
                <a:cubicBezTo>
                  <a:pt x="9137377" y="5506691"/>
                  <a:pt x="9137250" y="5506818"/>
                  <a:pt x="9136995" y="5506691"/>
                </a:cubicBezTo>
                <a:cubicBezTo>
                  <a:pt x="9136868" y="5506564"/>
                  <a:pt x="9136487" y="5506564"/>
                  <a:pt x="9136105" y="5506691"/>
                </a:cubicBezTo>
                <a:cubicBezTo>
                  <a:pt x="9135723" y="5506691"/>
                  <a:pt x="9135342" y="5506946"/>
                  <a:pt x="9134960" y="5507073"/>
                </a:cubicBezTo>
                <a:cubicBezTo>
                  <a:pt x="9134324" y="5507327"/>
                  <a:pt x="9133943" y="5507836"/>
                  <a:pt x="9133816" y="5508599"/>
                </a:cubicBezTo>
                <a:cubicBezTo>
                  <a:pt x="9133561" y="5509362"/>
                  <a:pt x="9133561" y="5509998"/>
                  <a:pt x="9133816" y="5510761"/>
                </a:cubicBezTo>
                <a:cubicBezTo>
                  <a:pt x="9133943" y="5511397"/>
                  <a:pt x="9134324" y="5511779"/>
                  <a:pt x="9134960" y="5511906"/>
                </a:cubicBezTo>
                <a:lnTo>
                  <a:pt x="9134324" y="5512033"/>
                </a:lnTo>
                <a:cubicBezTo>
                  <a:pt x="9135088" y="5512160"/>
                  <a:pt x="9135342" y="5512669"/>
                  <a:pt x="9135088" y="5513305"/>
                </a:cubicBezTo>
                <a:cubicBezTo>
                  <a:pt x="9134706" y="5514068"/>
                  <a:pt x="9134070" y="5514068"/>
                  <a:pt x="9133307" y="5513305"/>
                </a:cubicBezTo>
                <a:cubicBezTo>
                  <a:pt x="9132925" y="5513051"/>
                  <a:pt x="9132544" y="5512796"/>
                  <a:pt x="9132035" y="5512796"/>
                </a:cubicBezTo>
                <a:cubicBezTo>
                  <a:pt x="9131526" y="5512796"/>
                  <a:pt x="9131145" y="5512796"/>
                  <a:pt x="9130636" y="5512796"/>
                </a:cubicBezTo>
                <a:cubicBezTo>
                  <a:pt x="9129618" y="5513432"/>
                  <a:pt x="9129364" y="5513178"/>
                  <a:pt x="9129745" y="5511906"/>
                </a:cubicBezTo>
                <a:cubicBezTo>
                  <a:pt x="9130127" y="5510889"/>
                  <a:pt x="9130000" y="5510634"/>
                  <a:pt x="9129491" y="5511016"/>
                </a:cubicBezTo>
                <a:cubicBezTo>
                  <a:pt x="9128855" y="5511270"/>
                  <a:pt x="9128601" y="5511143"/>
                  <a:pt x="9128474" y="5510634"/>
                </a:cubicBezTo>
                <a:cubicBezTo>
                  <a:pt x="9128474" y="5510380"/>
                  <a:pt x="9128728" y="5510125"/>
                  <a:pt x="9128982" y="5509998"/>
                </a:cubicBezTo>
                <a:cubicBezTo>
                  <a:pt x="9129237" y="5509744"/>
                  <a:pt x="9129618" y="5509617"/>
                  <a:pt x="9130000" y="5509617"/>
                </a:cubicBezTo>
                <a:cubicBezTo>
                  <a:pt x="9131017" y="5509617"/>
                  <a:pt x="9131526" y="5508726"/>
                  <a:pt x="9131653" y="5507327"/>
                </a:cubicBezTo>
                <a:cubicBezTo>
                  <a:pt x="9131653" y="5506691"/>
                  <a:pt x="9132035" y="5505674"/>
                  <a:pt x="9132417" y="5504402"/>
                </a:cubicBezTo>
                <a:cubicBezTo>
                  <a:pt x="9132798" y="5503130"/>
                  <a:pt x="9133307" y="5501731"/>
                  <a:pt x="9133943" y="5500204"/>
                </a:cubicBezTo>
                <a:cubicBezTo>
                  <a:pt x="9134452" y="5498805"/>
                  <a:pt x="9135088" y="5497024"/>
                  <a:pt x="9135851" y="5495117"/>
                </a:cubicBezTo>
                <a:cubicBezTo>
                  <a:pt x="9136614" y="5493209"/>
                  <a:pt x="9137123" y="5491428"/>
                  <a:pt x="9137504" y="5489902"/>
                </a:cubicBezTo>
                <a:cubicBezTo>
                  <a:pt x="9138013" y="5488375"/>
                  <a:pt x="9138395" y="5487103"/>
                  <a:pt x="9138776" y="5486086"/>
                </a:cubicBezTo>
                <a:cubicBezTo>
                  <a:pt x="9139158" y="5485068"/>
                  <a:pt x="9139412" y="5484432"/>
                  <a:pt x="9139539" y="5484305"/>
                </a:cubicBezTo>
                <a:cubicBezTo>
                  <a:pt x="9139794" y="5484178"/>
                  <a:pt x="9140048" y="5483542"/>
                  <a:pt x="9140430" y="5482652"/>
                </a:cubicBezTo>
                <a:cubicBezTo>
                  <a:pt x="9140811" y="5481634"/>
                  <a:pt x="9141066" y="5480617"/>
                  <a:pt x="9141447" y="5479345"/>
                </a:cubicBezTo>
                <a:cubicBezTo>
                  <a:pt x="9142210" y="5476292"/>
                  <a:pt x="9143101" y="5474511"/>
                  <a:pt x="9144246" y="5474130"/>
                </a:cubicBezTo>
                <a:cubicBezTo>
                  <a:pt x="9144627" y="5474002"/>
                  <a:pt x="9145009" y="5473748"/>
                  <a:pt x="9145263" y="5473367"/>
                </a:cubicBezTo>
                <a:cubicBezTo>
                  <a:pt x="9145518" y="5473112"/>
                  <a:pt x="9145518" y="5472858"/>
                  <a:pt x="9145390" y="5472603"/>
                </a:cubicBezTo>
                <a:cubicBezTo>
                  <a:pt x="9145136" y="5472349"/>
                  <a:pt x="9145263" y="5471840"/>
                  <a:pt x="9145390" y="5470950"/>
                </a:cubicBezTo>
                <a:cubicBezTo>
                  <a:pt x="9145644" y="5470187"/>
                  <a:pt x="9145899" y="5469296"/>
                  <a:pt x="9146281" y="5468406"/>
                </a:cubicBezTo>
                <a:cubicBezTo>
                  <a:pt x="9146916" y="5467134"/>
                  <a:pt x="9147298" y="5466244"/>
                  <a:pt x="9147680" y="5465989"/>
                </a:cubicBezTo>
                <a:cubicBezTo>
                  <a:pt x="9148061" y="5465735"/>
                  <a:pt x="9148316" y="5465735"/>
                  <a:pt x="9148697" y="5466244"/>
                </a:cubicBezTo>
                <a:cubicBezTo>
                  <a:pt x="9149206" y="5467007"/>
                  <a:pt x="9149333" y="5466625"/>
                  <a:pt x="9148952" y="5465099"/>
                </a:cubicBezTo>
                <a:cubicBezTo>
                  <a:pt x="9148570" y="5463700"/>
                  <a:pt x="9148952" y="5462428"/>
                  <a:pt x="9149715" y="5461410"/>
                </a:cubicBezTo>
                <a:cubicBezTo>
                  <a:pt x="9150096" y="5460902"/>
                  <a:pt x="9150478" y="5460393"/>
                  <a:pt x="9150733" y="5460011"/>
                </a:cubicBezTo>
                <a:cubicBezTo>
                  <a:pt x="9150987" y="5459502"/>
                  <a:pt x="9151114" y="5459248"/>
                  <a:pt x="9151114" y="5458866"/>
                </a:cubicBezTo>
                <a:cubicBezTo>
                  <a:pt x="9151114" y="5458612"/>
                  <a:pt x="9151368" y="5457849"/>
                  <a:pt x="9151877" y="5456704"/>
                </a:cubicBezTo>
                <a:cubicBezTo>
                  <a:pt x="9152386" y="5455559"/>
                  <a:pt x="9153022" y="5454288"/>
                  <a:pt x="9153785" y="5452761"/>
                </a:cubicBezTo>
                <a:cubicBezTo>
                  <a:pt x="9154548" y="5451235"/>
                  <a:pt x="9155184" y="5450090"/>
                  <a:pt x="9155566" y="5449073"/>
                </a:cubicBezTo>
                <a:cubicBezTo>
                  <a:pt x="9155948" y="5448055"/>
                  <a:pt x="9156074" y="5447673"/>
                  <a:pt x="9155948" y="5447673"/>
                </a:cubicBezTo>
                <a:cubicBezTo>
                  <a:pt x="9155820" y="5447673"/>
                  <a:pt x="9155820" y="5447673"/>
                  <a:pt x="9155948" y="5447292"/>
                </a:cubicBezTo>
                <a:cubicBezTo>
                  <a:pt x="9155948" y="5447037"/>
                  <a:pt x="9156202" y="5446656"/>
                  <a:pt x="9156456" y="5446402"/>
                </a:cubicBezTo>
                <a:cubicBezTo>
                  <a:pt x="9156711" y="5446020"/>
                  <a:pt x="9156965" y="5445511"/>
                  <a:pt x="9156965" y="5445130"/>
                </a:cubicBezTo>
                <a:cubicBezTo>
                  <a:pt x="9156965" y="5444748"/>
                  <a:pt x="9156965" y="5444366"/>
                  <a:pt x="9156965" y="5444112"/>
                </a:cubicBezTo>
                <a:cubicBezTo>
                  <a:pt x="9156711" y="5443476"/>
                  <a:pt x="9156965" y="5443349"/>
                  <a:pt x="9157728" y="5443603"/>
                </a:cubicBezTo>
                <a:cubicBezTo>
                  <a:pt x="9158746" y="5443858"/>
                  <a:pt x="9159127" y="5443603"/>
                  <a:pt x="9159127" y="5442459"/>
                </a:cubicBezTo>
                <a:cubicBezTo>
                  <a:pt x="9159127" y="5441950"/>
                  <a:pt x="9159127" y="5441441"/>
                  <a:pt x="9159382" y="5440932"/>
                </a:cubicBezTo>
                <a:cubicBezTo>
                  <a:pt x="9159636" y="5440296"/>
                  <a:pt x="9159890" y="5439787"/>
                  <a:pt x="9160145" y="5439406"/>
                </a:cubicBezTo>
                <a:cubicBezTo>
                  <a:pt x="9160781" y="5438516"/>
                  <a:pt x="9161926" y="5436862"/>
                  <a:pt x="9163197" y="5434318"/>
                </a:cubicBezTo>
                <a:cubicBezTo>
                  <a:pt x="9164597" y="5431774"/>
                  <a:pt x="9165996" y="5428976"/>
                  <a:pt x="9167395" y="5426051"/>
                </a:cubicBezTo>
                <a:cubicBezTo>
                  <a:pt x="9167776" y="5425287"/>
                  <a:pt x="9168158" y="5424651"/>
                  <a:pt x="9168540" y="5424143"/>
                </a:cubicBezTo>
                <a:cubicBezTo>
                  <a:pt x="9168921" y="5423634"/>
                  <a:pt x="9169175" y="5423380"/>
                  <a:pt x="9169430" y="5423380"/>
                </a:cubicBezTo>
                <a:cubicBezTo>
                  <a:pt x="9169557" y="5423380"/>
                  <a:pt x="9169812" y="5423125"/>
                  <a:pt x="9170193" y="5422616"/>
                </a:cubicBezTo>
                <a:cubicBezTo>
                  <a:pt x="9170575" y="5422108"/>
                  <a:pt x="9170829" y="5421472"/>
                  <a:pt x="9171211" y="5420708"/>
                </a:cubicBezTo>
                <a:cubicBezTo>
                  <a:pt x="9171592" y="5419945"/>
                  <a:pt x="9172355" y="5418673"/>
                  <a:pt x="9173373" y="5417147"/>
                </a:cubicBezTo>
                <a:cubicBezTo>
                  <a:pt x="9174390" y="5415621"/>
                  <a:pt x="9175535" y="5413967"/>
                  <a:pt x="9176807" y="5412314"/>
                </a:cubicBezTo>
                <a:cubicBezTo>
                  <a:pt x="9178079" y="5410660"/>
                  <a:pt x="9179097" y="5409261"/>
                  <a:pt x="9180114" y="5408116"/>
                </a:cubicBezTo>
                <a:cubicBezTo>
                  <a:pt x="9181005" y="5406972"/>
                  <a:pt x="9181641" y="5406463"/>
                  <a:pt x="9181768" y="5406463"/>
                </a:cubicBezTo>
                <a:close/>
                <a:moveTo>
                  <a:pt x="9942896" y="5405827"/>
                </a:moveTo>
                <a:cubicBezTo>
                  <a:pt x="9939207" y="5406208"/>
                  <a:pt x="9936536" y="5406972"/>
                  <a:pt x="9934755" y="5408116"/>
                </a:cubicBezTo>
                <a:cubicBezTo>
                  <a:pt x="9934120" y="5408498"/>
                  <a:pt x="9933356" y="5409007"/>
                  <a:pt x="9932593" y="5409388"/>
                </a:cubicBezTo>
                <a:cubicBezTo>
                  <a:pt x="9931830" y="5409770"/>
                  <a:pt x="9931194" y="5410151"/>
                  <a:pt x="9930558" y="5410406"/>
                </a:cubicBezTo>
                <a:cubicBezTo>
                  <a:pt x="9930049" y="5410660"/>
                  <a:pt x="9929414" y="5410915"/>
                  <a:pt x="9928523" y="5411423"/>
                </a:cubicBezTo>
                <a:cubicBezTo>
                  <a:pt x="9927760" y="5411932"/>
                  <a:pt x="9926997" y="5412441"/>
                  <a:pt x="9926488" y="5413077"/>
                </a:cubicBezTo>
                <a:cubicBezTo>
                  <a:pt x="9925852" y="5413586"/>
                  <a:pt x="9925216" y="5414094"/>
                  <a:pt x="9924707" y="5414476"/>
                </a:cubicBezTo>
                <a:cubicBezTo>
                  <a:pt x="9924199" y="5414858"/>
                  <a:pt x="9923817" y="5415112"/>
                  <a:pt x="9923690" y="5415112"/>
                </a:cubicBezTo>
                <a:cubicBezTo>
                  <a:pt x="9923435" y="5415112"/>
                  <a:pt x="9923181" y="5415239"/>
                  <a:pt x="9922799" y="5415494"/>
                </a:cubicBezTo>
                <a:cubicBezTo>
                  <a:pt x="9922418" y="5415748"/>
                  <a:pt x="9922036" y="5416130"/>
                  <a:pt x="9921782" y="5416511"/>
                </a:cubicBezTo>
                <a:cubicBezTo>
                  <a:pt x="9921400" y="5416893"/>
                  <a:pt x="9920891" y="5417529"/>
                  <a:pt x="9920001" y="5418165"/>
                </a:cubicBezTo>
                <a:cubicBezTo>
                  <a:pt x="9919111" y="5418928"/>
                  <a:pt x="9918347" y="5419564"/>
                  <a:pt x="9917457" y="5420327"/>
                </a:cubicBezTo>
                <a:cubicBezTo>
                  <a:pt x="9915549" y="5421980"/>
                  <a:pt x="9913005" y="5424779"/>
                  <a:pt x="9909698" y="5428594"/>
                </a:cubicBezTo>
                <a:cubicBezTo>
                  <a:pt x="9906391" y="5432537"/>
                  <a:pt x="9903847" y="5435717"/>
                  <a:pt x="9901940" y="5438388"/>
                </a:cubicBezTo>
                <a:cubicBezTo>
                  <a:pt x="9898251" y="5444366"/>
                  <a:pt x="9899904" y="5443349"/>
                  <a:pt x="9906900" y="5435081"/>
                </a:cubicBezTo>
                <a:cubicBezTo>
                  <a:pt x="9908808" y="5432665"/>
                  <a:pt x="9910589" y="5430757"/>
                  <a:pt x="9911988" y="5429103"/>
                </a:cubicBezTo>
                <a:cubicBezTo>
                  <a:pt x="9913514" y="5427450"/>
                  <a:pt x="9914404" y="5426687"/>
                  <a:pt x="9914659" y="5426687"/>
                </a:cubicBezTo>
                <a:cubicBezTo>
                  <a:pt x="9914913" y="5426687"/>
                  <a:pt x="9915295" y="5426559"/>
                  <a:pt x="9915676" y="5426178"/>
                </a:cubicBezTo>
                <a:cubicBezTo>
                  <a:pt x="9916185" y="5425923"/>
                  <a:pt x="9916567" y="5425542"/>
                  <a:pt x="9916821" y="5425160"/>
                </a:cubicBezTo>
                <a:cubicBezTo>
                  <a:pt x="9917584" y="5424397"/>
                  <a:pt x="9918475" y="5423380"/>
                  <a:pt x="9919747" y="5422235"/>
                </a:cubicBezTo>
                <a:cubicBezTo>
                  <a:pt x="9921019" y="5421090"/>
                  <a:pt x="9922291" y="5420073"/>
                  <a:pt x="9923435" y="5419055"/>
                </a:cubicBezTo>
                <a:cubicBezTo>
                  <a:pt x="9924580" y="5418165"/>
                  <a:pt x="9925343" y="5417656"/>
                  <a:pt x="9925471" y="5417656"/>
                </a:cubicBezTo>
                <a:cubicBezTo>
                  <a:pt x="9925597" y="5417656"/>
                  <a:pt x="9925852" y="5417529"/>
                  <a:pt x="9926106" y="5417274"/>
                </a:cubicBezTo>
                <a:cubicBezTo>
                  <a:pt x="9926361" y="5417020"/>
                  <a:pt x="9926615" y="5416765"/>
                  <a:pt x="9926997" y="5416511"/>
                </a:cubicBezTo>
                <a:cubicBezTo>
                  <a:pt x="9927378" y="5416130"/>
                  <a:pt x="9928014" y="5415621"/>
                  <a:pt x="9928905" y="5414985"/>
                </a:cubicBezTo>
                <a:cubicBezTo>
                  <a:pt x="9929795" y="5414476"/>
                  <a:pt x="9930685" y="5413967"/>
                  <a:pt x="9931703" y="5413458"/>
                </a:cubicBezTo>
                <a:cubicBezTo>
                  <a:pt x="9932720" y="5412950"/>
                  <a:pt x="9933483" y="5412568"/>
                  <a:pt x="9934247" y="5412314"/>
                </a:cubicBezTo>
                <a:cubicBezTo>
                  <a:pt x="9935010" y="5412059"/>
                  <a:pt x="9935392" y="5412059"/>
                  <a:pt x="9935392" y="5412187"/>
                </a:cubicBezTo>
                <a:cubicBezTo>
                  <a:pt x="9935392" y="5412314"/>
                  <a:pt x="9935137" y="5412695"/>
                  <a:pt x="9934501" y="5413204"/>
                </a:cubicBezTo>
                <a:cubicBezTo>
                  <a:pt x="9933865" y="5413713"/>
                  <a:pt x="9933102" y="5414349"/>
                  <a:pt x="9932212" y="5414985"/>
                </a:cubicBezTo>
                <a:cubicBezTo>
                  <a:pt x="9929286" y="5417020"/>
                  <a:pt x="9926869" y="5418673"/>
                  <a:pt x="9925089" y="5419945"/>
                </a:cubicBezTo>
                <a:cubicBezTo>
                  <a:pt x="9923308" y="5421217"/>
                  <a:pt x="9921400" y="5422998"/>
                  <a:pt x="9919111" y="5424906"/>
                </a:cubicBezTo>
                <a:cubicBezTo>
                  <a:pt x="9916694" y="5427195"/>
                  <a:pt x="9913641" y="5430502"/>
                  <a:pt x="9909953" y="5434827"/>
                </a:cubicBezTo>
                <a:cubicBezTo>
                  <a:pt x="9906264" y="5439152"/>
                  <a:pt x="9902575" y="5443985"/>
                  <a:pt x="9898760" y="5449073"/>
                </a:cubicBezTo>
                <a:cubicBezTo>
                  <a:pt x="9896597" y="5451871"/>
                  <a:pt x="9895198" y="5453524"/>
                  <a:pt x="9894562" y="5453906"/>
                </a:cubicBezTo>
                <a:cubicBezTo>
                  <a:pt x="9893926" y="5454288"/>
                  <a:pt x="9894308" y="5453143"/>
                  <a:pt x="9895834" y="5450472"/>
                </a:cubicBezTo>
                <a:cubicBezTo>
                  <a:pt x="9897233" y="5448182"/>
                  <a:pt x="9897488" y="5447673"/>
                  <a:pt x="9896343" y="5448945"/>
                </a:cubicBezTo>
                <a:cubicBezTo>
                  <a:pt x="9895834" y="5449327"/>
                  <a:pt x="9895325" y="5450090"/>
                  <a:pt x="9894689" y="5450853"/>
                </a:cubicBezTo>
                <a:cubicBezTo>
                  <a:pt x="9894054" y="5451744"/>
                  <a:pt x="9893672" y="5452634"/>
                  <a:pt x="9893290" y="5453524"/>
                </a:cubicBezTo>
                <a:cubicBezTo>
                  <a:pt x="9892782" y="5454415"/>
                  <a:pt x="9892273" y="5455305"/>
                  <a:pt x="9891764" y="5456323"/>
                </a:cubicBezTo>
                <a:cubicBezTo>
                  <a:pt x="9891128" y="5457213"/>
                  <a:pt x="9890746" y="5457976"/>
                  <a:pt x="9890238" y="5458612"/>
                </a:cubicBezTo>
                <a:cubicBezTo>
                  <a:pt x="9889856" y="5459121"/>
                  <a:pt x="9889474" y="5459757"/>
                  <a:pt x="9889220" y="5460647"/>
                </a:cubicBezTo>
                <a:cubicBezTo>
                  <a:pt x="9888966" y="5461538"/>
                  <a:pt x="9888711" y="5462173"/>
                  <a:pt x="9888584" y="5462809"/>
                </a:cubicBezTo>
                <a:cubicBezTo>
                  <a:pt x="9888584" y="5463573"/>
                  <a:pt x="9888330" y="5464081"/>
                  <a:pt x="9888202" y="5464463"/>
                </a:cubicBezTo>
                <a:cubicBezTo>
                  <a:pt x="9888075" y="5464845"/>
                  <a:pt x="9887821" y="5464972"/>
                  <a:pt x="9887567" y="5464972"/>
                </a:cubicBezTo>
                <a:cubicBezTo>
                  <a:pt x="9887439" y="5464972"/>
                  <a:pt x="9887312" y="5464972"/>
                  <a:pt x="9887312" y="5465099"/>
                </a:cubicBezTo>
                <a:cubicBezTo>
                  <a:pt x="9887312" y="5465353"/>
                  <a:pt x="9887312" y="5465608"/>
                  <a:pt x="9887439" y="5465989"/>
                </a:cubicBezTo>
                <a:cubicBezTo>
                  <a:pt x="9887821" y="5466752"/>
                  <a:pt x="9887439" y="5467388"/>
                  <a:pt x="9886422" y="5467770"/>
                </a:cubicBezTo>
                <a:cubicBezTo>
                  <a:pt x="9885404" y="5468152"/>
                  <a:pt x="9885150" y="5468660"/>
                  <a:pt x="9885531" y="5469424"/>
                </a:cubicBezTo>
                <a:cubicBezTo>
                  <a:pt x="9885913" y="5470187"/>
                  <a:pt x="9885786" y="5470441"/>
                  <a:pt x="9885150" y="5470441"/>
                </a:cubicBezTo>
                <a:cubicBezTo>
                  <a:pt x="9884896" y="5470441"/>
                  <a:pt x="9884641" y="5470568"/>
                  <a:pt x="9884514" y="5470695"/>
                </a:cubicBezTo>
                <a:cubicBezTo>
                  <a:pt x="9884387" y="5470823"/>
                  <a:pt x="9884259" y="5471077"/>
                  <a:pt x="9884259" y="5471459"/>
                </a:cubicBezTo>
                <a:cubicBezTo>
                  <a:pt x="9884259" y="5471713"/>
                  <a:pt x="9884259" y="5472222"/>
                  <a:pt x="9883878" y="5472858"/>
                </a:cubicBezTo>
                <a:cubicBezTo>
                  <a:pt x="9883496" y="5473494"/>
                  <a:pt x="9883115" y="5474130"/>
                  <a:pt x="9882606" y="5474766"/>
                </a:cubicBezTo>
                <a:cubicBezTo>
                  <a:pt x="9882097" y="5475402"/>
                  <a:pt x="9881716" y="5476165"/>
                  <a:pt x="9881461" y="5476928"/>
                </a:cubicBezTo>
                <a:cubicBezTo>
                  <a:pt x="9881207" y="5477691"/>
                  <a:pt x="9881080" y="5478327"/>
                  <a:pt x="9881080" y="5478709"/>
                </a:cubicBezTo>
                <a:cubicBezTo>
                  <a:pt x="9881080" y="5479217"/>
                  <a:pt x="9881080" y="5479599"/>
                  <a:pt x="9881080" y="5479853"/>
                </a:cubicBezTo>
                <a:cubicBezTo>
                  <a:pt x="9881080" y="5480108"/>
                  <a:pt x="9880825" y="5480235"/>
                  <a:pt x="9880571" y="5480235"/>
                </a:cubicBezTo>
                <a:cubicBezTo>
                  <a:pt x="9880189" y="5479981"/>
                  <a:pt x="9880062" y="5480362"/>
                  <a:pt x="9880444" y="5481125"/>
                </a:cubicBezTo>
                <a:cubicBezTo>
                  <a:pt x="9880444" y="5481507"/>
                  <a:pt x="9880444" y="5481888"/>
                  <a:pt x="9880444" y="5482270"/>
                </a:cubicBezTo>
                <a:cubicBezTo>
                  <a:pt x="9880444" y="5482652"/>
                  <a:pt x="9880062" y="5483033"/>
                  <a:pt x="9879808" y="5483415"/>
                </a:cubicBezTo>
                <a:cubicBezTo>
                  <a:pt x="9879553" y="5483669"/>
                  <a:pt x="9879299" y="5484051"/>
                  <a:pt x="9879044" y="5484432"/>
                </a:cubicBezTo>
                <a:cubicBezTo>
                  <a:pt x="9878790" y="5484814"/>
                  <a:pt x="9878790" y="5485195"/>
                  <a:pt x="9878790" y="5485450"/>
                </a:cubicBezTo>
                <a:cubicBezTo>
                  <a:pt x="9878790" y="5485704"/>
                  <a:pt x="9878790" y="5485831"/>
                  <a:pt x="9878536" y="5486086"/>
                </a:cubicBezTo>
                <a:cubicBezTo>
                  <a:pt x="9878281" y="5486213"/>
                  <a:pt x="9878027" y="5486340"/>
                  <a:pt x="9877773" y="5486340"/>
                </a:cubicBezTo>
                <a:cubicBezTo>
                  <a:pt x="9877264" y="5486340"/>
                  <a:pt x="9876501" y="5487485"/>
                  <a:pt x="9875483" y="5489647"/>
                </a:cubicBezTo>
                <a:cubicBezTo>
                  <a:pt x="9874466" y="5491810"/>
                  <a:pt x="9873448" y="5494353"/>
                  <a:pt x="9872303" y="5497406"/>
                </a:cubicBezTo>
                <a:cubicBezTo>
                  <a:pt x="9871286" y="5500459"/>
                  <a:pt x="9870395" y="5503384"/>
                  <a:pt x="9869760" y="5506310"/>
                </a:cubicBezTo>
                <a:cubicBezTo>
                  <a:pt x="9868869" y="5510380"/>
                  <a:pt x="9868615" y="5513814"/>
                  <a:pt x="9868996" y="5516612"/>
                </a:cubicBezTo>
                <a:cubicBezTo>
                  <a:pt x="9869378" y="5519410"/>
                  <a:pt x="9870523" y="5522209"/>
                  <a:pt x="9872303" y="5525007"/>
                </a:cubicBezTo>
                <a:cubicBezTo>
                  <a:pt x="9875738" y="5530476"/>
                  <a:pt x="9879426" y="5533911"/>
                  <a:pt x="9883369" y="5535055"/>
                </a:cubicBezTo>
                <a:cubicBezTo>
                  <a:pt x="9885277" y="5535818"/>
                  <a:pt x="9887439" y="5535946"/>
                  <a:pt x="9889983" y="5535437"/>
                </a:cubicBezTo>
                <a:cubicBezTo>
                  <a:pt x="9891764" y="5535055"/>
                  <a:pt x="9893417" y="5534674"/>
                  <a:pt x="9894944" y="5533911"/>
                </a:cubicBezTo>
                <a:cubicBezTo>
                  <a:pt x="9896470" y="5533275"/>
                  <a:pt x="9897488" y="5532639"/>
                  <a:pt x="9897869" y="5532130"/>
                </a:cubicBezTo>
                <a:cubicBezTo>
                  <a:pt x="9897997" y="5532130"/>
                  <a:pt x="9898378" y="5531748"/>
                  <a:pt x="9899141" y="5531239"/>
                </a:cubicBezTo>
                <a:cubicBezTo>
                  <a:pt x="9899777" y="5530858"/>
                  <a:pt x="9900668" y="5530349"/>
                  <a:pt x="9901431" y="5529713"/>
                </a:cubicBezTo>
                <a:cubicBezTo>
                  <a:pt x="9902830" y="5528823"/>
                  <a:pt x="9904611" y="5527678"/>
                  <a:pt x="9906518" y="5526152"/>
                </a:cubicBezTo>
                <a:cubicBezTo>
                  <a:pt x="9908426" y="5524625"/>
                  <a:pt x="9909826" y="5523353"/>
                  <a:pt x="9910589" y="5522209"/>
                </a:cubicBezTo>
                <a:cubicBezTo>
                  <a:pt x="9910716" y="5522209"/>
                  <a:pt x="9911098" y="5521827"/>
                  <a:pt x="9911606" y="5521191"/>
                </a:cubicBezTo>
                <a:cubicBezTo>
                  <a:pt x="9912115" y="5520555"/>
                  <a:pt x="9912751" y="5519919"/>
                  <a:pt x="9913514" y="5519156"/>
                </a:cubicBezTo>
                <a:cubicBezTo>
                  <a:pt x="9914150" y="5518520"/>
                  <a:pt x="9915295" y="5517375"/>
                  <a:pt x="9916694" y="5515722"/>
                </a:cubicBezTo>
                <a:cubicBezTo>
                  <a:pt x="9918093" y="5514068"/>
                  <a:pt x="9920382" y="5511525"/>
                  <a:pt x="9923435" y="5507963"/>
                </a:cubicBezTo>
                <a:cubicBezTo>
                  <a:pt x="9926488" y="5504402"/>
                  <a:pt x="9930940" y="5499441"/>
                  <a:pt x="9936536" y="5492827"/>
                </a:cubicBezTo>
                <a:cubicBezTo>
                  <a:pt x="9938190" y="5490919"/>
                  <a:pt x="9939716" y="5489266"/>
                  <a:pt x="9940861" y="5487994"/>
                </a:cubicBezTo>
                <a:cubicBezTo>
                  <a:pt x="9942133" y="5486722"/>
                  <a:pt x="9942769" y="5486086"/>
                  <a:pt x="9943023" y="5486086"/>
                </a:cubicBezTo>
                <a:cubicBezTo>
                  <a:pt x="9943150" y="5486213"/>
                  <a:pt x="9943278" y="5486595"/>
                  <a:pt x="9943405" y="5487358"/>
                </a:cubicBezTo>
                <a:cubicBezTo>
                  <a:pt x="9943405" y="5487994"/>
                  <a:pt x="9943532" y="5488884"/>
                  <a:pt x="9943405" y="5489902"/>
                </a:cubicBezTo>
                <a:cubicBezTo>
                  <a:pt x="9943405" y="5490919"/>
                  <a:pt x="9943405" y="5492191"/>
                  <a:pt x="9943532" y="5493845"/>
                </a:cubicBezTo>
                <a:cubicBezTo>
                  <a:pt x="9943532" y="5495498"/>
                  <a:pt x="9943659" y="5497024"/>
                  <a:pt x="9943786" y="5498296"/>
                </a:cubicBezTo>
                <a:cubicBezTo>
                  <a:pt x="9944041" y="5500331"/>
                  <a:pt x="9944422" y="5502112"/>
                  <a:pt x="9944931" y="5503639"/>
                </a:cubicBezTo>
                <a:cubicBezTo>
                  <a:pt x="9945440" y="5505038"/>
                  <a:pt x="9946584" y="5507200"/>
                  <a:pt x="9948238" y="5509871"/>
                </a:cubicBezTo>
                <a:cubicBezTo>
                  <a:pt x="9951291" y="5514832"/>
                  <a:pt x="9954471" y="5517757"/>
                  <a:pt x="9957905" y="5518647"/>
                </a:cubicBezTo>
                <a:cubicBezTo>
                  <a:pt x="9961339" y="5519665"/>
                  <a:pt x="9965155" y="5519919"/>
                  <a:pt x="9969225" y="5519665"/>
                </a:cubicBezTo>
                <a:lnTo>
                  <a:pt x="9969607" y="5519665"/>
                </a:lnTo>
                <a:cubicBezTo>
                  <a:pt x="9970370" y="5519665"/>
                  <a:pt x="9970752" y="5519156"/>
                  <a:pt x="9970878" y="5518520"/>
                </a:cubicBezTo>
                <a:cubicBezTo>
                  <a:pt x="9971006" y="5517884"/>
                  <a:pt x="9971006" y="5516994"/>
                  <a:pt x="9970752" y="5515976"/>
                </a:cubicBezTo>
                <a:cubicBezTo>
                  <a:pt x="9970497" y="5515086"/>
                  <a:pt x="9970115" y="5514196"/>
                  <a:pt x="9969479" y="5513560"/>
                </a:cubicBezTo>
                <a:cubicBezTo>
                  <a:pt x="9968843" y="5513051"/>
                  <a:pt x="9968207" y="5512796"/>
                  <a:pt x="9967317" y="5512796"/>
                </a:cubicBezTo>
                <a:cubicBezTo>
                  <a:pt x="9966427" y="5512796"/>
                  <a:pt x="9965663" y="5512796"/>
                  <a:pt x="9965028" y="5513178"/>
                </a:cubicBezTo>
                <a:lnTo>
                  <a:pt x="9964264" y="5513178"/>
                </a:lnTo>
                <a:lnTo>
                  <a:pt x="9962483" y="5513356"/>
                </a:lnTo>
                <a:lnTo>
                  <a:pt x="9961466" y="5513051"/>
                </a:lnTo>
                <a:cubicBezTo>
                  <a:pt x="9961212" y="5512796"/>
                  <a:pt x="9960830" y="5512415"/>
                  <a:pt x="9960576" y="5511906"/>
                </a:cubicBezTo>
                <a:cubicBezTo>
                  <a:pt x="9959940" y="5510380"/>
                  <a:pt x="9959558" y="5508217"/>
                  <a:pt x="9959304" y="5505292"/>
                </a:cubicBezTo>
                <a:cubicBezTo>
                  <a:pt x="9959050" y="5502367"/>
                  <a:pt x="9959177" y="5499568"/>
                  <a:pt x="9959558" y="5496897"/>
                </a:cubicBezTo>
                <a:cubicBezTo>
                  <a:pt x="9959813" y="5495625"/>
                  <a:pt x="9960067" y="5494481"/>
                  <a:pt x="9960067" y="5493336"/>
                </a:cubicBezTo>
                <a:cubicBezTo>
                  <a:pt x="9960067" y="5492191"/>
                  <a:pt x="9960067" y="5491428"/>
                  <a:pt x="9960067" y="5490919"/>
                </a:cubicBezTo>
                <a:cubicBezTo>
                  <a:pt x="9960067" y="5490410"/>
                  <a:pt x="9960067" y="5490029"/>
                  <a:pt x="9960067" y="5489774"/>
                </a:cubicBezTo>
                <a:cubicBezTo>
                  <a:pt x="9960067" y="5489520"/>
                  <a:pt x="9960322" y="5489266"/>
                  <a:pt x="9960449" y="5489266"/>
                </a:cubicBezTo>
                <a:cubicBezTo>
                  <a:pt x="9960703" y="5489266"/>
                  <a:pt x="9960830" y="5489138"/>
                  <a:pt x="9960957" y="5488884"/>
                </a:cubicBezTo>
                <a:cubicBezTo>
                  <a:pt x="9960957" y="5488630"/>
                  <a:pt x="9961085" y="5488375"/>
                  <a:pt x="9960957" y="5488121"/>
                </a:cubicBezTo>
                <a:cubicBezTo>
                  <a:pt x="9960957" y="5487867"/>
                  <a:pt x="9960957" y="5487358"/>
                  <a:pt x="9961212" y="5486722"/>
                </a:cubicBezTo>
                <a:cubicBezTo>
                  <a:pt x="9961466" y="5486086"/>
                  <a:pt x="9961594" y="5485577"/>
                  <a:pt x="9961975" y="5485068"/>
                </a:cubicBezTo>
                <a:cubicBezTo>
                  <a:pt x="9962229" y="5484305"/>
                  <a:pt x="9962738" y="5483160"/>
                  <a:pt x="9963374" y="5481380"/>
                </a:cubicBezTo>
                <a:cubicBezTo>
                  <a:pt x="9964010" y="5479599"/>
                  <a:pt x="9964646" y="5477818"/>
                  <a:pt x="9965409" y="5475910"/>
                </a:cubicBezTo>
                <a:cubicBezTo>
                  <a:pt x="9966045" y="5474002"/>
                  <a:pt x="9966554" y="5472349"/>
                  <a:pt x="9967063" y="5470823"/>
                </a:cubicBezTo>
                <a:cubicBezTo>
                  <a:pt x="9967444" y="5469424"/>
                  <a:pt x="9967572" y="5468660"/>
                  <a:pt x="9967572" y="5468406"/>
                </a:cubicBezTo>
                <a:cubicBezTo>
                  <a:pt x="9967572" y="5468406"/>
                  <a:pt x="9967572" y="5468152"/>
                  <a:pt x="9967572" y="5467770"/>
                </a:cubicBezTo>
                <a:cubicBezTo>
                  <a:pt x="9967699" y="5467388"/>
                  <a:pt x="9967953" y="5467007"/>
                  <a:pt x="9968207" y="5466625"/>
                </a:cubicBezTo>
                <a:cubicBezTo>
                  <a:pt x="9968462" y="5466116"/>
                  <a:pt x="9968843" y="5465353"/>
                  <a:pt x="9969479" y="5464209"/>
                </a:cubicBezTo>
                <a:cubicBezTo>
                  <a:pt x="9969988" y="5463064"/>
                  <a:pt x="9970624" y="5461919"/>
                  <a:pt x="9971133" y="5460647"/>
                </a:cubicBezTo>
                <a:cubicBezTo>
                  <a:pt x="9972023" y="5458866"/>
                  <a:pt x="9972405" y="5457722"/>
                  <a:pt x="9972532" y="5457086"/>
                </a:cubicBezTo>
                <a:cubicBezTo>
                  <a:pt x="9972532" y="5456450"/>
                  <a:pt x="9972532" y="5456195"/>
                  <a:pt x="9972023" y="5456195"/>
                </a:cubicBezTo>
                <a:cubicBezTo>
                  <a:pt x="9971260" y="5456195"/>
                  <a:pt x="9970878" y="5455814"/>
                  <a:pt x="9971006" y="5454796"/>
                </a:cubicBezTo>
                <a:cubicBezTo>
                  <a:pt x="9971006" y="5454160"/>
                  <a:pt x="9970878" y="5453652"/>
                  <a:pt x="9970243" y="5453143"/>
                </a:cubicBezTo>
                <a:cubicBezTo>
                  <a:pt x="9969607" y="5452761"/>
                  <a:pt x="9968589" y="5452125"/>
                  <a:pt x="9966935" y="5451489"/>
                </a:cubicBezTo>
                <a:cubicBezTo>
                  <a:pt x="9965791" y="5451108"/>
                  <a:pt x="9964773" y="5450599"/>
                  <a:pt x="9963883" y="5450217"/>
                </a:cubicBezTo>
                <a:cubicBezTo>
                  <a:pt x="9962992" y="5449836"/>
                  <a:pt x="9962357" y="5449454"/>
                  <a:pt x="9962102" y="5449327"/>
                </a:cubicBezTo>
                <a:cubicBezTo>
                  <a:pt x="9961085" y="5448691"/>
                  <a:pt x="9959813" y="5448437"/>
                  <a:pt x="9958286" y="5448564"/>
                </a:cubicBezTo>
                <a:cubicBezTo>
                  <a:pt x="9956887" y="5448691"/>
                  <a:pt x="9955488" y="5449327"/>
                  <a:pt x="9954216" y="5450345"/>
                </a:cubicBezTo>
                <a:cubicBezTo>
                  <a:pt x="9953326" y="5450980"/>
                  <a:pt x="9952817" y="5451616"/>
                  <a:pt x="9952690" y="5451871"/>
                </a:cubicBezTo>
                <a:cubicBezTo>
                  <a:pt x="9952562" y="5452252"/>
                  <a:pt x="9952690" y="5452380"/>
                  <a:pt x="9953199" y="5452380"/>
                </a:cubicBezTo>
                <a:cubicBezTo>
                  <a:pt x="9954343" y="5452380"/>
                  <a:pt x="9953835" y="5453143"/>
                  <a:pt x="9951672" y="5454796"/>
                </a:cubicBezTo>
                <a:cubicBezTo>
                  <a:pt x="9949383" y="5456704"/>
                  <a:pt x="9946712" y="5459248"/>
                  <a:pt x="9943532" y="5462428"/>
                </a:cubicBezTo>
                <a:cubicBezTo>
                  <a:pt x="9940352" y="5465608"/>
                  <a:pt x="9935773" y="5470314"/>
                  <a:pt x="9929795" y="5476801"/>
                </a:cubicBezTo>
                <a:cubicBezTo>
                  <a:pt x="9926234" y="5480617"/>
                  <a:pt x="9923562" y="5483542"/>
                  <a:pt x="9921654" y="5485450"/>
                </a:cubicBezTo>
                <a:cubicBezTo>
                  <a:pt x="9919747" y="5487358"/>
                  <a:pt x="9918347" y="5488757"/>
                  <a:pt x="9917584" y="5489393"/>
                </a:cubicBezTo>
                <a:cubicBezTo>
                  <a:pt x="9916821" y="5490029"/>
                  <a:pt x="9916185" y="5490410"/>
                  <a:pt x="9915804" y="5490410"/>
                </a:cubicBezTo>
                <a:cubicBezTo>
                  <a:pt x="9915422" y="5490410"/>
                  <a:pt x="9915167" y="5490538"/>
                  <a:pt x="9914913" y="5490792"/>
                </a:cubicBezTo>
                <a:cubicBezTo>
                  <a:pt x="9914659" y="5491046"/>
                  <a:pt x="9914659" y="5491301"/>
                  <a:pt x="9914659" y="5491555"/>
                </a:cubicBezTo>
                <a:cubicBezTo>
                  <a:pt x="9914659" y="5492064"/>
                  <a:pt x="9914404" y="5492827"/>
                  <a:pt x="9913641" y="5493845"/>
                </a:cubicBezTo>
                <a:cubicBezTo>
                  <a:pt x="9912878" y="5494862"/>
                  <a:pt x="9912115" y="5495753"/>
                  <a:pt x="9911098" y="5496516"/>
                </a:cubicBezTo>
                <a:cubicBezTo>
                  <a:pt x="9910207" y="5497279"/>
                  <a:pt x="9909317" y="5497788"/>
                  <a:pt x="9908554" y="5497915"/>
                </a:cubicBezTo>
                <a:cubicBezTo>
                  <a:pt x="9908554" y="5497915"/>
                  <a:pt x="9908299" y="5498169"/>
                  <a:pt x="9907790" y="5498551"/>
                </a:cubicBezTo>
                <a:cubicBezTo>
                  <a:pt x="9907409" y="5498932"/>
                  <a:pt x="9906900" y="5499441"/>
                  <a:pt x="9906391" y="5500077"/>
                </a:cubicBezTo>
                <a:cubicBezTo>
                  <a:pt x="9905883" y="5500713"/>
                  <a:pt x="9905246" y="5501349"/>
                  <a:pt x="9904356" y="5502367"/>
                </a:cubicBezTo>
                <a:cubicBezTo>
                  <a:pt x="9903466" y="5503257"/>
                  <a:pt x="9902703" y="5504147"/>
                  <a:pt x="9901940" y="5504910"/>
                </a:cubicBezTo>
                <a:cubicBezTo>
                  <a:pt x="9901176" y="5505801"/>
                  <a:pt x="9900286" y="5506691"/>
                  <a:pt x="9899268" y="5507836"/>
                </a:cubicBezTo>
                <a:cubicBezTo>
                  <a:pt x="9898251" y="5508853"/>
                  <a:pt x="9897360" y="5509871"/>
                  <a:pt x="9896725" y="5510761"/>
                </a:cubicBezTo>
                <a:cubicBezTo>
                  <a:pt x="9896088" y="5511652"/>
                  <a:pt x="9895453" y="5512288"/>
                  <a:pt x="9894944" y="5512796"/>
                </a:cubicBezTo>
                <a:cubicBezTo>
                  <a:pt x="9894435" y="5513305"/>
                  <a:pt x="9894054" y="5513687"/>
                  <a:pt x="9894054" y="5513687"/>
                </a:cubicBezTo>
                <a:cubicBezTo>
                  <a:pt x="9893799" y="5513687"/>
                  <a:pt x="9893290" y="5514068"/>
                  <a:pt x="9892400" y="5514832"/>
                </a:cubicBezTo>
                <a:cubicBezTo>
                  <a:pt x="9891510" y="5515595"/>
                  <a:pt x="9890619" y="5516358"/>
                  <a:pt x="9889729" y="5517248"/>
                </a:cubicBezTo>
                <a:cubicBezTo>
                  <a:pt x="9888839" y="5518139"/>
                  <a:pt x="9888202" y="5518775"/>
                  <a:pt x="9887821" y="5519283"/>
                </a:cubicBezTo>
                <a:cubicBezTo>
                  <a:pt x="9887439" y="5519665"/>
                  <a:pt x="9887058" y="5520174"/>
                  <a:pt x="9886549" y="5520555"/>
                </a:cubicBezTo>
                <a:cubicBezTo>
                  <a:pt x="9886040" y="5520937"/>
                  <a:pt x="9885404" y="5521318"/>
                  <a:pt x="9884768" y="5521573"/>
                </a:cubicBezTo>
                <a:cubicBezTo>
                  <a:pt x="9884005" y="5521954"/>
                  <a:pt x="9883369" y="5521954"/>
                  <a:pt x="9883115" y="5521827"/>
                </a:cubicBezTo>
                <a:cubicBezTo>
                  <a:pt x="9882860" y="5521700"/>
                  <a:pt x="9882733" y="5521064"/>
                  <a:pt x="9882606" y="5520046"/>
                </a:cubicBezTo>
                <a:cubicBezTo>
                  <a:pt x="9882606" y="5519410"/>
                  <a:pt x="9882479" y="5518902"/>
                  <a:pt x="9882224" y="5518520"/>
                </a:cubicBezTo>
                <a:cubicBezTo>
                  <a:pt x="9881970" y="5518139"/>
                  <a:pt x="9881843" y="5517757"/>
                  <a:pt x="9881588" y="5517630"/>
                </a:cubicBezTo>
                <a:cubicBezTo>
                  <a:pt x="9880953" y="5517503"/>
                  <a:pt x="9880953" y="5517248"/>
                  <a:pt x="9881716" y="5517121"/>
                </a:cubicBezTo>
                <a:cubicBezTo>
                  <a:pt x="9881970" y="5517121"/>
                  <a:pt x="9882352" y="5516867"/>
                  <a:pt x="9882733" y="5516358"/>
                </a:cubicBezTo>
                <a:cubicBezTo>
                  <a:pt x="9883115" y="5515849"/>
                  <a:pt x="9883369" y="5515340"/>
                  <a:pt x="9883496" y="5514704"/>
                </a:cubicBezTo>
                <a:cubicBezTo>
                  <a:pt x="9883751" y="5513941"/>
                  <a:pt x="9884005" y="5513178"/>
                  <a:pt x="9884259" y="5512160"/>
                </a:cubicBezTo>
                <a:cubicBezTo>
                  <a:pt x="9884514" y="5511143"/>
                  <a:pt x="9884896" y="5510253"/>
                  <a:pt x="9885150" y="5509362"/>
                </a:cubicBezTo>
                <a:cubicBezTo>
                  <a:pt x="9885404" y="5508472"/>
                  <a:pt x="9885786" y="5507582"/>
                  <a:pt x="9886040" y="5506691"/>
                </a:cubicBezTo>
                <a:cubicBezTo>
                  <a:pt x="9886295" y="5505801"/>
                  <a:pt x="9886549" y="5505165"/>
                  <a:pt x="9886549" y="5504656"/>
                </a:cubicBezTo>
                <a:cubicBezTo>
                  <a:pt x="9886549" y="5504147"/>
                  <a:pt x="9886803" y="5503511"/>
                  <a:pt x="9887185" y="5502621"/>
                </a:cubicBezTo>
                <a:cubicBezTo>
                  <a:pt x="9887439" y="5501731"/>
                  <a:pt x="9887821" y="5500713"/>
                  <a:pt x="9888330" y="5499823"/>
                </a:cubicBezTo>
                <a:cubicBezTo>
                  <a:pt x="9888711" y="5498932"/>
                  <a:pt x="9888966" y="5498042"/>
                  <a:pt x="9889347" y="5497279"/>
                </a:cubicBezTo>
                <a:cubicBezTo>
                  <a:pt x="9889602" y="5496516"/>
                  <a:pt x="9889729" y="5496007"/>
                  <a:pt x="9889729" y="5495625"/>
                </a:cubicBezTo>
                <a:cubicBezTo>
                  <a:pt x="9889729" y="5495371"/>
                  <a:pt x="9889729" y="5495117"/>
                  <a:pt x="9889856" y="5494735"/>
                </a:cubicBezTo>
                <a:cubicBezTo>
                  <a:pt x="9889856" y="5494353"/>
                  <a:pt x="9890111" y="5494099"/>
                  <a:pt x="9890238" y="5493845"/>
                </a:cubicBezTo>
                <a:cubicBezTo>
                  <a:pt x="9890492" y="5493463"/>
                  <a:pt x="9890874" y="5492827"/>
                  <a:pt x="9891382" y="5491810"/>
                </a:cubicBezTo>
                <a:cubicBezTo>
                  <a:pt x="9891891" y="5490792"/>
                  <a:pt x="9892527" y="5489647"/>
                  <a:pt x="9893163" y="5488375"/>
                </a:cubicBezTo>
                <a:cubicBezTo>
                  <a:pt x="9893926" y="5487103"/>
                  <a:pt x="9894817" y="5485195"/>
                  <a:pt x="9896088" y="5482906"/>
                </a:cubicBezTo>
                <a:cubicBezTo>
                  <a:pt x="9897360" y="5480617"/>
                  <a:pt x="9898505" y="5478200"/>
                  <a:pt x="9899777" y="5476038"/>
                </a:cubicBezTo>
                <a:cubicBezTo>
                  <a:pt x="9900922" y="5473748"/>
                  <a:pt x="9902067" y="5471713"/>
                  <a:pt x="9902957" y="5470059"/>
                </a:cubicBezTo>
                <a:cubicBezTo>
                  <a:pt x="9903847" y="5468406"/>
                  <a:pt x="9904483" y="5467261"/>
                  <a:pt x="9904611" y="5466880"/>
                </a:cubicBezTo>
                <a:cubicBezTo>
                  <a:pt x="9904738" y="5466498"/>
                  <a:pt x="9904992" y="5465989"/>
                  <a:pt x="9905246" y="5465608"/>
                </a:cubicBezTo>
                <a:cubicBezTo>
                  <a:pt x="9905501" y="5465226"/>
                  <a:pt x="9905755" y="5464717"/>
                  <a:pt x="9906010" y="5464336"/>
                </a:cubicBezTo>
                <a:cubicBezTo>
                  <a:pt x="9906264" y="5463954"/>
                  <a:pt x="9906646" y="5463445"/>
                  <a:pt x="9907155" y="5462809"/>
                </a:cubicBezTo>
                <a:cubicBezTo>
                  <a:pt x="9907663" y="5462046"/>
                  <a:pt x="9908172" y="5461410"/>
                  <a:pt x="9908554" y="5460647"/>
                </a:cubicBezTo>
                <a:cubicBezTo>
                  <a:pt x="9910461" y="5457722"/>
                  <a:pt x="9912878" y="5454288"/>
                  <a:pt x="9915931" y="5450345"/>
                </a:cubicBezTo>
                <a:cubicBezTo>
                  <a:pt x="9918984" y="5446529"/>
                  <a:pt x="9922036" y="5442967"/>
                  <a:pt x="9924962" y="5439660"/>
                </a:cubicBezTo>
                <a:cubicBezTo>
                  <a:pt x="9927887" y="5436480"/>
                  <a:pt x="9930304" y="5434318"/>
                  <a:pt x="9931830" y="5433173"/>
                </a:cubicBezTo>
                <a:cubicBezTo>
                  <a:pt x="9932339" y="5432792"/>
                  <a:pt x="9932848" y="5432537"/>
                  <a:pt x="9933229" y="5432156"/>
                </a:cubicBezTo>
                <a:cubicBezTo>
                  <a:pt x="9933611" y="5431901"/>
                  <a:pt x="9933865" y="5431647"/>
                  <a:pt x="9933865" y="5431393"/>
                </a:cubicBezTo>
                <a:cubicBezTo>
                  <a:pt x="9933992" y="5431266"/>
                  <a:pt x="9934628" y="5430757"/>
                  <a:pt x="9935646" y="5429994"/>
                </a:cubicBezTo>
                <a:cubicBezTo>
                  <a:pt x="9936791" y="5429230"/>
                  <a:pt x="9938063" y="5428340"/>
                  <a:pt x="9939716" y="5427323"/>
                </a:cubicBezTo>
                <a:cubicBezTo>
                  <a:pt x="9946457" y="5422998"/>
                  <a:pt x="9953071" y="5420708"/>
                  <a:pt x="9959685" y="5420327"/>
                </a:cubicBezTo>
                <a:lnTo>
                  <a:pt x="9964900" y="5420073"/>
                </a:lnTo>
                <a:lnTo>
                  <a:pt x="9965155" y="5422998"/>
                </a:lnTo>
                <a:cubicBezTo>
                  <a:pt x="9965663" y="5427831"/>
                  <a:pt x="9964646" y="5431138"/>
                  <a:pt x="9962229" y="5432919"/>
                </a:cubicBezTo>
                <a:cubicBezTo>
                  <a:pt x="9961594" y="5433301"/>
                  <a:pt x="9961212" y="5433809"/>
                  <a:pt x="9960830" y="5434064"/>
                </a:cubicBezTo>
                <a:cubicBezTo>
                  <a:pt x="9960449" y="5434445"/>
                  <a:pt x="9960194" y="5434573"/>
                  <a:pt x="9960194" y="5434700"/>
                </a:cubicBezTo>
                <a:cubicBezTo>
                  <a:pt x="9960194" y="5434954"/>
                  <a:pt x="9960830" y="5435336"/>
                  <a:pt x="9961975" y="5435844"/>
                </a:cubicBezTo>
                <a:cubicBezTo>
                  <a:pt x="9963120" y="5436226"/>
                  <a:pt x="9964392" y="5436735"/>
                  <a:pt x="9965791" y="5436989"/>
                </a:cubicBezTo>
                <a:cubicBezTo>
                  <a:pt x="9967190" y="5437371"/>
                  <a:pt x="9968207" y="5437498"/>
                  <a:pt x="9968843" y="5437498"/>
                </a:cubicBezTo>
                <a:cubicBezTo>
                  <a:pt x="9970115" y="5437371"/>
                  <a:pt x="9971515" y="5436862"/>
                  <a:pt x="9973168" y="5436099"/>
                </a:cubicBezTo>
                <a:cubicBezTo>
                  <a:pt x="9974821" y="5435336"/>
                  <a:pt x="9976221" y="5434445"/>
                  <a:pt x="9977493" y="5433428"/>
                </a:cubicBezTo>
                <a:cubicBezTo>
                  <a:pt x="9978764" y="5432410"/>
                  <a:pt x="9979528" y="5431520"/>
                  <a:pt x="9979782" y="5430757"/>
                </a:cubicBezTo>
                <a:cubicBezTo>
                  <a:pt x="9980036" y="5429230"/>
                  <a:pt x="9980164" y="5427323"/>
                  <a:pt x="9980036" y="5425287"/>
                </a:cubicBezTo>
                <a:cubicBezTo>
                  <a:pt x="9979909" y="5423252"/>
                  <a:pt x="9979528" y="5421599"/>
                  <a:pt x="9979019" y="5420327"/>
                </a:cubicBezTo>
                <a:cubicBezTo>
                  <a:pt x="9978256" y="5419055"/>
                  <a:pt x="9976984" y="5417529"/>
                  <a:pt x="9975076" y="5415875"/>
                </a:cubicBezTo>
                <a:cubicBezTo>
                  <a:pt x="9973168" y="5414222"/>
                  <a:pt x="9971515" y="5413077"/>
                  <a:pt x="9969988" y="5412314"/>
                </a:cubicBezTo>
                <a:cubicBezTo>
                  <a:pt x="9969225" y="5412059"/>
                  <a:pt x="9968589" y="5411805"/>
                  <a:pt x="9968207" y="5411551"/>
                </a:cubicBezTo>
                <a:cubicBezTo>
                  <a:pt x="9967699" y="5411296"/>
                  <a:pt x="9967444" y="5411169"/>
                  <a:pt x="9967190" y="5411042"/>
                </a:cubicBezTo>
                <a:cubicBezTo>
                  <a:pt x="9966809" y="5410660"/>
                  <a:pt x="9966045" y="5410151"/>
                  <a:pt x="9965155" y="5409643"/>
                </a:cubicBezTo>
                <a:cubicBezTo>
                  <a:pt x="9964264" y="5409134"/>
                  <a:pt x="9963374" y="5408752"/>
                  <a:pt x="9962484" y="5408371"/>
                </a:cubicBezTo>
                <a:cubicBezTo>
                  <a:pt x="9961594" y="5407989"/>
                  <a:pt x="9960957" y="5407862"/>
                  <a:pt x="9960576" y="5407862"/>
                </a:cubicBezTo>
                <a:cubicBezTo>
                  <a:pt x="9960194" y="5407862"/>
                  <a:pt x="9959813" y="5407862"/>
                  <a:pt x="9959431" y="5407862"/>
                </a:cubicBezTo>
                <a:cubicBezTo>
                  <a:pt x="9959050" y="5407862"/>
                  <a:pt x="9958795" y="5407608"/>
                  <a:pt x="9958541" y="5407480"/>
                </a:cubicBezTo>
                <a:cubicBezTo>
                  <a:pt x="9958286" y="5407353"/>
                  <a:pt x="9957651" y="5407099"/>
                  <a:pt x="9956633" y="5406844"/>
                </a:cubicBezTo>
                <a:cubicBezTo>
                  <a:pt x="9955615" y="5406590"/>
                  <a:pt x="9954471" y="5406336"/>
                  <a:pt x="9953199" y="5406081"/>
                </a:cubicBezTo>
                <a:cubicBezTo>
                  <a:pt x="9950019" y="5405572"/>
                  <a:pt x="9946584" y="5405445"/>
                  <a:pt x="9942896" y="5405827"/>
                </a:cubicBezTo>
                <a:close/>
                <a:moveTo>
                  <a:pt x="10206696" y="5405572"/>
                </a:moveTo>
                <a:cubicBezTo>
                  <a:pt x="10206950" y="5405827"/>
                  <a:pt x="10206950" y="5406081"/>
                  <a:pt x="10206950" y="5406336"/>
                </a:cubicBezTo>
                <a:cubicBezTo>
                  <a:pt x="10207078" y="5406590"/>
                  <a:pt x="10206950" y="5406844"/>
                  <a:pt x="10206823" y="5406972"/>
                </a:cubicBezTo>
                <a:cubicBezTo>
                  <a:pt x="10206696" y="5407099"/>
                  <a:pt x="10206569" y="5406972"/>
                  <a:pt x="10206569" y="5406844"/>
                </a:cubicBezTo>
                <a:cubicBezTo>
                  <a:pt x="10206314" y="5406590"/>
                  <a:pt x="10206314" y="5405954"/>
                  <a:pt x="10206314" y="5405954"/>
                </a:cubicBezTo>
                <a:cubicBezTo>
                  <a:pt x="10206314" y="5405064"/>
                  <a:pt x="10206442" y="5404936"/>
                  <a:pt x="10206696" y="5405572"/>
                </a:cubicBezTo>
                <a:close/>
                <a:moveTo>
                  <a:pt x="10201608" y="5404936"/>
                </a:moveTo>
                <a:cubicBezTo>
                  <a:pt x="10202499" y="5403410"/>
                  <a:pt x="10202753" y="5403537"/>
                  <a:pt x="10202244" y="5405318"/>
                </a:cubicBezTo>
                <a:cubicBezTo>
                  <a:pt x="10202117" y="5406081"/>
                  <a:pt x="10201990" y="5406717"/>
                  <a:pt x="10201736" y="5407226"/>
                </a:cubicBezTo>
                <a:cubicBezTo>
                  <a:pt x="10201481" y="5407735"/>
                  <a:pt x="10201227" y="5408116"/>
                  <a:pt x="10201099" y="5408116"/>
                </a:cubicBezTo>
                <a:cubicBezTo>
                  <a:pt x="10200845" y="5408244"/>
                  <a:pt x="10200718" y="5408116"/>
                  <a:pt x="10200718" y="5407608"/>
                </a:cubicBezTo>
                <a:cubicBezTo>
                  <a:pt x="10200718" y="5407353"/>
                  <a:pt x="10200718" y="5406972"/>
                  <a:pt x="10200972" y="5406463"/>
                </a:cubicBezTo>
                <a:cubicBezTo>
                  <a:pt x="10201099" y="5406081"/>
                  <a:pt x="10201608" y="5405064"/>
                  <a:pt x="10201608" y="5405064"/>
                </a:cubicBezTo>
                <a:close/>
                <a:moveTo>
                  <a:pt x="10100489" y="5404682"/>
                </a:moveTo>
                <a:cubicBezTo>
                  <a:pt x="10100744" y="5404682"/>
                  <a:pt x="10100744" y="5404809"/>
                  <a:pt x="10100744" y="5405318"/>
                </a:cubicBezTo>
                <a:cubicBezTo>
                  <a:pt x="10100744" y="5405700"/>
                  <a:pt x="10100489" y="5406336"/>
                  <a:pt x="10100107" y="5407099"/>
                </a:cubicBezTo>
                <a:cubicBezTo>
                  <a:pt x="10098835" y="5409643"/>
                  <a:pt x="10098200" y="5410279"/>
                  <a:pt x="10098200" y="5408752"/>
                </a:cubicBezTo>
                <a:cubicBezTo>
                  <a:pt x="10098200" y="5408244"/>
                  <a:pt x="10098200" y="5407735"/>
                  <a:pt x="10098581" y="5407099"/>
                </a:cubicBezTo>
                <a:cubicBezTo>
                  <a:pt x="10098963" y="5406463"/>
                  <a:pt x="10099217" y="5405954"/>
                  <a:pt x="10099599" y="5405445"/>
                </a:cubicBezTo>
                <a:cubicBezTo>
                  <a:pt x="10099981" y="5404936"/>
                  <a:pt x="10100235" y="5404682"/>
                  <a:pt x="10100489" y="5404682"/>
                </a:cubicBezTo>
                <a:close/>
                <a:moveTo>
                  <a:pt x="10193977" y="5403537"/>
                </a:moveTo>
                <a:cubicBezTo>
                  <a:pt x="10193722" y="5403410"/>
                  <a:pt x="10193468" y="5403410"/>
                  <a:pt x="10193213" y="5403665"/>
                </a:cubicBezTo>
                <a:cubicBezTo>
                  <a:pt x="10192959" y="5403919"/>
                  <a:pt x="10192705" y="5404428"/>
                  <a:pt x="10192578" y="5404936"/>
                </a:cubicBezTo>
                <a:cubicBezTo>
                  <a:pt x="10192450" y="5405572"/>
                  <a:pt x="10192450" y="5406081"/>
                  <a:pt x="10192450" y="5406590"/>
                </a:cubicBezTo>
                <a:cubicBezTo>
                  <a:pt x="10192578" y="5406972"/>
                  <a:pt x="10192450" y="5407480"/>
                  <a:pt x="10192450" y="5407989"/>
                </a:cubicBezTo>
                <a:cubicBezTo>
                  <a:pt x="10192323" y="5408498"/>
                  <a:pt x="10192069" y="5409007"/>
                  <a:pt x="10192069" y="5409388"/>
                </a:cubicBezTo>
                <a:cubicBezTo>
                  <a:pt x="10191814" y="5409897"/>
                  <a:pt x="10191560" y="5410533"/>
                  <a:pt x="10191306" y="5411551"/>
                </a:cubicBezTo>
                <a:lnTo>
                  <a:pt x="10191178" y="5411296"/>
                </a:lnTo>
                <a:cubicBezTo>
                  <a:pt x="10190797" y="5412314"/>
                  <a:pt x="10190543" y="5413331"/>
                  <a:pt x="10190161" y="5414476"/>
                </a:cubicBezTo>
                <a:cubicBezTo>
                  <a:pt x="10189906" y="5415494"/>
                  <a:pt x="10189652" y="5416257"/>
                  <a:pt x="10189525" y="5417020"/>
                </a:cubicBezTo>
                <a:cubicBezTo>
                  <a:pt x="10189398" y="5417783"/>
                  <a:pt x="10189398" y="5417910"/>
                  <a:pt x="10189652" y="5417910"/>
                </a:cubicBezTo>
                <a:cubicBezTo>
                  <a:pt x="10189779" y="5417783"/>
                  <a:pt x="10190034" y="5417274"/>
                  <a:pt x="10190288" y="5416638"/>
                </a:cubicBezTo>
                <a:cubicBezTo>
                  <a:pt x="10190543" y="5415875"/>
                  <a:pt x="10190924" y="5415112"/>
                  <a:pt x="10191178" y="5414222"/>
                </a:cubicBezTo>
                <a:cubicBezTo>
                  <a:pt x="10191433" y="5413331"/>
                  <a:pt x="10191814" y="5412187"/>
                  <a:pt x="10192196" y="5410915"/>
                </a:cubicBezTo>
                <a:cubicBezTo>
                  <a:pt x="10192578" y="5409643"/>
                  <a:pt x="10192959" y="5408498"/>
                  <a:pt x="10193341" y="5407480"/>
                </a:cubicBezTo>
                <a:cubicBezTo>
                  <a:pt x="10193595" y="5406590"/>
                  <a:pt x="10193849" y="5405700"/>
                  <a:pt x="10193977" y="5404936"/>
                </a:cubicBezTo>
                <a:cubicBezTo>
                  <a:pt x="10194231" y="5404173"/>
                  <a:pt x="10194104" y="5403792"/>
                  <a:pt x="10193977" y="5403537"/>
                </a:cubicBezTo>
                <a:close/>
                <a:moveTo>
                  <a:pt x="10071998" y="5402265"/>
                </a:moveTo>
                <a:cubicBezTo>
                  <a:pt x="10070471" y="5402265"/>
                  <a:pt x="10069327" y="5402393"/>
                  <a:pt x="10068564" y="5402520"/>
                </a:cubicBezTo>
                <a:cubicBezTo>
                  <a:pt x="10067800" y="5402520"/>
                  <a:pt x="10067164" y="5402774"/>
                  <a:pt x="10067037" y="5402901"/>
                </a:cubicBezTo>
                <a:cubicBezTo>
                  <a:pt x="10066783" y="5403156"/>
                  <a:pt x="10066655" y="5403410"/>
                  <a:pt x="10066655" y="5403665"/>
                </a:cubicBezTo>
                <a:cubicBezTo>
                  <a:pt x="10066655" y="5403919"/>
                  <a:pt x="10066655" y="5404301"/>
                  <a:pt x="10066401" y="5404555"/>
                </a:cubicBezTo>
                <a:cubicBezTo>
                  <a:pt x="10066147" y="5404809"/>
                  <a:pt x="10065892" y="5405064"/>
                  <a:pt x="10065511" y="5405318"/>
                </a:cubicBezTo>
                <a:cubicBezTo>
                  <a:pt x="10065129" y="5405318"/>
                  <a:pt x="10064748" y="5405700"/>
                  <a:pt x="10064366" y="5406081"/>
                </a:cubicBezTo>
                <a:cubicBezTo>
                  <a:pt x="10063984" y="5406463"/>
                  <a:pt x="10063730" y="5406972"/>
                  <a:pt x="10063603" y="5407353"/>
                </a:cubicBezTo>
                <a:cubicBezTo>
                  <a:pt x="10063349" y="5407862"/>
                  <a:pt x="10063094" y="5408498"/>
                  <a:pt x="10062586" y="5409388"/>
                </a:cubicBezTo>
                <a:cubicBezTo>
                  <a:pt x="10062077" y="5410279"/>
                  <a:pt x="10061313" y="5411551"/>
                  <a:pt x="10060296" y="5413331"/>
                </a:cubicBezTo>
                <a:cubicBezTo>
                  <a:pt x="10059278" y="5414985"/>
                  <a:pt x="10057879" y="5417401"/>
                  <a:pt x="10056098" y="5420454"/>
                </a:cubicBezTo>
                <a:cubicBezTo>
                  <a:pt x="10055335" y="5421726"/>
                  <a:pt x="10054572" y="5423125"/>
                  <a:pt x="10053682" y="5424524"/>
                </a:cubicBezTo>
                <a:cubicBezTo>
                  <a:pt x="10052791" y="5425923"/>
                  <a:pt x="10051901" y="5427323"/>
                  <a:pt x="10051265" y="5428594"/>
                </a:cubicBezTo>
                <a:cubicBezTo>
                  <a:pt x="10050883" y="5429230"/>
                  <a:pt x="10050629" y="5429612"/>
                  <a:pt x="10050502" y="5430121"/>
                </a:cubicBezTo>
                <a:cubicBezTo>
                  <a:pt x="10049866" y="5431266"/>
                  <a:pt x="10049230" y="5432410"/>
                  <a:pt x="10048594" y="5433428"/>
                </a:cubicBezTo>
                <a:cubicBezTo>
                  <a:pt x="10047958" y="5434445"/>
                  <a:pt x="10047449" y="5435209"/>
                  <a:pt x="10047195" y="5435590"/>
                </a:cubicBezTo>
                <a:cubicBezTo>
                  <a:pt x="10046941" y="5436099"/>
                  <a:pt x="10046559" y="5436862"/>
                  <a:pt x="10045923" y="5437880"/>
                </a:cubicBezTo>
                <a:cubicBezTo>
                  <a:pt x="10045287" y="5438897"/>
                  <a:pt x="10044651" y="5440042"/>
                  <a:pt x="10044015" y="5441187"/>
                </a:cubicBezTo>
                <a:cubicBezTo>
                  <a:pt x="10042998" y="5442967"/>
                  <a:pt x="10041217" y="5445638"/>
                  <a:pt x="10038800" y="5449327"/>
                </a:cubicBezTo>
                <a:cubicBezTo>
                  <a:pt x="10036384" y="5453016"/>
                  <a:pt x="10033840" y="5456704"/>
                  <a:pt x="10031296" y="5460520"/>
                </a:cubicBezTo>
                <a:cubicBezTo>
                  <a:pt x="10028625" y="5464336"/>
                  <a:pt x="10026589" y="5467261"/>
                  <a:pt x="10025063" y="5469296"/>
                </a:cubicBezTo>
                <a:cubicBezTo>
                  <a:pt x="10024173" y="5470441"/>
                  <a:pt x="10023410" y="5471586"/>
                  <a:pt x="10022901" y="5472476"/>
                </a:cubicBezTo>
                <a:cubicBezTo>
                  <a:pt x="10022265" y="5473367"/>
                  <a:pt x="10022011" y="5474002"/>
                  <a:pt x="10022138" y="5474257"/>
                </a:cubicBezTo>
                <a:cubicBezTo>
                  <a:pt x="10022138" y="5474766"/>
                  <a:pt x="10020993" y="5476546"/>
                  <a:pt x="10018703" y="5479472"/>
                </a:cubicBezTo>
                <a:cubicBezTo>
                  <a:pt x="10016287" y="5482397"/>
                  <a:pt x="10013743" y="5485577"/>
                  <a:pt x="10010945" y="5488630"/>
                </a:cubicBezTo>
                <a:cubicBezTo>
                  <a:pt x="10008147" y="5491810"/>
                  <a:pt x="10005984" y="5494099"/>
                  <a:pt x="10004330" y="5495371"/>
                </a:cubicBezTo>
                <a:cubicBezTo>
                  <a:pt x="10003186" y="5496389"/>
                  <a:pt x="10002168" y="5497279"/>
                  <a:pt x="10001278" y="5498169"/>
                </a:cubicBezTo>
                <a:cubicBezTo>
                  <a:pt x="10000388" y="5499060"/>
                  <a:pt x="9999752" y="5499696"/>
                  <a:pt x="9999497" y="5500077"/>
                </a:cubicBezTo>
                <a:cubicBezTo>
                  <a:pt x="9999243" y="5500459"/>
                  <a:pt x="9998861" y="5500840"/>
                  <a:pt x="9998607" y="5501095"/>
                </a:cubicBezTo>
                <a:cubicBezTo>
                  <a:pt x="9998352" y="5501349"/>
                  <a:pt x="9997971" y="5501476"/>
                  <a:pt x="9997717" y="5501476"/>
                </a:cubicBezTo>
                <a:cubicBezTo>
                  <a:pt x="9997462" y="5501476"/>
                  <a:pt x="9997208" y="5501603"/>
                  <a:pt x="9996826" y="5501858"/>
                </a:cubicBezTo>
                <a:cubicBezTo>
                  <a:pt x="9996445" y="5502112"/>
                  <a:pt x="9996190" y="5502367"/>
                  <a:pt x="9995936" y="5502748"/>
                </a:cubicBezTo>
                <a:cubicBezTo>
                  <a:pt x="9995681" y="5503130"/>
                  <a:pt x="9995300" y="5503384"/>
                  <a:pt x="9994791" y="5503639"/>
                </a:cubicBezTo>
                <a:cubicBezTo>
                  <a:pt x="9994409" y="5503893"/>
                  <a:pt x="9993901" y="5504020"/>
                  <a:pt x="9993392" y="5504147"/>
                </a:cubicBezTo>
                <a:cubicBezTo>
                  <a:pt x="9992756" y="5504402"/>
                  <a:pt x="9992374" y="5504274"/>
                  <a:pt x="9991993" y="5504147"/>
                </a:cubicBezTo>
                <a:cubicBezTo>
                  <a:pt x="9991738" y="5503893"/>
                  <a:pt x="9991357" y="5503257"/>
                  <a:pt x="9991102" y="5502239"/>
                </a:cubicBezTo>
                <a:cubicBezTo>
                  <a:pt x="9990466" y="5499950"/>
                  <a:pt x="9990085" y="5497024"/>
                  <a:pt x="9990085" y="5493590"/>
                </a:cubicBezTo>
                <a:cubicBezTo>
                  <a:pt x="9990085" y="5490029"/>
                  <a:pt x="9990466" y="5487103"/>
                  <a:pt x="9991102" y="5484814"/>
                </a:cubicBezTo>
                <a:cubicBezTo>
                  <a:pt x="9991611" y="5483415"/>
                  <a:pt x="9992247" y="5481252"/>
                  <a:pt x="9992883" y="5478581"/>
                </a:cubicBezTo>
                <a:cubicBezTo>
                  <a:pt x="9993646" y="5475910"/>
                  <a:pt x="9994282" y="5473239"/>
                  <a:pt x="9995046" y="5470823"/>
                </a:cubicBezTo>
                <a:cubicBezTo>
                  <a:pt x="9995681" y="5468406"/>
                  <a:pt x="9996063" y="5466752"/>
                  <a:pt x="9996190" y="5466116"/>
                </a:cubicBezTo>
                <a:cubicBezTo>
                  <a:pt x="9996190" y="5465608"/>
                  <a:pt x="9996572" y="5464717"/>
                  <a:pt x="9996953" y="5463445"/>
                </a:cubicBezTo>
                <a:cubicBezTo>
                  <a:pt x="9997335" y="5462173"/>
                  <a:pt x="9997843" y="5460902"/>
                  <a:pt x="9998352" y="5459375"/>
                </a:cubicBezTo>
                <a:cubicBezTo>
                  <a:pt x="9998861" y="5457976"/>
                  <a:pt x="9999370" y="5456577"/>
                  <a:pt x="9999752" y="5455432"/>
                </a:cubicBezTo>
                <a:cubicBezTo>
                  <a:pt x="10000133" y="5454288"/>
                  <a:pt x="10000388" y="5453397"/>
                  <a:pt x="10000515" y="5453016"/>
                </a:cubicBezTo>
                <a:cubicBezTo>
                  <a:pt x="10000642" y="5452380"/>
                  <a:pt x="10001278" y="5450726"/>
                  <a:pt x="10002295" y="5448055"/>
                </a:cubicBezTo>
                <a:cubicBezTo>
                  <a:pt x="10003313" y="5445384"/>
                  <a:pt x="10004458" y="5442713"/>
                  <a:pt x="10005857" y="5439787"/>
                </a:cubicBezTo>
                <a:cubicBezTo>
                  <a:pt x="10007129" y="5436989"/>
                  <a:pt x="10008401" y="5435081"/>
                  <a:pt x="10009418" y="5434064"/>
                </a:cubicBezTo>
                <a:cubicBezTo>
                  <a:pt x="10010054" y="5433555"/>
                  <a:pt x="10010690" y="5432919"/>
                  <a:pt x="10011199" y="5432410"/>
                </a:cubicBezTo>
                <a:cubicBezTo>
                  <a:pt x="10011708" y="5431774"/>
                  <a:pt x="10012090" y="5431393"/>
                  <a:pt x="10012216" y="5431011"/>
                </a:cubicBezTo>
                <a:cubicBezTo>
                  <a:pt x="10012216" y="5430630"/>
                  <a:pt x="10012471" y="5430121"/>
                  <a:pt x="10012853" y="5429485"/>
                </a:cubicBezTo>
                <a:cubicBezTo>
                  <a:pt x="10013234" y="5428849"/>
                  <a:pt x="10013616" y="5428213"/>
                  <a:pt x="10014125" y="5427577"/>
                </a:cubicBezTo>
                <a:cubicBezTo>
                  <a:pt x="10014633" y="5426941"/>
                  <a:pt x="10015015" y="5426178"/>
                  <a:pt x="10015524" y="5425287"/>
                </a:cubicBezTo>
                <a:cubicBezTo>
                  <a:pt x="10015905" y="5424524"/>
                  <a:pt x="10016287" y="5423761"/>
                  <a:pt x="10016541" y="5422998"/>
                </a:cubicBezTo>
                <a:cubicBezTo>
                  <a:pt x="10016923" y="5421726"/>
                  <a:pt x="10017559" y="5420327"/>
                  <a:pt x="10018322" y="5418801"/>
                </a:cubicBezTo>
                <a:cubicBezTo>
                  <a:pt x="10019339" y="5417020"/>
                  <a:pt x="10019975" y="5415366"/>
                  <a:pt x="10020484" y="5413713"/>
                </a:cubicBezTo>
                <a:cubicBezTo>
                  <a:pt x="10020993" y="5412059"/>
                  <a:pt x="10020484" y="5411169"/>
                  <a:pt x="10019085" y="5410533"/>
                </a:cubicBezTo>
                <a:cubicBezTo>
                  <a:pt x="10018322" y="5410279"/>
                  <a:pt x="10017686" y="5409897"/>
                  <a:pt x="10017050" y="5409643"/>
                </a:cubicBezTo>
                <a:cubicBezTo>
                  <a:pt x="10016414" y="5409388"/>
                  <a:pt x="10016032" y="5409134"/>
                  <a:pt x="10016032" y="5409007"/>
                </a:cubicBezTo>
                <a:cubicBezTo>
                  <a:pt x="10015396" y="5408498"/>
                  <a:pt x="10014125" y="5408244"/>
                  <a:pt x="10012090" y="5408116"/>
                </a:cubicBezTo>
                <a:cubicBezTo>
                  <a:pt x="10010054" y="5408116"/>
                  <a:pt x="10007892" y="5408116"/>
                  <a:pt x="10005475" y="5408498"/>
                </a:cubicBezTo>
                <a:cubicBezTo>
                  <a:pt x="10003058" y="5408752"/>
                  <a:pt x="10001023" y="5409261"/>
                  <a:pt x="9999497" y="5409770"/>
                </a:cubicBezTo>
                <a:cubicBezTo>
                  <a:pt x="9998989" y="5410024"/>
                  <a:pt x="9998352" y="5411169"/>
                  <a:pt x="9997335" y="5413077"/>
                </a:cubicBezTo>
                <a:cubicBezTo>
                  <a:pt x="9996317" y="5414985"/>
                  <a:pt x="9995300" y="5417274"/>
                  <a:pt x="9994155" y="5419945"/>
                </a:cubicBezTo>
                <a:cubicBezTo>
                  <a:pt x="9993137" y="5422489"/>
                  <a:pt x="9992247" y="5424906"/>
                  <a:pt x="9991738" y="5427068"/>
                </a:cubicBezTo>
                <a:cubicBezTo>
                  <a:pt x="9989958" y="5433809"/>
                  <a:pt x="9988559" y="5438134"/>
                  <a:pt x="9987795" y="5440169"/>
                </a:cubicBezTo>
                <a:cubicBezTo>
                  <a:pt x="9987668" y="5440678"/>
                  <a:pt x="9987414" y="5441314"/>
                  <a:pt x="9987159" y="5442204"/>
                </a:cubicBezTo>
                <a:cubicBezTo>
                  <a:pt x="9986905" y="5443094"/>
                  <a:pt x="9986778" y="5443858"/>
                  <a:pt x="9986651" y="5444748"/>
                </a:cubicBezTo>
                <a:cubicBezTo>
                  <a:pt x="9986523" y="5445638"/>
                  <a:pt x="9986142" y="5446910"/>
                  <a:pt x="9985760" y="5448564"/>
                </a:cubicBezTo>
                <a:cubicBezTo>
                  <a:pt x="9985251" y="5450217"/>
                  <a:pt x="9984870" y="5451998"/>
                  <a:pt x="9984234" y="5453779"/>
                </a:cubicBezTo>
                <a:cubicBezTo>
                  <a:pt x="9983216" y="5457849"/>
                  <a:pt x="9982072" y="5462682"/>
                  <a:pt x="9980800" y="5468279"/>
                </a:cubicBezTo>
                <a:cubicBezTo>
                  <a:pt x="9979528" y="5473748"/>
                  <a:pt x="9978637" y="5478327"/>
                  <a:pt x="9978129" y="5482016"/>
                </a:cubicBezTo>
                <a:cubicBezTo>
                  <a:pt x="9977493" y="5486722"/>
                  <a:pt x="9977493" y="5491174"/>
                  <a:pt x="9978129" y="5495371"/>
                </a:cubicBezTo>
                <a:cubicBezTo>
                  <a:pt x="9978764" y="5499696"/>
                  <a:pt x="9979909" y="5502621"/>
                  <a:pt x="9981436" y="5504147"/>
                </a:cubicBezTo>
                <a:cubicBezTo>
                  <a:pt x="9981944" y="5504656"/>
                  <a:pt x="9982580" y="5505292"/>
                  <a:pt x="9983216" y="5506182"/>
                </a:cubicBezTo>
                <a:cubicBezTo>
                  <a:pt x="9983852" y="5507073"/>
                  <a:pt x="9984488" y="5507836"/>
                  <a:pt x="9984997" y="5508599"/>
                </a:cubicBezTo>
                <a:cubicBezTo>
                  <a:pt x="9988050" y="5513051"/>
                  <a:pt x="9992629" y="5515595"/>
                  <a:pt x="9998734" y="5516485"/>
                </a:cubicBezTo>
                <a:cubicBezTo>
                  <a:pt x="10000642" y="5516612"/>
                  <a:pt x="10003058" y="5515976"/>
                  <a:pt x="10006111" y="5514577"/>
                </a:cubicBezTo>
                <a:cubicBezTo>
                  <a:pt x="10009164" y="5513178"/>
                  <a:pt x="10011835" y="5511525"/>
                  <a:pt x="10013997" y="5509362"/>
                </a:cubicBezTo>
                <a:cubicBezTo>
                  <a:pt x="10015015" y="5508472"/>
                  <a:pt x="10016032" y="5507582"/>
                  <a:pt x="10016796" y="5506946"/>
                </a:cubicBezTo>
                <a:cubicBezTo>
                  <a:pt x="10017559" y="5506310"/>
                  <a:pt x="10017940" y="5505928"/>
                  <a:pt x="10018195" y="5505928"/>
                </a:cubicBezTo>
                <a:cubicBezTo>
                  <a:pt x="10018195" y="5505928"/>
                  <a:pt x="10019085" y="5505038"/>
                  <a:pt x="10020611" y="5503257"/>
                </a:cubicBezTo>
                <a:cubicBezTo>
                  <a:pt x="10022138" y="5501476"/>
                  <a:pt x="10023918" y="5499441"/>
                  <a:pt x="10026081" y="5496897"/>
                </a:cubicBezTo>
                <a:cubicBezTo>
                  <a:pt x="10028116" y="5494353"/>
                  <a:pt x="10029897" y="5492318"/>
                  <a:pt x="10031296" y="5490538"/>
                </a:cubicBezTo>
                <a:cubicBezTo>
                  <a:pt x="10032695" y="5488884"/>
                  <a:pt x="10033458" y="5487994"/>
                  <a:pt x="10033585" y="5487994"/>
                </a:cubicBezTo>
                <a:cubicBezTo>
                  <a:pt x="10033712" y="5490665"/>
                  <a:pt x="10033840" y="5492827"/>
                  <a:pt x="10033967" y="5494862"/>
                </a:cubicBezTo>
                <a:cubicBezTo>
                  <a:pt x="10033967" y="5496897"/>
                  <a:pt x="10034221" y="5498678"/>
                  <a:pt x="10034475" y="5500204"/>
                </a:cubicBezTo>
                <a:cubicBezTo>
                  <a:pt x="10034730" y="5501731"/>
                  <a:pt x="10034984" y="5502748"/>
                  <a:pt x="10035239" y="5503257"/>
                </a:cubicBezTo>
                <a:cubicBezTo>
                  <a:pt x="10035493" y="5503766"/>
                  <a:pt x="10036129" y="5504910"/>
                  <a:pt x="10037147" y="5506564"/>
                </a:cubicBezTo>
                <a:cubicBezTo>
                  <a:pt x="10037783" y="5507709"/>
                  <a:pt x="10038546" y="5508981"/>
                  <a:pt x="10039309" y="5510253"/>
                </a:cubicBezTo>
                <a:cubicBezTo>
                  <a:pt x="10040199" y="5511906"/>
                  <a:pt x="10041217" y="5513305"/>
                  <a:pt x="10042107" y="5514450"/>
                </a:cubicBezTo>
                <a:cubicBezTo>
                  <a:pt x="10042998" y="5515595"/>
                  <a:pt x="10043761" y="5516358"/>
                  <a:pt x="10044270" y="5516485"/>
                </a:cubicBezTo>
                <a:cubicBezTo>
                  <a:pt x="10044651" y="5516612"/>
                  <a:pt x="10045287" y="5516994"/>
                  <a:pt x="10045923" y="5517503"/>
                </a:cubicBezTo>
                <a:cubicBezTo>
                  <a:pt x="10046686" y="5518011"/>
                  <a:pt x="10047322" y="5518520"/>
                  <a:pt x="10047831" y="5519156"/>
                </a:cubicBezTo>
                <a:cubicBezTo>
                  <a:pt x="10048467" y="5519792"/>
                  <a:pt x="10049230" y="5520301"/>
                  <a:pt x="10049866" y="5520682"/>
                </a:cubicBezTo>
                <a:cubicBezTo>
                  <a:pt x="10050502" y="5521064"/>
                  <a:pt x="10051138" y="5521318"/>
                  <a:pt x="10051647" y="5521318"/>
                </a:cubicBezTo>
                <a:lnTo>
                  <a:pt x="10052283" y="5520682"/>
                </a:lnTo>
                <a:cubicBezTo>
                  <a:pt x="10053428" y="5520682"/>
                  <a:pt x="10054191" y="5520682"/>
                  <a:pt x="10054826" y="5520682"/>
                </a:cubicBezTo>
                <a:cubicBezTo>
                  <a:pt x="10055335" y="5520682"/>
                  <a:pt x="10055844" y="5520428"/>
                  <a:pt x="10056098" y="5520174"/>
                </a:cubicBezTo>
                <a:cubicBezTo>
                  <a:pt x="10056353" y="5519919"/>
                  <a:pt x="10056734" y="5519538"/>
                  <a:pt x="10056989" y="5519029"/>
                </a:cubicBezTo>
                <a:cubicBezTo>
                  <a:pt x="10057371" y="5518266"/>
                  <a:pt x="10057497" y="5517757"/>
                  <a:pt x="10057371" y="5517375"/>
                </a:cubicBezTo>
                <a:cubicBezTo>
                  <a:pt x="10057371" y="5516994"/>
                  <a:pt x="10056734" y="5516612"/>
                  <a:pt x="10055844" y="5515976"/>
                </a:cubicBezTo>
                <a:cubicBezTo>
                  <a:pt x="10051265" y="5512669"/>
                  <a:pt x="10048594" y="5507836"/>
                  <a:pt x="10048085" y="5501476"/>
                </a:cubicBezTo>
                <a:cubicBezTo>
                  <a:pt x="10048085" y="5500586"/>
                  <a:pt x="10047831" y="5499823"/>
                  <a:pt x="10047576" y="5499187"/>
                </a:cubicBezTo>
                <a:cubicBezTo>
                  <a:pt x="10047322" y="5498551"/>
                  <a:pt x="10047195" y="5498042"/>
                  <a:pt x="10046941" y="5497915"/>
                </a:cubicBezTo>
                <a:cubicBezTo>
                  <a:pt x="10046432" y="5497533"/>
                  <a:pt x="10046177" y="5496516"/>
                  <a:pt x="10046559" y="5494862"/>
                </a:cubicBezTo>
                <a:cubicBezTo>
                  <a:pt x="10047068" y="5492446"/>
                  <a:pt x="10047449" y="5490538"/>
                  <a:pt x="10047831" y="5489138"/>
                </a:cubicBezTo>
                <a:cubicBezTo>
                  <a:pt x="10048085" y="5487739"/>
                  <a:pt x="10048339" y="5486849"/>
                  <a:pt x="10048339" y="5486213"/>
                </a:cubicBezTo>
                <a:cubicBezTo>
                  <a:pt x="10048339" y="5485704"/>
                  <a:pt x="10048339" y="5485323"/>
                  <a:pt x="10048085" y="5485195"/>
                </a:cubicBezTo>
                <a:cubicBezTo>
                  <a:pt x="10048085" y="5485068"/>
                  <a:pt x="10048085" y="5484941"/>
                  <a:pt x="10048085" y="5484814"/>
                </a:cubicBezTo>
                <a:cubicBezTo>
                  <a:pt x="10048213" y="5484687"/>
                  <a:pt x="10048467" y="5484560"/>
                  <a:pt x="10048721" y="5484560"/>
                </a:cubicBezTo>
                <a:cubicBezTo>
                  <a:pt x="10048976" y="5484560"/>
                  <a:pt x="10049230" y="5484432"/>
                  <a:pt x="10049485" y="5484051"/>
                </a:cubicBezTo>
                <a:cubicBezTo>
                  <a:pt x="10049739" y="5483796"/>
                  <a:pt x="10049739" y="5483415"/>
                  <a:pt x="10049739" y="5483033"/>
                </a:cubicBezTo>
                <a:cubicBezTo>
                  <a:pt x="10049739" y="5482652"/>
                  <a:pt x="10049739" y="5481888"/>
                  <a:pt x="10049993" y="5480744"/>
                </a:cubicBezTo>
                <a:cubicBezTo>
                  <a:pt x="10050248" y="5479599"/>
                  <a:pt x="10050502" y="5478327"/>
                  <a:pt x="10050883" y="5476928"/>
                </a:cubicBezTo>
                <a:cubicBezTo>
                  <a:pt x="10051265" y="5475529"/>
                  <a:pt x="10051647" y="5474511"/>
                  <a:pt x="10051901" y="5473494"/>
                </a:cubicBezTo>
                <a:cubicBezTo>
                  <a:pt x="10052283" y="5472603"/>
                  <a:pt x="10052537" y="5471967"/>
                  <a:pt x="10052791" y="5471840"/>
                </a:cubicBezTo>
                <a:cubicBezTo>
                  <a:pt x="10052919" y="5471840"/>
                  <a:pt x="10053046" y="5471586"/>
                  <a:pt x="10053173" y="5471331"/>
                </a:cubicBezTo>
                <a:cubicBezTo>
                  <a:pt x="10053173" y="5471077"/>
                  <a:pt x="10053173" y="5470823"/>
                  <a:pt x="10053173" y="5470441"/>
                </a:cubicBezTo>
                <a:cubicBezTo>
                  <a:pt x="10053173" y="5470187"/>
                  <a:pt x="10053173" y="5469805"/>
                  <a:pt x="10053173" y="5469424"/>
                </a:cubicBezTo>
                <a:cubicBezTo>
                  <a:pt x="10053173" y="5469042"/>
                  <a:pt x="10053300" y="5468788"/>
                  <a:pt x="10053554" y="5468660"/>
                </a:cubicBezTo>
                <a:cubicBezTo>
                  <a:pt x="10053809" y="5468406"/>
                  <a:pt x="10054063" y="5467770"/>
                  <a:pt x="10054572" y="5466625"/>
                </a:cubicBezTo>
                <a:cubicBezTo>
                  <a:pt x="10055081" y="5465481"/>
                  <a:pt x="10055590" y="5464209"/>
                  <a:pt x="10056226" y="5462682"/>
                </a:cubicBezTo>
                <a:cubicBezTo>
                  <a:pt x="10058388" y="5457340"/>
                  <a:pt x="10059914" y="5453652"/>
                  <a:pt x="10060805" y="5451616"/>
                </a:cubicBezTo>
                <a:cubicBezTo>
                  <a:pt x="10061822" y="5449581"/>
                  <a:pt x="10062331" y="5448564"/>
                  <a:pt x="10062586" y="5448437"/>
                </a:cubicBezTo>
                <a:cubicBezTo>
                  <a:pt x="10062712" y="5448437"/>
                  <a:pt x="10062840" y="5448182"/>
                  <a:pt x="10062967" y="5447928"/>
                </a:cubicBezTo>
                <a:cubicBezTo>
                  <a:pt x="10062967" y="5447673"/>
                  <a:pt x="10063094" y="5447419"/>
                  <a:pt x="10062967" y="5447165"/>
                </a:cubicBezTo>
                <a:cubicBezTo>
                  <a:pt x="10062967" y="5446910"/>
                  <a:pt x="10062967" y="5446529"/>
                  <a:pt x="10063349" y="5446020"/>
                </a:cubicBezTo>
                <a:cubicBezTo>
                  <a:pt x="10063603" y="5445384"/>
                  <a:pt x="10063984" y="5444875"/>
                  <a:pt x="10064366" y="5444239"/>
                </a:cubicBezTo>
                <a:cubicBezTo>
                  <a:pt x="10064748" y="5443603"/>
                  <a:pt x="10065129" y="5443094"/>
                  <a:pt x="10065256" y="5442586"/>
                </a:cubicBezTo>
                <a:cubicBezTo>
                  <a:pt x="10065511" y="5442077"/>
                  <a:pt x="10065511" y="5441823"/>
                  <a:pt x="10065511" y="5441695"/>
                </a:cubicBezTo>
                <a:cubicBezTo>
                  <a:pt x="10065511" y="5441568"/>
                  <a:pt x="10065511" y="5441314"/>
                  <a:pt x="10065511" y="5440932"/>
                </a:cubicBezTo>
                <a:cubicBezTo>
                  <a:pt x="10065638" y="5440551"/>
                  <a:pt x="10065892" y="5440169"/>
                  <a:pt x="10066274" y="5439787"/>
                </a:cubicBezTo>
                <a:cubicBezTo>
                  <a:pt x="10066655" y="5439279"/>
                  <a:pt x="10066910" y="5438897"/>
                  <a:pt x="10067037" y="5438516"/>
                </a:cubicBezTo>
                <a:cubicBezTo>
                  <a:pt x="10067292" y="5438134"/>
                  <a:pt x="10067292" y="5437880"/>
                  <a:pt x="10067292" y="5437752"/>
                </a:cubicBezTo>
                <a:cubicBezTo>
                  <a:pt x="10067292" y="5437752"/>
                  <a:pt x="10067419" y="5437371"/>
                  <a:pt x="10067673" y="5436735"/>
                </a:cubicBezTo>
                <a:cubicBezTo>
                  <a:pt x="10067927" y="5436226"/>
                  <a:pt x="10068309" y="5435590"/>
                  <a:pt x="10068691" y="5434954"/>
                </a:cubicBezTo>
                <a:cubicBezTo>
                  <a:pt x="10069072" y="5434318"/>
                  <a:pt x="10069454" y="5433682"/>
                  <a:pt x="10069708" y="5433046"/>
                </a:cubicBezTo>
                <a:cubicBezTo>
                  <a:pt x="10069963" y="5432537"/>
                  <a:pt x="10070090" y="5432156"/>
                  <a:pt x="10070090" y="5432029"/>
                </a:cubicBezTo>
                <a:cubicBezTo>
                  <a:pt x="10070090" y="5432029"/>
                  <a:pt x="10070471" y="5431138"/>
                  <a:pt x="10071362" y="5429612"/>
                </a:cubicBezTo>
                <a:cubicBezTo>
                  <a:pt x="10072252" y="5428086"/>
                  <a:pt x="10073270" y="5426305"/>
                  <a:pt x="10074414" y="5424397"/>
                </a:cubicBezTo>
                <a:cubicBezTo>
                  <a:pt x="10075686" y="5422362"/>
                  <a:pt x="10076831" y="5420454"/>
                  <a:pt x="10077849" y="5418546"/>
                </a:cubicBezTo>
                <a:cubicBezTo>
                  <a:pt x="10078866" y="5416765"/>
                  <a:pt x="10079502" y="5415494"/>
                  <a:pt x="10079756" y="5414730"/>
                </a:cubicBezTo>
                <a:cubicBezTo>
                  <a:pt x="10080011" y="5414094"/>
                  <a:pt x="10080265" y="5413458"/>
                  <a:pt x="10080520" y="5413077"/>
                </a:cubicBezTo>
                <a:cubicBezTo>
                  <a:pt x="10080774" y="5412568"/>
                  <a:pt x="10081028" y="5412314"/>
                  <a:pt x="10081156" y="5412059"/>
                </a:cubicBezTo>
                <a:cubicBezTo>
                  <a:pt x="10082682" y="5410660"/>
                  <a:pt x="10082936" y="5409134"/>
                  <a:pt x="10082173" y="5407608"/>
                </a:cubicBezTo>
                <a:cubicBezTo>
                  <a:pt x="10081792" y="5406972"/>
                  <a:pt x="10081283" y="5406208"/>
                  <a:pt x="10080520" y="5405572"/>
                </a:cubicBezTo>
                <a:cubicBezTo>
                  <a:pt x="10079884" y="5404809"/>
                  <a:pt x="10079121" y="5404301"/>
                  <a:pt x="10078357" y="5403792"/>
                </a:cubicBezTo>
                <a:cubicBezTo>
                  <a:pt x="10077594" y="5403283"/>
                  <a:pt x="10076958" y="5403029"/>
                  <a:pt x="10076450" y="5403156"/>
                </a:cubicBezTo>
                <a:cubicBezTo>
                  <a:pt x="10076195" y="5403156"/>
                  <a:pt x="10075941" y="5403156"/>
                  <a:pt x="10075813" y="5403156"/>
                </a:cubicBezTo>
                <a:cubicBezTo>
                  <a:pt x="10075686" y="5403156"/>
                  <a:pt x="10075432" y="5402901"/>
                  <a:pt x="10075305" y="5402647"/>
                </a:cubicBezTo>
                <a:cubicBezTo>
                  <a:pt x="10075305" y="5402520"/>
                  <a:pt x="10074796" y="5402393"/>
                  <a:pt x="10074287" y="5402265"/>
                </a:cubicBezTo>
                <a:cubicBezTo>
                  <a:pt x="10073651" y="5402265"/>
                  <a:pt x="10072888" y="5402265"/>
                  <a:pt x="10071998" y="5402265"/>
                </a:cubicBezTo>
                <a:close/>
                <a:moveTo>
                  <a:pt x="9790645" y="5402011"/>
                </a:moveTo>
                <a:cubicBezTo>
                  <a:pt x="9790899" y="5402393"/>
                  <a:pt x="9790518" y="5403537"/>
                  <a:pt x="9789373" y="5405445"/>
                </a:cubicBezTo>
                <a:cubicBezTo>
                  <a:pt x="9788864" y="5406208"/>
                  <a:pt x="9788482" y="5406972"/>
                  <a:pt x="9788101" y="5407608"/>
                </a:cubicBezTo>
                <a:cubicBezTo>
                  <a:pt x="9787719" y="5408371"/>
                  <a:pt x="9787465" y="5408879"/>
                  <a:pt x="9787338" y="5409261"/>
                </a:cubicBezTo>
                <a:cubicBezTo>
                  <a:pt x="9787083" y="5409770"/>
                  <a:pt x="9786702" y="5410915"/>
                  <a:pt x="9785811" y="5412822"/>
                </a:cubicBezTo>
                <a:cubicBezTo>
                  <a:pt x="9784921" y="5414730"/>
                  <a:pt x="9784031" y="5416893"/>
                  <a:pt x="9783013" y="5419437"/>
                </a:cubicBezTo>
                <a:cubicBezTo>
                  <a:pt x="9781996" y="5421980"/>
                  <a:pt x="9780978" y="5424397"/>
                  <a:pt x="9780088" y="5426432"/>
                </a:cubicBezTo>
                <a:cubicBezTo>
                  <a:pt x="9779198" y="5428467"/>
                  <a:pt x="9778689" y="5429866"/>
                  <a:pt x="9778434" y="5430630"/>
                </a:cubicBezTo>
                <a:cubicBezTo>
                  <a:pt x="9778434" y="5431266"/>
                  <a:pt x="9778180" y="5431774"/>
                  <a:pt x="9778052" y="5432283"/>
                </a:cubicBezTo>
                <a:cubicBezTo>
                  <a:pt x="9777926" y="5432792"/>
                  <a:pt x="9777671" y="5433046"/>
                  <a:pt x="9777544" y="5433301"/>
                </a:cubicBezTo>
                <a:cubicBezTo>
                  <a:pt x="9777289" y="5433555"/>
                  <a:pt x="9777035" y="5434191"/>
                  <a:pt x="9776653" y="5435209"/>
                </a:cubicBezTo>
                <a:cubicBezTo>
                  <a:pt x="9776272" y="5436226"/>
                  <a:pt x="9775890" y="5437371"/>
                  <a:pt x="9775509" y="5438516"/>
                </a:cubicBezTo>
                <a:cubicBezTo>
                  <a:pt x="9775127" y="5439787"/>
                  <a:pt x="9774873" y="5440805"/>
                  <a:pt x="9774618" y="5441823"/>
                </a:cubicBezTo>
                <a:cubicBezTo>
                  <a:pt x="9774364" y="5442840"/>
                  <a:pt x="9774364" y="5443476"/>
                  <a:pt x="9774491" y="5443603"/>
                </a:cubicBezTo>
                <a:cubicBezTo>
                  <a:pt x="9774746" y="5443985"/>
                  <a:pt x="9774491" y="5444112"/>
                  <a:pt x="9773983" y="5443858"/>
                </a:cubicBezTo>
                <a:cubicBezTo>
                  <a:pt x="9773728" y="5443858"/>
                  <a:pt x="9773474" y="5444112"/>
                  <a:pt x="9772965" y="5444875"/>
                </a:cubicBezTo>
                <a:cubicBezTo>
                  <a:pt x="9772456" y="5445638"/>
                  <a:pt x="9772074" y="5446529"/>
                  <a:pt x="9771693" y="5447546"/>
                </a:cubicBezTo>
                <a:cubicBezTo>
                  <a:pt x="9771184" y="5448564"/>
                  <a:pt x="9770803" y="5449581"/>
                  <a:pt x="9770548" y="5450472"/>
                </a:cubicBezTo>
                <a:cubicBezTo>
                  <a:pt x="9770294" y="5451362"/>
                  <a:pt x="9770166" y="5451998"/>
                  <a:pt x="9770294" y="5452380"/>
                </a:cubicBezTo>
                <a:cubicBezTo>
                  <a:pt x="9770294" y="5452634"/>
                  <a:pt x="9770294" y="5452888"/>
                  <a:pt x="9770294" y="5453270"/>
                </a:cubicBezTo>
                <a:cubicBezTo>
                  <a:pt x="9770294" y="5453524"/>
                  <a:pt x="9770040" y="5453906"/>
                  <a:pt x="9769912" y="5454288"/>
                </a:cubicBezTo>
                <a:cubicBezTo>
                  <a:pt x="9769658" y="5454669"/>
                  <a:pt x="9769403" y="5455051"/>
                  <a:pt x="9769149" y="5455687"/>
                </a:cubicBezTo>
                <a:cubicBezTo>
                  <a:pt x="9768894" y="5456323"/>
                  <a:pt x="9768640" y="5456831"/>
                  <a:pt x="9768513" y="5457340"/>
                </a:cubicBezTo>
                <a:cubicBezTo>
                  <a:pt x="9768259" y="5457849"/>
                  <a:pt x="9768004" y="5458485"/>
                  <a:pt x="9767623" y="5459121"/>
                </a:cubicBezTo>
                <a:cubicBezTo>
                  <a:pt x="9767241" y="5459757"/>
                  <a:pt x="9766987" y="5460266"/>
                  <a:pt x="9766605" y="5460774"/>
                </a:cubicBezTo>
                <a:cubicBezTo>
                  <a:pt x="9766351" y="5461156"/>
                  <a:pt x="9766097" y="5461665"/>
                  <a:pt x="9765969" y="5462046"/>
                </a:cubicBezTo>
                <a:cubicBezTo>
                  <a:pt x="9765842" y="5462428"/>
                  <a:pt x="9765715" y="5462809"/>
                  <a:pt x="9765842" y="5463191"/>
                </a:cubicBezTo>
                <a:cubicBezTo>
                  <a:pt x="9765842" y="5463573"/>
                  <a:pt x="9765842" y="5464209"/>
                  <a:pt x="9765715" y="5465099"/>
                </a:cubicBezTo>
                <a:cubicBezTo>
                  <a:pt x="9765588" y="5465989"/>
                  <a:pt x="9765206" y="5467007"/>
                  <a:pt x="9764697" y="5468024"/>
                </a:cubicBezTo>
                <a:cubicBezTo>
                  <a:pt x="9764443" y="5468788"/>
                  <a:pt x="9764061" y="5469551"/>
                  <a:pt x="9763807" y="5470314"/>
                </a:cubicBezTo>
                <a:cubicBezTo>
                  <a:pt x="9763425" y="5471586"/>
                  <a:pt x="9763298" y="5472349"/>
                  <a:pt x="9763425" y="5472731"/>
                </a:cubicBezTo>
                <a:cubicBezTo>
                  <a:pt x="9763425" y="5472985"/>
                  <a:pt x="9763425" y="5473112"/>
                  <a:pt x="9763425" y="5473367"/>
                </a:cubicBezTo>
                <a:cubicBezTo>
                  <a:pt x="9763425" y="5473494"/>
                  <a:pt x="9763171" y="5473621"/>
                  <a:pt x="9763044" y="5473621"/>
                </a:cubicBezTo>
                <a:cubicBezTo>
                  <a:pt x="9762917" y="5473621"/>
                  <a:pt x="9762662" y="5473875"/>
                  <a:pt x="9762408" y="5474384"/>
                </a:cubicBezTo>
                <a:cubicBezTo>
                  <a:pt x="9762153" y="5474893"/>
                  <a:pt x="9761899" y="5475529"/>
                  <a:pt x="9761645" y="5476292"/>
                </a:cubicBezTo>
                <a:cubicBezTo>
                  <a:pt x="9761390" y="5477055"/>
                  <a:pt x="9761263" y="5477564"/>
                  <a:pt x="9761136" y="5478073"/>
                </a:cubicBezTo>
                <a:lnTo>
                  <a:pt x="9761517" y="5477691"/>
                </a:lnTo>
                <a:cubicBezTo>
                  <a:pt x="9761517" y="5477691"/>
                  <a:pt x="9761517" y="5478454"/>
                  <a:pt x="9761517" y="5478327"/>
                </a:cubicBezTo>
                <a:cubicBezTo>
                  <a:pt x="9761645" y="5478327"/>
                  <a:pt x="9761645" y="5478454"/>
                  <a:pt x="9761517" y="5478963"/>
                </a:cubicBezTo>
                <a:cubicBezTo>
                  <a:pt x="9761390" y="5479345"/>
                  <a:pt x="9761136" y="5479853"/>
                  <a:pt x="9760627" y="5480489"/>
                </a:cubicBezTo>
                <a:cubicBezTo>
                  <a:pt x="9760245" y="5481125"/>
                  <a:pt x="9759864" y="5482270"/>
                  <a:pt x="9759355" y="5483796"/>
                </a:cubicBezTo>
                <a:cubicBezTo>
                  <a:pt x="9758846" y="5485323"/>
                  <a:pt x="9758338" y="5486849"/>
                  <a:pt x="9757956" y="5488503"/>
                </a:cubicBezTo>
                <a:cubicBezTo>
                  <a:pt x="9755030" y="5500077"/>
                  <a:pt x="9753250" y="5506055"/>
                  <a:pt x="9752995" y="5506564"/>
                </a:cubicBezTo>
                <a:cubicBezTo>
                  <a:pt x="9752868" y="5506691"/>
                  <a:pt x="9752614" y="5507327"/>
                  <a:pt x="9752359" y="5508090"/>
                </a:cubicBezTo>
                <a:cubicBezTo>
                  <a:pt x="9752105" y="5508981"/>
                  <a:pt x="9751851" y="5509998"/>
                  <a:pt x="9751596" y="5511016"/>
                </a:cubicBezTo>
                <a:cubicBezTo>
                  <a:pt x="9750833" y="5514068"/>
                  <a:pt x="9750324" y="5516485"/>
                  <a:pt x="9749943" y="5518266"/>
                </a:cubicBezTo>
                <a:cubicBezTo>
                  <a:pt x="9749561" y="5520046"/>
                  <a:pt x="9749180" y="5521191"/>
                  <a:pt x="9748925" y="5521954"/>
                </a:cubicBezTo>
                <a:cubicBezTo>
                  <a:pt x="9748671" y="5522590"/>
                  <a:pt x="9748544" y="5522972"/>
                  <a:pt x="9748416" y="5522845"/>
                </a:cubicBezTo>
                <a:cubicBezTo>
                  <a:pt x="9748416" y="5522845"/>
                  <a:pt x="9748162" y="5522463"/>
                  <a:pt x="9748035" y="5521954"/>
                </a:cubicBezTo>
                <a:cubicBezTo>
                  <a:pt x="9747908" y="5521446"/>
                  <a:pt x="9747908" y="5520555"/>
                  <a:pt x="9747908" y="5519410"/>
                </a:cubicBezTo>
                <a:cubicBezTo>
                  <a:pt x="9747908" y="5518139"/>
                  <a:pt x="9748035" y="5516994"/>
                  <a:pt x="9748289" y="5515595"/>
                </a:cubicBezTo>
                <a:cubicBezTo>
                  <a:pt x="9748544" y="5514323"/>
                  <a:pt x="9748798" y="5513178"/>
                  <a:pt x="9748925" y="5512160"/>
                </a:cubicBezTo>
                <a:cubicBezTo>
                  <a:pt x="9748925" y="5511143"/>
                  <a:pt x="9749052" y="5510507"/>
                  <a:pt x="9748925" y="5510253"/>
                </a:cubicBezTo>
                <a:cubicBezTo>
                  <a:pt x="9748925" y="5509998"/>
                  <a:pt x="9748925" y="5509871"/>
                  <a:pt x="9748925" y="5509744"/>
                </a:cubicBezTo>
                <a:cubicBezTo>
                  <a:pt x="9748925" y="5509744"/>
                  <a:pt x="9749180" y="5509744"/>
                  <a:pt x="9749434" y="5509744"/>
                </a:cubicBezTo>
                <a:cubicBezTo>
                  <a:pt x="9749688" y="5509744"/>
                  <a:pt x="9750070" y="5509489"/>
                  <a:pt x="9750324" y="5508981"/>
                </a:cubicBezTo>
                <a:cubicBezTo>
                  <a:pt x="9750579" y="5508472"/>
                  <a:pt x="9750833" y="5507709"/>
                  <a:pt x="9750960" y="5506946"/>
                </a:cubicBezTo>
                <a:cubicBezTo>
                  <a:pt x="9751851" y="5501222"/>
                  <a:pt x="9752614" y="5498296"/>
                  <a:pt x="9753377" y="5498169"/>
                </a:cubicBezTo>
                <a:cubicBezTo>
                  <a:pt x="9753631" y="5498169"/>
                  <a:pt x="9753759" y="5498042"/>
                  <a:pt x="9753631" y="5497788"/>
                </a:cubicBezTo>
                <a:cubicBezTo>
                  <a:pt x="9753631" y="5497533"/>
                  <a:pt x="9753504" y="5497279"/>
                  <a:pt x="9753250" y="5497024"/>
                </a:cubicBezTo>
                <a:cubicBezTo>
                  <a:pt x="9752995" y="5496643"/>
                  <a:pt x="9752995" y="5496261"/>
                  <a:pt x="9752995" y="5495753"/>
                </a:cubicBezTo>
                <a:cubicBezTo>
                  <a:pt x="9752995" y="5495244"/>
                  <a:pt x="9753377" y="5494735"/>
                  <a:pt x="9753759" y="5494353"/>
                </a:cubicBezTo>
                <a:cubicBezTo>
                  <a:pt x="9754140" y="5493972"/>
                  <a:pt x="9754395" y="5493336"/>
                  <a:pt x="9754776" y="5492446"/>
                </a:cubicBezTo>
                <a:cubicBezTo>
                  <a:pt x="9755158" y="5491555"/>
                  <a:pt x="9755412" y="5490792"/>
                  <a:pt x="9755667" y="5489902"/>
                </a:cubicBezTo>
                <a:cubicBezTo>
                  <a:pt x="9755794" y="5489011"/>
                  <a:pt x="9756048" y="5488121"/>
                  <a:pt x="9756302" y="5487358"/>
                </a:cubicBezTo>
                <a:cubicBezTo>
                  <a:pt x="9756557" y="5486467"/>
                  <a:pt x="9756939" y="5485831"/>
                  <a:pt x="9757193" y="5485450"/>
                </a:cubicBezTo>
                <a:cubicBezTo>
                  <a:pt x="9757574" y="5484941"/>
                  <a:pt x="9757702" y="5484305"/>
                  <a:pt x="9757829" y="5483669"/>
                </a:cubicBezTo>
                <a:cubicBezTo>
                  <a:pt x="9757829" y="5483033"/>
                  <a:pt x="9757829" y="5482397"/>
                  <a:pt x="9757829" y="5481888"/>
                </a:cubicBezTo>
                <a:cubicBezTo>
                  <a:pt x="9757574" y="5480617"/>
                  <a:pt x="9757829" y="5479472"/>
                  <a:pt x="9758973" y="5478454"/>
                </a:cubicBezTo>
                <a:cubicBezTo>
                  <a:pt x="9759610" y="5477818"/>
                  <a:pt x="9759864" y="5477182"/>
                  <a:pt x="9760118" y="5476546"/>
                </a:cubicBezTo>
                <a:cubicBezTo>
                  <a:pt x="9760118" y="5476165"/>
                  <a:pt x="9760245" y="5475783"/>
                  <a:pt x="9760118" y="5475402"/>
                </a:cubicBezTo>
                <a:cubicBezTo>
                  <a:pt x="9759864" y="5474511"/>
                  <a:pt x="9759991" y="5473367"/>
                  <a:pt x="9760373" y="5471840"/>
                </a:cubicBezTo>
                <a:cubicBezTo>
                  <a:pt x="9760754" y="5470314"/>
                  <a:pt x="9761390" y="5469042"/>
                  <a:pt x="9762153" y="5467897"/>
                </a:cubicBezTo>
                <a:cubicBezTo>
                  <a:pt x="9762408" y="5467516"/>
                  <a:pt x="9762662" y="5467007"/>
                  <a:pt x="9762789" y="5466498"/>
                </a:cubicBezTo>
                <a:cubicBezTo>
                  <a:pt x="9762917" y="5465989"/>
                  <a:pt x="9763044" y="5465608"/>
                  <a:pt x="9762917" y="5465353"/>
                </a:cubicBezTo>
                <a:cubicBezTo>
                  <a:pt x="9762917" y="5465099"/>
                  <a:pt x="9763044" y="5464590"/>
                  <a:pt x="9763298" y="5464081"/>
                </a:cubicBezTo>
                <a:cubicBezTo>
                  <a:pt x="9763425" y="5463573"/>
                  <a:pt x="9763680" y="5463064"/>
                  <a:pt x="9764061" y="5462555"/>
                </a:cubicBezTo>
                <a:cubicBezTo>
                  <a:pt x="9764443" y="5461919"/>
                  <a:pt x="9764570" y="5461410"/>
                  <a:pt x="9764697" y="5460774"/>
                </a:cubicBezTo>
                <a:cubicBezTo>
                  <a:pt x="9764825" y="5460138"/>
                  <a:pt x="9764825" y="5459630"/>
                  <a:pt x="9764697" y="5459248"/>
                </a:cubicBezTo>
                <a:cubicBezTo>
                  <a:pt x="9764697" y="5458866"/>
                  <a:pt x="9764697" y="5458485"/>
                  <a:pt x="9764697" y="5458231"/>
                </a:cubicBezTo>
                <a:cubicBezTo>
                  <a:pt x="9764825" y="5457976"/>
                  <a:pt x="9765079" y="5457722"/>
                  <a:pt x="9765460" y="5457722"/>
                </a:cubicBezTo>
                <a:cubicBezTo>
                  <a:pt x="9765715" y="5457722"/>
                  <a:pt x="9766097" y="5457467"/>
                  <a:pt x="9766351" y="5456959"/>
                </a:cubicBezTo>
                <a:cubicBezTo>
                  <a:pt x="9766605" y="5456450"/>
                  <a:pt x="9766860" y="5455814"/>
                  <a:pt x="9766987" y="5455178"/>
                </a:cubicBezTo>
                <a:cubicBezTo>
                  <a:pt x="9766987" y="5454415"/>
                  <a:pt x="9766987" y="5453906"/>
                  <a:pt x="9767368" y="5453397"/>
                </a:cubicBezTo>
                <a:cubicBezTo>
                  <a:pt x="9767623" y="5452888"/>
                  <a:pt x="9767877" y="5452634"/>
                  <a:pt x="9768004" y="5452507"/>
                </a:cubicBezTo>
                <a:cubicBezTo>
                  <a:pt x="9768259" y="5452507"/>
                  <a:pt x="9768386" y="5452507"/>
                  <a:pt x="9768386" y="5452380"/>
                </a:cubicBezTo>
                <a:cubicBezTo>
                  <a:pt x="9768386" y="5452380"/>
                  <a:pt x="9768386" y="5452252"/>
                  <a:pt x="9768131" y="5451998"/>
                </a:cubicBezTo>
                <a:cubicBezTo>
                  <a:pt x="9768004" y="5451744"/>
                  <a:pt x="9767877" y="5451489"/>
                  <a:pt x="9768131" y="5451235"/>
                </a:cubicBezTo>
                <a:cubicBezTo>
                  <a:pt x="9768131" y="5450980"/>
                  <a:pt x="9768513" y="5450599"/>
                  <a:pt x="9768894" y="5450217"/>
                </a:cubicBezTo>
                <a:cubicBezTo>
                  <a:pt x="9769276" y="5449836"/>
                  <a:pt x="9769531" y="5449454"/>
                  <a:pt x="9769658" y="5449073"/>
                </a:cubicBezTo>
                <a:cubicBezTo>
                  <a:pt x="9769785" y="5448691"/>
                  <a:pt x="9769912" y="5448309"/>
                  <a:pt x="9769912" y="5447928"/>
                </a:cubicBezTo>
                <a:cubicBezTo>
                  <a:pt x="9769912" y="5447419"/>
                  <a:pt x="9769912" y="5446529"/>
                  <a:pt x="9770421" y="5445130"/>
                </a:cubicBezTo>
                <a:cubicBezTo>
                  <a:pt x="9770930" y="5443858"/>
                  <a:pt x="9771693" y="5442459"/>
                  <a:pt x="9772583" y="5440932"/>
                </a:cubicBezTo>
                <a:cubicBezTo>
                  <a:pt x="9773219" y="5439915"/>
                  <a:pt x="9773728" y="5438897"/>
                  <a:pt x="9773983" y="5437752"/>
                </a:cubicBezTo>
                <a:cubicBezTo>
                  <a:pt x="9774237" y="5436608"/>
                  <a:pt x="9774237" y="5435717"/>
                  <a:pt x="9773983" y="5435209"/>
                </a:cubicBezTo>
                <a:cubicBezTo>
                  <a:pt x="9773983" y="5435081"/>
                  <a:pt x="9773983" y="5434700"/>
                  <a:pt x="9774109" y="5434191"/>
                </a:cubicBezTo>
                <a:cubicBezTo>
                  <a:pt x="9774364" y="5433682"/>
                  <a:pt x="9774618" y="5433046"/>
                  <a:pt x="9775127" y="5432537"/>
                </a:cubicBezTo>
                <a:cubicBezTo>
                  <a:pt x="9775636" y="5431901"/>
                  <a:pt x="9776018" y="5431393"/>
                  <a:pt x="9776145" y="5430757"/>
                </a:cubicBezTo>
                <a:cubicBezTo>
                  <a:pt x="9776272" y="5430121"/>
                  <a:pt x="9776399" y="5429739"/>
                  <a:pt x="9776399" y="5429485"/>
                </a:cubicBezTo>
                <a:cubicBezTo>
                  <a:pt x="9776399" y="5429230"/>
                  <a:pt x="9776399" y="5428976"/>
                  <a:pt x="9776399" y="5428722"/>
                </a:cubicBezTo>
                <a:cubicBezTo>
                  <a:pt x="9776526" y="5428467"/>
                  <a:pt x="9776781" y="5428340"/>
                  <a:pt x="9777162" y="5428340"/>
                </a:cubicBezTo>
                <a:cubicBezTo>
                  <a:pt x="9777417" y="5428340"/>
                  <a:pt x="9777798" y="5428213"/>
                  <a:pt x="9778052" y="5427831"/>
                </a:cubicBezTo>
                <a:cubicBezTo>
                  <a:pt x="9778307" y="5427577"/>
                  <a:pt x="9778434" y="5427195"/>
                  <a:pt x="9778434" y="5426687"/>
                </a:cubicBezTo>
                <a:cubicBezTo>
                  <a:pt x="9778434" y="5426305"/>
                  <a:pt x="9778689" y="5425542"/>
                  <a:pt x="9779198" y="5424270"/>
                </a:cubicBezTo>
                <a:cubicBezTo>
                  <a:pt x="9779706" y="5422998"/>
                  <a:pt x="9780215" y="5421853"/>
                  <a:pt x="9780978" y="5420454"/>
                </a:cubicBezTo>
                <a:cubicBezTo>
                  <a:pt x="9781741" y="5419055"/>
                  <a:pt x="9782250" y="5417783"/>
                  <a:pt x="9782632" y="5416638"/>
                </a:cubicBezTo>
                <a:cubicBezTo>
                  <a:pt x="9783013" y="5415494"/>
                  <a:pt x="9783267" y="5414730"/>
                  <a:pt x="9783141" y="5414476"/>
                </a:cubicBezTo>
                <a:cubicBezTo>
                  <a:pt x="9783141" y="5414094"/>
                  <a:pt x="9783141" y="5413586"/>
                  <a:pt x="9783395" y="5412950"/>
                </a:cubicBezTo>
                <a:cubicBezTo>
                  <a:pt x="9783649" y="5412314"/>
                  <a:pt x="9784031" y="5411551"/>
                  <a:pt x="9784667" y="5410787"/>
                </a:cubicBezTo>
                <a:cubicBezTo>
                  <a:pt x="9785176" y="5410151"/>
                  <a:pt x="9785557" y="5409515"/>
                  <a:pt x="9785939" y="5408879"/>
                </a:cubicBezTo>
                <a:cubicBezTo>
                  <a:pt x="9786193" y="5408244"/>
                  <a:pt x="9786447" y="5407862"/>
                  <a:pt x="9786447" y="5407608"/>
                </a:cubicBezTo>
                <a:cubicBezTo>
                  <a:pt x="9786447" y="5407480"/>
                  <a:pt x="9786447" y="5407099"/>
                  <a:pt x="9786829" y="5406336"/>
                </a:cubicBezTo>
                <a:cubicBezTo>
                  <a:pt x="9787210" y="5405700"/>
                  <a:pt x="9787719" y="5404936"/>
                  <a:pt x="9788356" y="5404046"/>
                </a:cubicBezTo>
                <a:cubicBezTo>
                  <a:pt x="9789627" y="5402265"/>
                  <a:pt x="9790390" y="5401629"/>
                  <a:pt x="9790645" y="5402011"/>
                </a:cubicBezTo>
                <a:close/>
                <a:moveTo>
                  <a:pt x="10101125" y="5400994"/>
                </a:moveTo>
                <a:cubicBezTo>
                  <a:pt x="10101379" y="5400994"/>
                  <a:pt x="10101507" y="5400994"/>
                  <a:pt x="10101761" y="5400994"/>
                </a:cubicBezTo>
                <a:cubicBezTo>
                  <a:pt x="10101888" y="5400994"/>
                  <a:pt x="10102015" y="5401375"/>
                  <a:pt x="10102015" y="5401757"/>
                </a:cubicBezTo>
                <a:cubicBezTo>
                  <a:pt x="10102015" y="5401757"/>
                  <a:pt x="10102015" y="5402393"/>
                  <a:pt x="10101761" y="5402647"/>
                </a:cubicBezTo>
                <a:cubicBezTo>
                  <a:pt x="10101761" y="5402901"/>
                  <a:pt x="10101507" y="5403029"/>
                  <a:pt x="10101252" y="5403029"/>
                </a:cubicBezTo>
                <a:cubicBezTo>
                  <a:pt x="10100998" y="5403029"/>
                  <a:pt x="10100871" y="5403029"/>
                  <a:pt x="10100744" y="5402901"/>
                </a:cubicBezTo>
                <a:cubicBezTo>
                  <a:pt x="10100616" y="5402774"/>
                  <a:pt x="10100489" y="5402647"/>
                  <a:pt x="10100489" y="5402393"/>
                </a:cubicBezTo>
                <a:cubicBezTo>
                  <a:pt x="10100489" y="5402138"/>
                  <a:pt x="10100489" y="5401884"/>
                  <a:pt x="10100616" y="5401629"/>
                </a:cubicBezTo>
                <a:cubicBezTo>
                  <a:pt x="10100744" y="5401375"/>
                  <a:pt x="10100871" y="5401121"/>
                  <a:pt x="10101125" y="5400994"/>
                </a:cubicBezTo>
                <a:close/>
                <a:moveTo>
                  <a:pt x="9016034" y="5400230"/>
                </a:moveTo>
                <a:cubicBezTo>
                  <a:pt x="9014889" y="5400230"/>
                  <a:pt x="9013872" y="5400358"/>
                  <a:pt x="9012981" y="5400612"/>
                </a:cubicBezTo>
                <a:cubicBezTo>
                  <a:pt x="9010692" y="5401502"/>
                  <a:pt x="9007003" y="5404555"/>
                  <a:pt x="9001916" y="5409770"/>
                </a:cubicBezTo>
                <a:cubicBezTo>
                  <a:pt x="8996701" y="5414858"/>
                  <a:pt x="8991867" y="5420327"/>
                  <a:pt x="8987416" y="5426051"/>
                </a:cubicBezTo>
                <a:cubicBezTo>
                  <a:pt x="8984108" y="5430248"/>
                  <a:pt x="8980929" y="5434318"/>
                  <a:pt x="8977749" y="5438007"/>
                </a:cubicBezTo>
                <a:cubicBezTo>
                  <a:pt x="8974569" y="5441695"/>
                  <a:pt x="8972406" y="5443985"/>
                  <a:pt x="8971262" y="5444875"/>
                </a:cubicBezTo>
                <a:cubicBezTo>
                  <a:pt x="8970626" y="5445257"/>
                  <a:pt x="8970117" y="5445893"/>
                  <a:pt x="8969608" y="5446656"/>
                </a:cubicBezTo>
                <a:cubicBezTo>
                  <a:pt x="8969100" y="5447419"/>
                  <a:pt x="8968718" y="5448055"/>
                  <a:pt x="8968591" y="5448691"/>
                </a:cubicBezTo>
                <a:cubicBezTo>
                  <a:pt x="8968463" y="5449327"/>
                  <a:pt x="8967319" y="5451235"/>
                  <a:pt x="8965157" y="5454288"/>
                </a:cubicBezTo>
                <a:cubicBezTo>
                  <a:pt x="8962994" y="5457340"/>
                  <a:pt x="8960450" y="5460902"/>
                  <a:pt x="8957398" y="5464972"/>
                </a:cubicBezTo>
                <a:cubicBezTo>
                  <a:pt x="8954345" y="5469042"/>
                  <a:pt x="8951547" y="5472985"/>
                  <a:pt x="8948749" y="5476801"/>
                </a:cubicBezTo>
                <a:cubicBezTo>
                  <a:pt x="8946078" y="5480617"/>
                  <a:pt x="8944042" y="5483415"/>
                  <a:pt x="8942770" y="5485195"/>
                </a:cubicBezTo>
                <a:cubicBezTo>
                  <a:pt x="8941498" y="5486976"/>
                  <a:pt x="8940099" y="5489011"/>
                  <a:pt x="8938319" y="5491428"/>
                </a:cubicBezTo>
                <a:cubicBezTo>
                  <a:pt x="8936538" y="5493845"/>
                  <a:pt x="8935011" y="5496134"/>
                  <a:pt x="8933485" y="5498169"/>
                </a:cubicBezTo>
                <a:cubicBezTo>
                  <a:pt x="8929669" y="5503384"/>
                  <a:pt x="8927125" y="5507200"/>
                  <a:pt x="8925599" y="5509489"/>
                </a:cubicBezTo>
                <a:cubicBezTo>
                  <a:pt x="8924073" y="5511779"/>
                  <a:pt x="8923437" y="5513178"/>
                  <a:pt x="8923564" y="5513560"/>
                </a:cubicBezTo>
                <a:cubicBezTo>
                  <a:pt x="8923564" y="5513814"/>
                  <a:pt x="8923310" y="5514323"/>
                  <a:pt x="8922801" y="5515086"/>
                </a:cubicBezTo>
                <a:cubicBezTo>
                  <a:pt x="8922292" y="5515976"/>
                  <a:pt x="8921656" y="5516867"/>
                  <a:pt x="8920893" y="5517884"/>
                </a:cubicBezTo>
                <a:cubicBezTo>
                  <a:pt x="8920003" y="5518902"/>
                  <a:pt x="8919494" y="5519792"/>
                  <a:pt x="8918985" y="5520555"/>
                </a:cubicBezTo>
                <a:cubicBezTo>
                  <a:pt x="8918604" y="5521318"/>
                  <a:pt x="8918476" y="5521827"/>
                  <a:pt x="8918604" y="5521954"/>
                </a:cubicBezTo>
                <a:cubicBezTo>
                  <a:pt x="8918985" y="5522209"/>
                  <a:pt x="8919112" y="5521954"/>
                  <a:pt x="8918985" y="5521573"/>
                </a:cubicBezTo>
                <a:cubicBezTo>
                  <a:pt x="8918985" y="5521318"/>
                  <a:pt x="8918985" y="5521064"/>
                  <a:pt x="8919112" y="5520810"/>
                </a:cubicBezTo>
                <a:cubicBezTo>
                  <a:pt x="8919239" y="5520682"/>
                  <a:pt x="8919367" y="5520555"/>
                  <a:pt x="8919621" y="5520555"/>
                </a:cubicBezTo>
                <a:cubicBezTo>
                  <a:pt x="8919875" y="5520555"/>
                  <a:pt x="8920003" y="5520555"/>
                  <a:pt x="8920130" y="5520937"/>
                </a:cubicBezTo>
                <a:cubicBezTo>
                  <a:pt x="8920257" y="5521318"/>
                  <a:pt x="8920257" y="5521573"/>
                  <a:pt x="8920130" y="5522082"/>
                </a:cubicBezTo>
                <a:cubicBezTo>
                  <a:pt x="8920130" y="5522463"/>
                  <a:pt x="8920130" y="5522718"/>
                  <a:pt x="8920130" y="5522972"/>
                </a:cubicBezTo>
                <a:cubicBezTo>
                  <a:pt x="8920130" y="5523099"/>
                  <a:pt x="8920384" y="5523226"/>
                  <a:pt x="8920639" y="5523099"/>
                </a:cubicBezTo>
                <a:cubicBezTo>
                  <a:pt x="8920766" y="5522972"/>
                  <a:pt x="8920893" y="5522590"/>
                  <a:pt x="8920893" y="5522209"/>
                </a:cubicBezTo>
                <a:cubicBezTo>
                  <a:pt x="8920893" y="5521827"/>
                  <a:pt x="8920893" y="5521318"/>
                  <a:pt x="8920893" y="5520937"/>
                </a:cubicBezTo>
                <a:cubicBezTo>
                  <a:pt x="8920639" y="5519665"/>
                  <a:pt x="8920893" y="5519029"/>
                  <a:pt x="8921656" y="5519029"/>
                </a:cubicBezTo>
                <a:cubicBezTo>
                  <a:pt x="8922292" y="5519029"/>
                  <a:pt x="8922547" y="5519283"/>
                  <a:pt x="8922419" y="5520174"/>
                </a:cubicBezTo>
                <a:cubicBezTo>
                  <a:pt x="8922292" y="5520937"/>
                  <a:pt x="8922547" y="5521191"/>
                  <a:pt x="8923310" y="5520810"/>
                </a:cubicBezTo>
                <a:cubicBezTo>
                  <a:pt x="8923819" y="5520555"/>
                  <a:pt x="8924200" y="5520428"/>
                  <a:pt x="8924454" y="5520682"/>
                </a:cubicBezTo>
                <a:cubicBezTo>
                  <a:pt x="8924709" y="5520810"/>
                  <a:pt x="8924709" y="5521191"/>
                  <a:pt x="8924454" y="5521573"/>
                </a:cubicBezTo>
                <a:cubicBezTo>
                  <a:pt x="8924327" y="5521954"/>
                  <a:pt x="8923946" y="5522336"/>
                  <a:pt x="8923310" y="5522718"/>
                </a:cubicBezTo>
                <a:cubicBezTo>
                  <a:pt x="8922928" y="5522972"/>
                  <a:pt x="8922674" y="5523353"/>
                  <a:pt x="8922419" y="5523735"/>
                </a:cubicBezTo>
                <a:cubicBezTo>
                  <a:pt x="8922292" y="5524117"/>
                  <a:pt x="8922165" y="5524371"/>
                  <a:pt x="8922165" y="5524753"/>
                </a:cubicBezTo>
                <a:cubicBezTo>
                  <a:pt x="8922165" y="5525007"/>
                  <a:pt x="8922165" y="5525134"/>
                  <a:pt x="8921910" y="5525389"/>
                </a:cubicBezTo>
                <a:cubicBezTo>
                  <a:pt x="8921656" y="5525516"/>
                  <a:pt x="8921402" y="5525643"/>
                  <a:pt x="8921020" y="5525643"/>
                </a:cubicBezTo>
                <a:cubicBezTo>
                  <a:pt x="8920639" y="5525643"/>
                  <a:pt x="8920384" y="5525643"/>
                  <a:pt x="8920003" y="5525897"/>
                </a:cubicBezTo>
                <a:cubicBezTo>
                  <a:pt x="8919621" y="5526152"/>
                  <a:pt x="8919494" y="5526406"/>
                  <a:pt x="8919494" y="5526661"/>
                </a:cubicBezTo>
                <a:cubicBezTo>
                  <a:pt x="8919239" y="5527551"/>
                  <a:pt x="8919112" y="5527424"/>
                  <a:pt x="8918858" y="5526279"/>
                </a:cubicBezTo>
                <a:cubicBezTo>
                  <a:pt x="8918604" y="5525643"/>
                  <a:pt x="8918349" y="5525261"/>
                  <a:pt x="8918095" y="5525007"/>
                </a:cubicBezTo>
                <a:cubicBezTo>
                  <a:pt x="8917841" y="5524753"/>
                  <a:pt x="8917586" y="5524753"/>
                  <a:pt x="8917332" y="5524880"/>
                </a:cubicBezTo>
                <a:cubicBezTo>
                  <a:pt x="8917204" y="5525007"/>
                  <a:pt x="8917077" y="5525389"/>
                  <a:pt x="8917204" y="5526025"/>
                </a:cubicBezTo>
                <a:cubicBezTo>
                  <a:pt x="8917204" y="5526279"/>
                  <a:pt x="8917204" y="5526788"/>
                  <a:pt x="8916823" y="5527296"/>
                </a:cubicBezTo>
                <a:cubicBezTo>
                  <a:pt x="8916569" y="5527805"/>
                  <a:pt x="8916187" y="5528314"/>
                  <a:pt x="8915805" y="5528823"/>
                </a:cubicBezTo>
                <a:cubicBezTo>
                  <a:pt x="8914915" y="5529713"/>
                  <a:pt x="8914406" y="5530476"/>
                  <a:pt x="8914406" y="5531112"/>
                </a:cubicBezTo>
                <a:cubicBezTo>
                  <a:pt x="8914406" y="5531621"/>
                  <a:pt x="8914915" y="5531748"/>
                  <a:pt x="8915932" y="5531367"/>
                </a:cubicBezTo>
                <a:cubicBezTo>
                  <a:pt x="8916569" y="5531112"/>
                  <a:pt x="8916950" y="5531239"/>
                  <a:pt x="8916950" y="5531621"/>
                </a:cubicBezTo>
                <a:cubicBezTo>
                  <a:pt x="8916950" y="5532003"/>
                  <a:pt x="8916823" y="5532511"/>
                  <a:pt x="8916314" y="5533147"/>
                </a:cubicBezTo>
                <a:cubicBezTo>
                  <a:pt x="8915805" y="5533783"/>
                  <a:pt x="8915169" y="5534419"/>
                  <a:pt x="8914279" y="5534928"/>
                </a:cubicBezTo>
                <a:cubicBezTo>
                  <a:pt x="8913770" y="5535182"/>
                  <a:pt x="8913389" y="5535564"/>
                  <a:pt x="8913007" y="5535946"/>
                </a:cubicBezTo>
                <a:cubicBezTo>
                  <a:pt x="8912626" y="5536327"/>
                  <a:pt x="8912498" y="5536709"/>
                  <a:pt x="8912498" y="5536963"/>
                </a:cubicBezTo>
                <a:cubicBezTo>
                  <a:pt x="8912498" y="5537218"/>
                  <a:pt x="8912498" y="5537472"/>
                  <a:pt x="8911989" y="5537726"/>
                </a:cubicBezTo>
                <a:cubicBezTo>
                  <a:pt x="8911735" y="5537981"/>
                  <a:pt x="8911226" y="5538235"/>
                  <a:pt x="8910718" y="5538489"/>
                </a:cubicBezTo>
                <a:cubicBezTo>
                  <a:pt x="8909573" y="5538871"/>
                  <a:pt x="8909191" y="5539380"/>
                  <a:pt x="8909573" y="5540143"/>
                </a:cubicBezTo>
                <a:cubicBezTo>
                  <a:pt x="8909573" y="5540397"/>
                  <a:pt x="8909700" y="5540525"/>
                  <a:pt x="8909573" y="5540779"/>
                </a:cubicBezTo>
                <a:cubicBezTo>
                  <a:pt x="8909573" y="5540906"/>
                  <a:pt x="8909573" y="5541033"/>
                  <a:pt x="8909318" y="5541033"/>
                </a:cubicBezTo>
                <a:cubicBezTo>
                  <a:pt x="8909064" y="5541033"/>
                  <a:pt x="8908937" y="5541161"/>
                  <a:pt x="8908937" y="5541415"/>
                </a:cubicBezTo>
                <a:cubicBezTo>
                  <a:pt x="8908937" y="5541669"/>
                  <a:pt x="8908937" y="5541924"/>
                  <a:pt x="8909191" y="5542051"/>
                </a:cubicBezTo>
                <a:cubicBezTo>
                  <a:pt x="8909446" y="5542432"/>
                  <a:pt x="8909446" y="5543068"/>
                  <a:pt x="8909191" y="5543959"/>
                </a:cubicBezTo>
                <a:cubicBezTo>
                  <a:pt x="8909064" y="5544722"/>
                  <a:pt x="8908810" y="5545485"/>
                  <a:pt x="8908301" y="5546121"/>
                </a:cubicBezTo>
                <a:cubicBezTo>
                  <a:pt x="8907919" y="5546757"/>
                  <a:pt x="8907538" y="5547139"/>
                  <a:pt x="8907283" y="5547139"/>
                </a:cubicBezTo>
                <a:cubicBezTo>
                  <a:pt x="8907029" y="5547139"/>
                  <a:pt x="8906902" y="5547139"/>
                  <a:pt x="8906902" y="5547011"/>
                </a:cubicBezTo>
                <a:cubicBezTo>
                  <a:pt x="8906902" y="5547011"/>
                  <a:pt x="8906902" y="5546757"/>
                  <a:pt x="8906902" y="5546503"/>
                </a:cubicBezTo>
                <a:cubicBezTo>
                  <a:pt x="8907156" y="5545867"/>
                  <a:pt x="8907283" y="5545612"/>
                  <a:pt x="8907156" y="5545612"/>
                </a:cubicBezTo>
                <a:cubicBezTo>
                  <a:pt x="8907156" y="5545612"/>
                  <a:pt x="8906774" y="5545867"/>
                  <a:pt x="8906520" y="5546248"/>
                </a:cubicBezTo>
                <a:cubicBezTo>
                  <a:pt x="8906266" y="5546630"/>
                  <a:pt x="8906011" y="5547139"/>
                  <a:pt x="8905630" y="5547775"/>
                </a:cubicBezTo>
                <a:cubicBezTo>
                  <a:pt x="8905375" y="5548283"/>
                  <a:pt x="8905248" y="5548792"/>
                  <a:pt x="8905121" y="5549047"/>
                </a:cubicBezTo>
                <a:cubicBezTo>
                  <a:pt x="8905121" y="5549301"/>
                  <a:pt x="8905121" y="5549428"/>
                  <a:pt x="8905375" y="5549301"/>
                </a:cubicBezTo>
                <a:cubicBezTo>
                  <a:pt x="8905630" y="5549174"/>
                  <a:pt x="8905757" y="5549047"/>
                  <a:pt x="8906011" y="5549174"/>
                </a:cubicBezTo>
                <a:cubicBezTo>
                  <a:pt x="8906266" y="5549174"/>
                  <a:pt x="8906520" y="5549301"/>
                  <a:pt x="8906647" y="5549428"/>
                </a:cubicBezTo>
                <a:cubicBezTo>
                  <a:pt x="8906902" y="5549937"/>
                  <a:pt x="8906647" y="5550191"/>
                  <a:pt x="8906011" y="5550318"/>
                </a:cubicBezTo>
                <a:cubicBezTo>
                  <a:pt x="8905757" y="5550318"/>
                  <a:pt x="8905503" y="5550318"/>
                  <a:pt x="8905248" y="5550573"/>
                </a:cubicBezTo>
                <a:cubicBezTo>
                  <a:pt x="8905121" y="5550700"/>
                  <a:pt x="8904994" y="5550827"/>
                  <a:pt x="8904994" y="5551082"/>
                </a:cubicBezTo>
                <a:cubicBezTo>
                  <a:pt x="8904994" y="5551336"/>
                  <a:pt x="8904994" y="5551463"/>
                  <a:pt x="8904740" y="5551718"/>
                </a:cubicBezTo>
                <a:cubicBezTo>
                  <a:pt x="8904612" y="5551845"/>
                  <a:pt x="8904358" y="5551972"/>
                  <a:pt x="8903976" y="5551972"/>
                </a:cubicBezTo>
                <a:cubicBezTo>
                  <a:pt x="8903722" y="5551972"/>
                  <a:pt x="8903468" y="5552099"/>
                  <a:pt x="8903213" y="5552226"/>
                </a:cubicBezTo>
                <a:cubicBezTo>
                  <a:pt x="8902959" y="5552481"/>
                  <a:pt x="8902704" y="5552608"/>
                  <a:pt x="8902577" y="5552862"/>
                </a:cubicBezTo>
                <a:cubicBezTo>
                  <a:pt x="8902450" y="5553371"/>
                  <a:pt x="8902577" y="5553498"/>
                  <a:pt x="8902959" y="5553117"/>
                </a:cubicBezTo>
                <a:cubicBezTo>
                  <a:pt x="8903213" y="5552990"/>
                  <a:pt x="8903468" y="5552862"/>
                  <a:pt x="8903595" y="5552862"/>
                </a:cubicBezTo>
                <a:cubicBezTo>
                  <a:pt x="8903849" y="5552862"/>
                  <a:pt x="8904103" y="5552990"/>
                  <a:pt x="8904231" y="5553244"/>
                </a:cubicBezTo>
                <a:cubicBezTo>
                  <a:pt x="8904485" y="5553498"/>
                  <a:pt x="8904867" y="5553244"/>
                  <a:pt x="8905503" y="5552862"/>
                </a:cubicBezTo>
                <a:cubicBezTo>
                  <a:pt x="8906139" y="5552481"/>
                  <a:pt x="8906647" y="5551845"/>
                  <a:pt x="8907029" y="5551209"/>
                </a:cubicBezTo>
                <a:cubicBezTo>
                  <a:pt x="8907538" y="5550573"/>
                  <a:pt x="8907665" y="5549937"/>
                  <a:pt x="8907665" y="5549555"/>
                </a:cubicBezTo>
                <a:cubicBezTo>
                  <a:pt x="8907665" y="5549301"/>
                  <a:pt x="8907792" y="5548792"/>
                  <a:pt x="8908301" y="5548156"/>
                </a:cubicBezTo>
                <a:cubicBezTo>
                  <a:pt x="8908683" y="5547393"/>
                  <a:pt x="8909191" y="5546630"/>
                  <a:pt x="8909827" y="5545740"/>
                </a:cubicBezTo>
                <a:cubicBezTo>
                  <a:pt x="8910590" y="5544976"/>
                  <a:pt x="8911099" y="5544213"/>
                  <a:pt x="8911608" y="5543577"/>
                </a:cubicBezTo>
                <a:cubicBezTo>
                  <a:pt x="8911989" y="5542814"/>
                  <a:pt x="8912244" y="5542432"/>
                  <a:pt x="8912244" y="5542178"/>
                </a:cubicBezTo>
                <a:cubicBezTo>
                  <a:pt x="8912244" y="5541924"/>
                  <a:pt x="8912244" y="5541797"/>
                  <a:pt x="8912244" y="5541669"/>
                </a:cubicBezTo>
                <a:cubicBezTo>
                  <a:pt x="8912244" y="5541669"/>
                  <a:pt x="8912498" y="5541542"/>
                  <a:pt x="8912626" y="5541415"/>
                </a:cubicBezTo>
                <a:cubicBezTo>
                  <a:pt x="8912752" y="5541415"/>
                  <a:pt x="8913007" y="5541161"/>
                  <a:pt x="8913261" y="5540779"/>
                </a:cubicBezTo>
                <a:cubicBezTo>
                  <a:pt x="8913516" y="5540397"/>
                  <a:pt x="8913770" y="5540016"/>
                  <a:pt x="8913898" y="5539380"/>
                </a:cubicBezTo>
                <a:cubicBezTo>
                  <a:pt x="8914152" y="5538871"/>
                  <a:pt x="8914406" y="5538362"/>
                  <a:pt x="8914661" y="5537981"/>
                </a:cubicBezTo>
                <a:cubicBezTo>
                  <a:pt x="8914915" y="5537599"/>
                  <a:pt x="8915169" y="5537345"/>
                  <a:pt x="8915551" y="5537345"/>
                </a:cubicBezTo>
                <a:cubicBezTo>
                  <a:pt x="8915805" y="5537345"/>
                  <a:pt x="8916060" y="5537218"/>
                  <a:pt x="8916187" y="5536836"/>
                </a:cubicBezTo>
                <a:cubicBezTo>
                  <a:pt x="8916441" y="5536582"/>
                  <a:pt x="8916569" y="5536200"/>
                  <a:pt x="8916569" y="5535946"/>
                </a:cubicBezTo>
                <a:cubicBezTo>
                  <a:pt x="8916569" y="5535310"/>
                  <a:pt x="8917077" y="5534419"/>
                  <a:pt x="8917967" y="5533147"/>
                </a:cubicBezTo>
                <a:cubicBezTo>
                  <a:pt x="8918731" y="5531875"/>
                  <a:pt x="8919621" y="5530731"/>
                  <a:pt x="8920512" y="5529586"/>
                </a:cubicBezTo>
                <a:cubicBezTo>
                  <a:pt x="8921402" y="5528441"/>
                  <a:pt x="8922038" y="5527932"/>
                  <a:pt x="8922292" y="5527805"/>
                </a:cubicBezTo>
                <a:cubicBezTo>
                  <a:pt x="8922928" y="5527805"/>
                  <a:pt x="8923055" y="5528060"/>
                  <a:pt x="8922801" y="5528568"/>
                </a:cubicBezTo>
                <a:cubicBezTo>
                  <a:pt x="8922547" y="5529204"/>
                  <a:pt x="8921656" y="5530349"/>
                  <a:pt x="8920384" y="5532130"/>
                </a:cubicBezTo>
                <a:cubicBezTo>
                  <a:pt x="8919621" y="5533147"/>
                  <a:pt x="8918985" y="5534038"/>
                  <a:pt x="8918604" y="5534674"/>
                </a:cubicBezTo>
                <a:cubicBezTo>
                  <a:pt x="8918095" y="5535437"/>
                  <a:pt x="8917841" y="5535818"/>
                  <a:pt x="8917841" y="5535946"/>
                </a:cubicBezTo>
                <a:cubicBezTo>
                  <a:pt x="8917841" y="5536073"/>
                  <a:pt x="8917713" y="5536582"/>
                  <a:pt x="8917332" y="5537218"/>
                </a:cubicBezTo>
                <a:cubicBezTo>
                  <a:pt x="8916950" y="5537981"/>
                  <a:pt x="8916569" y="5538744"/>
                  <a:pt x="8916060" y="5539634"/>
                </a:cubicBezTo>
                <a:cubicBezTo>
                  <a:pt x="8915424" y="5540525"/>
                  <a:pt x="8915042" y="5541288"/>
                  <a:pt x="8914661" y="5541924"/>
                </a:cubicBezTo>
                <a:cubicBezTo>
                  <a:pt x="8914406" y="5542560"/>
                  <a:pt x="8914279" y="5542941"/>
                  <a:pt x="8914533" y="5543068"/>
                </a:cubicBezTo>
                <a:cubicBezTo>
                  <a:pt x="8914661" y="5543196"/>
                  <a:pt x="8914915" y="5543068"/>
                  <a:pt x="8915297" y="5542687"/>
                </a:cubicBezTo>
                <a:cubicBezTo>
                  <a:pt x="8915678" y="5542305"/>
                  <a:pt x="8916060" y="5541797"/>
                  <a:pt x="8916441" y="5541161"/>
                </a:cubicBezTo>
                <a:cubicBezTo>
                  <a:pt x="8916823" y="5540525"/>
                  <a:pt x="8917332" y="5539634"/>
                  <a:pt x="8918095" y="5538617"/>
                </a:cubicBezTo>
                <a:cubicBezTo>
                  <a:pt x="8918858" y="5537599"/>
                  <a:pt x="8919494" y="5536454"/>
                  <a:pt x="8920130" y="5535564"/>
                </a:cubicBezTo>
                <a:cubicBezTo>
                  <a:pt x="8920766" y="5534674"/>
                  <a:pt x="8921275" y="5533911"/>
                  <a:pt x="8921656" y="5533147"/>
                </a:cubicBezTo>
                <a:cubicBezTo>
                  <a:pt x="8922165" y="5532384"/>
                  <a:pt x="8922292" y="5532003"/>
                  <a:pt x="8922292" y="5531875"/>
                </a:cubicBezTo>
                <a:cubicBezTo>
                  <a:pt x="8922292" y="5531621"/>
                  <a:pt x="8922292" y="5531367"/>
                  <a:pt x="8922674" y="5530985"/>
                </a:cubicBezTo>
                <a:cubicBezTo>
                  <a:pt x="8922928" y="5530604"/>
                  <a:pt x="8923310" y="5530095"/>
                  <a:pt x="8923819" y="5529586"/>
                </a:cubicBezTo>
                <a:cubicBezTo>
                  <a:pt x="8924200" y="5529204"/>
                  <a:pt x="8924582" y="5528696"/>
                  <a:pt x="8924836" y="5528187"/>
                </a:cubicBezTo>
                <a:cubicBezTo>
                  <a:pt x="8925090" y="5527678"/>
                  <a:pt x="8925218" y="5527296"/>
                  <a:pt x="8925218" y="5527042"/>
                </a:cubicBezTo>
                <a:cubicBezTo>
                  <a:pt x="8925090" y="5526533"/>
                  <a:pt x="8925218" y="5526279"/>
                  <a:pt x="8925472" y="5526025"/>
                </a:cubicBezTo>
                <a:cubicBezTo>
                  <a:pt x="8925853" y="5525897"/>
                  <a:pt x="8926235" y="5525770"/>
                  <a:pt x="8926617" y="5525897"/>
                </a:cubicBezTo>
                <a:cubicBezTo>
                  <a:pt x="8926999" y="5525897"/>
                  <a:pt x="8927253" y="5526279"/>
                  <a:pt x="8927507" y="5526661"/>
                </a:cubicBezTo>
                <a:cubicBezTo>
                  <a:pt x="8927762" y="5527296"/>
                  <a:pt x="8928397" y="5527169"/>
                  <a:pt x="8929033" y="5526279"/>
                </a:cubicBezTo>
                <a:cubicBezTo>
                  <a:pt x="8929542" y="5525643"/>
                  <a:pt x="8929924" y="5525516"/>
                  <a:pt x="8929924" y="5525643"/>
                </a:cubicBezTo>
                <a:cubicBezTo>
                  <a:pt x="8929924" y="5525770"/>
                  <a:pt x="8929669" y="5526406"/>
                  <a:pt x="8929288" y="5527424"/>
                </a:cubicBezTo>
                <a:cubicBezTo>
                  <a:pt x="8928906" y="5528060"/>
                  <a:pt x="8928525" y="5528823"/>
                  <a:pt x="8928016" y="5529713"/>
                </a:cubicBezTo>
                <a:cubicBezTo>
                  <a:pt x="8927507" y="5530604"/>
                  <a:pt x="8926999" y="5531494"/>
                  <a:pt x="8926490" y="5532130"/>
                </a:cubicBezTo>
                <a:cubicBezTo>
                  <a:pt x="8925981" y="5532893"/>
                  <a:pt x="8925345" y="5533656"/>
                  <a:pt x="8924836" y="5534547"/>
                </a:cubicBezTo>
                <a:cubicBezTo>
                  <a:pt x="8924200" y="5535437"/>
                  <a:pt x="8923819" y="5536200"/>
                  <a:pt x="8923437" y="5536836"/>
                </a:cubicBezTo>
                <a:cubicBezTo>
                  <a:pt x="8923055" y="5537472"/>
                  <a:pt x="8922419" y="5538489"/>
                  <a:pt x="8921529" y="5539761"/>
                </a:cubicBezTo>
                <a:cubicBezTo>
                  <a:pt x="8920639" y="5541033"/>
                  <a:pt x="8919748" y="5542432"/>
                  <a:pt x="8918858" y="5543704"/>
                </a:cubicBezTo>
                <a:cubicBezTo>
                  <a:pt x="8917967" y="5545104"/>
                  <a:pt x="8917204" y="5546248"/>
                  <a:pt x="8916569" y="5547266"/>
                </a:cubicBezTo>
                <a:cubicBezTo>
                  <a:pt x="8915932" y="5548156"/>
                  <a:pt x="8915678" y="5548792"/>
                  <a:pt x="8915678" y="5548919"/>
                </a:cubicBezTo>
                <a:cubicBezTo>
                  <a:pt x="8915678" y="5549174"/>
                  <a:pt x="8915424" y="5549937"/>
                  <a:pt x="8914661" y="5551082"/>
                </a:cubicBezTo>
                <a:cubicBezTo>
                  <a:pt x="8914024" y="5552354"/>
                  <a:pt x="8913134" y="5553753"/>
                  <a:pt x="8911989" y="5555533"/>
                </a:cubicBezTo>
                <a:cubicBezTo>
                  <a:pt x="8910972" y="5557314"/>
                  <a:pt x="8909700" y="5559349"/>
                  <a:pt x="8908428" y="5561639"/>
                </a:cubicBezTo>
                <a:cubicBezTo>
                  <a:pt x="8907156" y="5563928"/>
                  <a:pt x="8906011" y="5565836"/>
                  <a:pt x="8905121" y="5567490"/>
                </a:cubicBezTo>
                <a:cubicBezTo>
                  <a:pt x="8903976" y="5569652"/>
                  <a:pt x="8903213" y="5571178"/>
                  <a:pt x="8902577" y="5571814"/>
                </a:cubicBezTo>
                <a:cubicBezTo>
                  <a:pt x="8901941" y="5572577"/>
                  <a:pt x="8901560" y="5572705"/>
                  <a:pt x="8901178" y="5572323"/>
                </a:cubicBezTo>
                <a:cubicBezTo>
                  <a:pt x="8900542" y="5571560"/>
                  <a:pt x="8900542" y="5571814"/>
                  <a:pt x="8901178" y="5572832"/>
                </a:cubicBezTo>
                <a:cubicBezTo>
                  <a:pt x="8901432" y="5573468"/>
                  <a:pt x="8901305" y="5574104"/>
                  <a:pt x="8901051" y="5574994"/>
                </a:cubicBezTo>
                <a:cubicBezTo>
                  <a:pt x="8900796" y="5575884"/>
                  <a:pt x="8900033" y="5577029"/>
                  <a:pt x="8899143" y="5578683"/>
                </a:cubicBezTo>
                <a:cubicBezTo>
                  <a:pt x="8898888" y="5579064"/>
                  <a:pt x="8898761" y="5579319"/>
                  <a:pt x="8898634" y="5579573"/>
                </a:cubicBezTo>
                <a:cubicBezTo>
                  <a:pt x="8897616" y="5581099"/>
                  <a:pt x="8896726" y="5582371"/>
                  <a:pt x="8896090" y="5583516"/>
                </a:cubicBezTo>
                <a:cubicBezTo>
                  <a:pt x="8895327" y="5584661"/>
                  <a:pt x="8894437" y="5586314"/>
                  <a:pt x="8893292" y="5588604"/>
                </a:cubicBezTo>
                <a:cubicBezTo>
                  <a:pt x="8892147" y="5590893"/>
                  <a:pt x="8890367" y="5594327"/>
                  <a:pt x="8887950" y="5599034"/>
                </a:cubicBezTo>
                <a:cubicBezTo>
                  <a:pt x="8887568" y="5599669"/>
                  <a:pt x="8887187" y="5600433"/>
                  <a:pt x="8886805" y="5601196"/>
                </a:cubicBezTo>
                <a:cubicBezTo>
                  <a:pt x="8885661" y="5603358"/>
                  <a:pt x="8884770" y="5605139"/>
                  <a:pt x="8884007" y="5606665"/>
                </a:cubicBezTo>
                <a:cubicBezTo>
                  <a:pt x="8883244" y="5608191"/>
                  <a:pt x="8882608" y="5609463"/>
                  <a:pt x="8881972" y="5610608"/>
                </a:cubicBezTo>
                <a:cubicBezTo>
                  <a:pt x="8881463" y="5611753"/>
                  <a:pt x="8880954" y="5612643"/>
                  <a:pt x="8880572" y="5613279"/>
                </a:cubicBezTo>
                <a:cubicBezTo>
                  <a:pt x="8880191" y="5613915"/>
                  <a:pt x="8879809" y="5614424"/>
                  <a:pt x="8879555" y="5614806"/>
                </a:cubicBezTo>
                <a:cubicBezTo>
                  <a:pt x="8879301" y="5615187"/>
                  <a:pt x="8879173" y="5615441"/>
                  <a:pt x="8879046" y="5615569"/>
                </a:cubicBezTo>
                <a:cubicBezTo>
                  <a:pt x="8879046" y="5615696"/>
                  <a:pt x="8878919" y="5615823"/>
                  <a:pt x="8878792" y="5615823"/>
                </a:cubicBezTo>
                <a:cubicBezTo>
                  <a:pt x="8878792" y="5615823"/>
                  <a:pt x="8878665" y="5615823"/>
                  <a:pt x="8878537" y="5615823"/>
                </a:cubicBezTo>
                <a:cubicBezTo>
                  <a:pt x="8878410" y="5615696"/>
                  <a:pt x="8878410" y="5615441"/>
                  <a:pt x="8878537" y="5615060"/>
                </a:cubicBezTo>
                <a:cubicBezTo>
                  <a:pt x="8878537" y="5614678"/>
                  <a:pt x="8878792" y="5614297"/>
                  <a:pt x="8879173" y="5613915"/>
                </a:cubicBezTo>
                <a:cubicBezTo>
                  <a:pt x="8879555" y="5613406"/>
                  <a:pt x="8879682" y="5613025"/>
                  <a:pt x="8879809" y="5612770"/>
                </a:cubicBezTo>
                <a:cubicBezTo>
                  <a:pt x="8879809" y="5612516"/>
                  <a:pt x="8879809" y="5612389"/>
                  <a:pt x="8879682" y="5612389"/>
                </a:cubicBezTo>
                <a:cubicBezTo>
                  <a:pt x="8879173" y="5612389"/>
                  <a:pt x="8878537" y="5613025"/>
                  <a:pt x="8877901" y="5614297"/>
                </a:cubicBezTo>
                <a:cubicBezTo>
                  <a:pt x="8877266" y="5615441"/>
                  <a:pt x="8876757" y="5616713"/>
                  <a:pt x="8876375" y="5617985"/>
                </a:cubicBezTo>
                <a:cubicBezTo>
                  <a:pt x="8875994" y="5619257"/>
                  <a:pt x="8875994" y="5620148"/>
                  <a:pt x="8876375" y="5620784"/>
                </a:cubicBezTo>
                <a:cubicBezTo>
                  <a:pt x="8876629" y="5621420"/>
                  <a:pt x="8876503" y="5621547"/>
                  <a:pt x="8875994" y="5621420"/>
                </a:cubicBezTo>
                <a:cubicBezTo>
                  <a:pt x="8875485" y="5621165"/>
                  <a:pt x="8875357" y="5621420"/>
                  <a:pt x="8875739" y="5622056"/>
                </a:cubicBezTo>
                <a:cubicBezTo>
                  <a:pt x="8875866" y="5622310"/>
                  <a:pt x="8875994" y="5622564"/>
                  <a:pt x="8875994" y="5622819"/>
                </a:cubicBezTo>
                <a:cubicBezTo>
                  <a:pt x="8875994" y="5623073"/>
                  <a:pt x="8875866" y="5623200"/>
                  <a:pt x="8875612" y="5623200"/>
                </a:cubicBezTo>
                <a:cubicBezTo>
                  <a:pt x="8875357" y="5623200"/>
                  <a:pt x="8875231" y="5623200"/>
                  <a:pt x="8874976" y="5623073"/>
                </a:cubicBezTo>
                <a:cubicBezTo>
                  <a:pt x="8874849" y="5622946"/>
                  <a:pt x="8874722" y="5622692"/>
                  <a:pt x="8874594" y="5622564"/>
                </a:cubicBezTo>
                <a:cubicBezTo>
                  <a:pt x="8874594" y="5622437"/>
                  <a:pt x="8874594" y="5622310"/>
                  <a:pt x="8874340" y="5622183"/>
                </a:cubicBezTo>
                <a:cubicBezTo>
                  <a:pt x="8874213" y="5622183"/>
                  <a:pt x="8874086" y="5622183"/>
                  <a:pt x="8873831" y="5622310"/>
                </a:cubicBezTo>
                <a:cubicBezTo>
                  <a:pt x="8873577" y="5622310"/>
                  <a:pt x="8873450" y="5622564"/>
                  <a:pt x="8873450" y="5622946"/>
                </a:cubicBezTo>
                <a:cubicBezTo>
                  <a:pt x="8873450" y="5623327"/>
                  <a:pt x="8873450" y="5623709"/>
                  <a:pt x="8873450" y="5624091"/>
                </a:cubicBezTo>
                <a:cubicBezTo>
                  <a:pt x="8873450" y="5624599"/>
                  <a:pt x="8873450" y="5625108"/>
                  <a:pt x="8873195" y="5625744"/>
                </a:cubicBezTo>
                <a:cubicBezTo>
                  <a:pt x="8872941" y="5626380"/>
                  <a:pt x="8872686" y="5627016"/>
                  <a:pt x="8872432" y="5627652"/>
                </a:cubicBezTo>
                <a:cubicBezTo>
                  <a:pt x="8871033" y="5629942"/>
                  <a:pt x="8869761" y="5633121"/>
                  <a:pt x="8868871" y="5637319"/>
                </a:cubicBezTo>
                <a:cubicBezTo>
                  <a:pt x="8868362" y="5638845"/>
                  <a:pt x="8867980" y="5639863"/>
                  <a:pt x="8867471" y="5640244"/>
                </a:cubicBezTo>
                <a:cubicBezTo>
                  <a:pt x="8866963" y="5640499"/>
                  <a:pt x="8866836" y="5640117"/>
                  <a:pt x="8866963" y="5638718"/>
                </a:cubicBezTo>
                <a:cubicBezTo>
                  <a:pt x="8867090" y="5637827"/>
                  <a:pt x="8867726" y="5635920"/>
                  <a:pt x="8868744" y="5632867"/>
                </a:cubicBezTo>
                <a:cubicBezTo>
                  <a:pt x="8869761" y="5629814"/>
                  <a:pt x="8871033" y="5626253"/>
                  <a:pt x="8872560" y="5622310"/>
                </a:cubicBezTo>
                <a:cubicBezTo>
                  <a:pt x="8872941" y="5621547"/>
                  <a:pt x="8873068" y="5621038"/>
                  <a:pt x="8873195" y="5620529"/>
                </a:cubicBezTo>
                <a:cubicBezTo>
                  <a:pt x="8873195" y="5620020"/>
                  <a:pt x="8873195" y="5619893"/>
                  <a:pt x="8873195" y="5619893"/>
                </a:cubicBezTo>
                <a:cubicBezTo>
                  <a:pt x="8872686" y="5619893"/>
                  <a:pt x="8872051" y="5620784"/>
                  <a:pt x="8871288" y="5622310"/>
                </a:cubicBezTo>
                <a:cubicBezTo>
                  <a:pt x="8870524" y="5623963"/>
                  <a:pt x="8869761" y="5625871"/>
                  <a:pt x="8868998" y="5628034"/>
                </a:cubicBezTo>
                <a:cubicBezTo>
                  <a:pt x="8868235" y="5630450"/>
                  <a:pt x="8867599" y="5632104"/>
                  <a:pt x="8867090" y="5633121"/>
                </a:cubicBezTo>
                <a:cubicBezTo>
                  <a:pt x="8866581" y="5634139"/>
                  <a:pt x="8866454" y="5634012"/>
                  <a:pt x="8866581" y="5632740"/>
                </a:cubicBezTo>
                <a:cubicBezTo>
                  <a:pt x="8866581" y="5632358"/>
                  <a:pt x="8866581" y="5631977"/>
                  <a:pt x="8866581" y="5631468"/>
                </a:cubicBezTo>
                <a:cubicBezTo>
                  <a:pt x="8866581" y="5631086"/>
                  <a:pt x="8866581" y="5630705"/>
                  <a:pt x="8866581" y="5630323"/>
                </a:cubicBezTo>
                <a:cubicBezTo>
                  <a:pt x="8866581" y="5630069"/>
                  <a:pt x="8866581" y="5629687"/>
                  <a:pt x="8866708" y="5629306"/>
                </a:cubicBezTo>
                <a:cubicBezTo>
                  <a:pt x="8866836" y="5628924"/>
                  <a:pt x="8866963" y="5628542"/>
                  <a:pt x="8867345" y="5628288"/>
                </a:cubicBezTo>
                <a:cubicBezTo>
                  <a:pt x="8867599" y="5627906"/>
                  <a:pt x="8867726" y="5627398"/>
                  <a:pt x="8868108" y="5626634"/>
                </a:cubicBezTo>
                <a:cubicBezTo>
                  <a:pt x="8868362" y="5625999"/>
                  <a:pt x="8868616" y="5625235"/>
                  <a:pt x="8868871" y="5624599"/>
                </a:cubicBezTo>
                <a:cubicBezTo>
                  <a:pt x="8869252" y="5623200"/>
                  <a:pt x="8869761" y="5621420"/>
                  <a:pt x="8870524" y="5619384"/>
                </a:cubicBezTo>
                <a:cubicBezTo>
                  <a:pt x="8871288" y="5617349"/>
                  <a:pt x="8871796" y="5615950"/>
                  <a:pt x="8872305" y="5615060"/>
                </a:cubicBezTo>
                <a:cubicBezTo>
                  <a:pt x="8872432" y="5614806"/>
                  <a:pt x="8872686" y="5614297"/>
                  <a:pt x="8873068" y="5613661"/>
                </a:cubicBezTo>
                <a:cubicBezTo>
                  <a:pt x="8873450" y="5613025"/>
                  <a:pt x="8873831" y="5612262"/>
                  <a:pt x="8874213" y="5611371"/>
                </a:cubicBezTo>
                <a:cubicBezTo>
                  <a:pt x="8874722" y="5610608"/>
                  <a:pt x="8875103" y="5609718"/>
                  <a:pt x="8875612" y="5608827"/>
                </a:cubicBezTo>
                <a:cubicBezTo>
                  <a:pt x="8875994" y="5607937"/>
                  <a:pt x="8876375" y="5607301"/>
                  <a:pt x="8876629" y="5606792"/>
                </a:cubicBezTo>
                <a:cubicBezTo>
                  <a:pt x="8876884" y="5606284"/>
                  <a:pt x="8877138" y="5605648"/>
                  <a:pt x="8877520" y="5605012"/>
                </a:cubicBezTo>
                <a:cubicBezTo>
                  <a:pt x="8877901" y="5604248"/>
                  <a:pt x="8878156" y="5603613"/>
                  <a:pt x="8878537" y="5603104"/>
                </a:cubicBezTo>
                <a:cubicBezTo>
                  <a:pt x="8879301" y="5601832"/>
                  <a:pt x="8879682" y="5600687"/>
                  <a:pt x="8879937" y="5599797"/>
                </a:cubicBezTo>
                <a:cubicBezTo>
                  <a:pt x="8880064" y="5598906"/>
                  <a:pt x="8879937" y="5598398"/>
                  <a:pt x="8879555" y="5598525"/>
                </a:cubicBezTo>
                <a:cubicBezTo>
                  <a:pt x="8879428" y="5598525"/>
                  <a:pt x="8879173" y="5598779"/>
                  <a:pt x="8878919" y="5599415"/>
                </a:cubicBezTo>
                <a:cubicBezTo>
                  <a:pt x="8878665" y="5599924"/>
                  <a:pt x="8878410" y="5600560"/>
                  <a:pt x="8878283" y="5601323"/>
                </a:cubicBezTo>
                <a:cubicBezTo>
                  <a:pt x="8878029" y="5602086"/>
                  <a:pt x="8877774" y="5602722"/>
                  <a:pt x="8877520" y="5603104"/>
                </a:cubicBezTo>
                <a:cubicBezTo>
                  <a:pt x="8877266" y="5603485"/>
                  <a:pt x="8876884" y="5603613"/>
                  <a:pt x="8876629" y="5603485"/>
                </a:cubicBezTo>
                <a:cubicBezTo>
                  <a:pt x="8876121" y="5603358"/>
                  <a:pt x="8875994" y="5603485"/>
                  <a:pt x="8876503" y="5604376"/>
                </a:cubicBezTo>
                <a:cubicBezTo>
                  <a:pt x="8876884" y="5605139"/>
                  <a:pt x="8876757" y="5605520"/>
                  <a:pt x="8876121" y="5605520"/>
                </a:cubicBezTo>
                <a:cubicBezTo>
                  <a:pt x="8875866" y="5605520"/>
                  <a:pt x="8875485" y="5605520"/>
                  <a:pt x="8875231" y="5605393"/>
                </a:cubicBezTo>
                <a:cubicBezTo>
                  <a:pt x="8874976" y="5605266"/>
                  <a:pt x="8874722" y="5605139"/>
                  <a:pt x="8874722" y="5604884"/>
                </a:cubicBezTo>
                <a:cubicBezTo>
                  <a:pt x="8874213" y="5604248"/>
                  <a:pt x="8873704" y="5604248"/>
                  <a:pt x="8872941" y="5604884"/>
                </a:cubicBezTo>
                <a:cubicBezTo>
                  <a:pt x="8872178" y="5605520"/>
                  <a:pt x="8871542" y="5606665"/>
                  <a:pt x="8871033" y="5608064"/>
                </a:cubicBezTo>
                <a:cubicBezTo>
                  <a:pt x="8870779" y="5608827"/>
                  <a:pt x="8870524" y="5609463"/>
                  <a:pt x="8870397" y="5609845"/>
                </a:cubicBezTo>
                <a:cubicBezTo>
                  <a:pt x="8870397" y="5610227"/>
                  <a:pt x="8870397" y="5610481"/>
                  <a:pt x="8870524" y="5610735"/>
                </a:cubicBezTo>
                <a:cubicBezTo>
                  <a:pt x="8870779" y="5610990"/>
                  <a:pt x="8871160" y="5611244"/>
                  <a:pt x="8871542" y="5611498"/>
                </a:cubicBezTo>
                <a:cubicBezTo>
                  <a:pt x="8872305" y="5611880"/>
                  <a:pt x="8872814" y="5612262"/>
                  <a:pt x="8872814" y="5612516"/>
                </a:cubicBezTo>
                <a:cubicBezTo>
                  <a:pt x="8872814" y="5612770"/>
                  <a:pt x="8872432" y="5613279"/>
                  <a:pt x="8871796" y="5614042"/>
                </a:cubicBezTo>
                <a:cubicBezTo>
                  <a:pt x="8871160" y="5614678"/>
                  <a:pt x="8870524" y="5615060"/>
                  <a:pt x="8870016" y="5615187"/>
                </a:cubicBezTo>
                <a:cubicBezTo>
                  <a:pt x="8869507" y="5615187"/>
                  <a:pt x="8868998" y="5615187"/>
                  <a:pt x="8868616" y="5615187"/>
                </a:cubicBezTo>
                <a:cubicBezTo>
                  <a:pt x="8868235" y="5615187"/>
                  <a:pt x="8867853" y="5615187"/>
                  <a:pt x="8867599" y="5615187"/>
                </a:cubicBezTo>
                <a:cubicBezTo>
                  <a:pt x="8867471" y="5615187"/>
                  <a:pt x="8867090" y="5615950"/>
                  <a:pt x="8866454" y="5617222"/>
                </a:cubicBezTo>
                <a:cubicBezTo>
                  <a:pt x="8865818" y="5618494"/>
                  <a:pt x="8865055" y="5620275"/>
                  <a:pt x="8864037" y="5622310"/>
                </a:cubicBezTo>
                <a:cubicBezTo>
                  <a:pt x="8863783" y="5622819"/>
                  <a:pt x="8863402" y="5623963"/>
                  <a:pt x="8862893" y="5625363"/>
                </a:cubicBezTo>
                <a:cubicBezTo>
                  <a:pt x="8862384" y="5626889"/>
                  <a:pt x="8861748" y="5628542"/>
                  <a:pt x="8861112" y="5630323"/>
                </a:cubicBezTo>
                <a:cubicBezTo>
                  <a:pt x="8860476" y="5632104"/>
                  <a:pt x="8859840" y="5633630"/>
                  <a:pt x="8859204" y="5634775"/>
                </a:cubicBezTo>
                <a:cubicBezTo>
                  <a:pt x="8858568" y="5635920"/>
                  <a:pt x="8858059" y="5636301"/>
                  <a:pt x="8857550" y="5636047"/>
                </a:cubicBezTo>
                <a:cubicBezTo>
                  <a:pt x="8857423" y="5636047"/>
                  <a:pt x="8857296" y="5636047"/>
                  <a:pt x="8857169" y="5636047"/>
                </a:cubicBezTo>
                <a:cubicBezTo>
                  <a:pt x="8857169" y="5636047"/>
                  <a:pt x="8857169" y="5635920"/>
                  <a:pt x="8857042" y="5635792"/>
                </a:cubicBezTo>
                <a:cubicBezTo>
                  <a:pt x="8858059" y="5640244"/>
                  <a:pt x="8859331" y="5644187"/>
                  <a:pt x="8860603" y="5647749"/>
                </a:cubicBezTo>
                <a:cubicBezTo>
                  <a:pt x="8861875" y="5651310"/>
                  <a:pt x="8863020" y="5653472"/>
                  <a:pt x="8863910" y="5654235"/>
                </a:cubicBezTo>
                <a:cubicBezTo>
                  <a:pt x="8864292" y="5654490"/>
                  <a:pt x="8864673" y="5654871"/>
                  <a:pt x="8864928" y="5655126"/>
                </a:cubicBezTo>
                <a:lnTo>
                  <a:pt x="8865182" y="5655635"/>
                </a:lnTo>
                <a:lnTo>
                  <a:pt x="8865182" y="5655635"/>
                </a:lnTo>
                <a:cubicBezTo>
                  <a:pt x="8864928" y="5655762"/>
                  <a:pt x="8864673" y="5655889"/>
                  <a:pt x="8864419" y="5655762"/>
                </a:cubicBezTo>
                <a:cubicBezTo>
                  <a:pt x="8864165" y="5655635"/>
                  <a:pt x="8864037" y="5655507"/>
                  <a:pt x="8863910" y="5655253"/>
                </a:cubicBezTo>
                <a:cubicBezTo>
                  <a:pt x="8863910" y="5654999"/>
                  <a:pt x="8863783" y="5654744"/>
                  <a:pt x="8863529" y="5654490"/>
                </a:cubicBezTo>
                <a:cubicBezTo>
                  <a:pt x="8863274" y="5654108"/>
                  <a:pt x="8862893" y="5653854"/>
                  <a:pt x="8862511" y="5653599"/>
                </a:cubicBezTo>
                <a:cubicBezTo>
                  <a:pt x="8861621" y="5652709"/>
                  <a:pt x="8860476" y="5650547"/>
                  <a:pt x="8859204" y="5647113"/>
                </a:cubicBezTo>
                <a:cubicBezTo>
                  <a:pt x="8857932" y="5643551"/>
                  <a:pt x="8856660" y="5639608"/>
                  <a:pt x="8855643" y="5635156"/>
                </a:cubicBezTo>
                <a:lnTo>
                  <a:pt x="8853534" y="5634766"/>
                </a:lnTo>
                <a:lnTo>
                  <a:pt x="8853862" y="5634139"/>
                </a:lnTo>
                <a:cubicBezTo>
                  <a:pt x="8854625" y="5633630"/>
                  <a:pt x="8855770" y="5633885"/>
                  <a:pt x="8857296" y="5634775"/>
                </a:cubicBezTo>
                <a:cubicBezTo>
                  <a:pt x="8856278" y="5630832"/>
                  <a:pt x="8855643" y="5627143"/>
                  <a:pt x="8855261" y="5623836"/>
                </a:cubicBezTo>
                <a:cubicBezTo>
                  <a:pt x="8855134" y="5622437"/>
                  <a:pt x="8855007" y="5620656"/>
                  <a:pt x="8854879" y="5618748"/>
                </a:cubicBezTo>
                <a:cubicBezTo>
                  <a:pt x="8854879" y="5616841"/>
                  <a:pt x="8854752" y="5615060"/>
                  <a:pt x="8854752" y="5613534"/>
                </a:cubicBezTo>
                <a:cubicBezTo>
                  <a:pt x="8854752" y="5611880"/>
                  <a:pt x="8854752" y="5610227"/>
                  <a:pt x="8854752" y="5608446"/>
                </a:cubicBezTo>
                <a:cubicBezTo>
                  <a:pt x="8854752" y="5606920"/>
                  <a:pt x="8854752" y="5605648"/>
                  <a:pt x="8854752" y="5604757"/>
                </a:cubicBezTo>
                <a:cubicBezTo>
                  <a:pt x="8854752" y="5602213"/>
                  <a:pt x="8855134" y="5598398"/>
                  <a:pt x="8855643" y="5593437"/>
                </a:cubicBezTo>
                <a:cubicBezTo>
                  <a:pt x="8856151" y="5588476"/>
                  <a:pt x="8856787" y="5584025"/>
                  <a:pt x="8857423" y="5580082"/>
                </a:cubicBezTo>
                <a:cubicBezTo>
                  <a:pt x="8857423" y="5579573"/>
                  <a:pt x="8857678" y="5578810"/>
                  <a:pt x="8857805" y="5577792"/>
                </a:cubicBezTo>
                <a:cubicBezTo>
                  <a:pt x="8857805" y="5576648"/>
                  <a:pt x="8858059" y="5575503"/>
                  <a:pt x="8858187" y="5574231"/>
                </a:cubicBezTo>
                <a:cubicBezTo>
                  <a:pt x="8858568" y="5571433"/>
                  <a:pt x="8859204" y="5569525"/>
                  <a:pt x="8860094" y="5568507"/>
                </a:cubicBezTo>
                <a:cubicBezTo>
                  <a:pt x="8860476" y="5568126"/>
                  <a:pt x="8860730" y="5567871"/>
                  <a:pt x="8860985" y="5567490"/>
                </a:cubicBezTo>
                <a:cubicBezTo>
                  <a:pt x="8861239" y="5567108"/>
                  <a:pt x="8861366" y="5566854"/>
                  <a:pt x="8861239" y="5566599"/>
                </a:cubicBezTo>
                <a:cubicBezTo>
                  <a:pt x="8861239" y="5566345"/>
                  <a:pt x="8861239" y="5565836"/>
                  <a:pt x="8861621" y="5564819"/>
                </a:cubicBezTo>
                <a:cubicBezTo>
                  <a:pt x="8861875" y="5563928"/>
                  <a:pt x="8862256" y="5562783"/>
                  <a:pt x="8862638" y="5561639"/>
                </a:cubicBezTo>
                <a:cubicBezTo>
                  <a:pt x="8863020" y="5560367"/>
                  <a:pt x="8863402" y="5559222"/>
                  <a:pt x="8863783" y="5558077"/>
                </a:cubicBezTo>
                <a:cubicBezTo>
                  <a:pt x="8864037" y="5556933"/>
                  <a:pt x="8864292" y="5556042"/>
                  <a:pt x="8864292" y="5555533"/>
                </a:cubicBezTo>
                <a:cubicBezTo>
                  <a:pt x="8864292" y="5555025"/>
                  <a:pt x="8864292" y="5554389"/>
                  <a:pt x="8864546" y="5553753"/>
                </a:cubicBezTo>
                <a:cubicBezTo>
                  <a:pt x="8864673" y="5553117"/>
                  <a:pt x="8864928" y="5552481"/>
                  <a:pt x="8865182" y="5552099"/>
                </a:cubicBezTo>
                <a:cubicBezTo>
                  <a:pt x="8865691" y="5551336"/>
                  <a:pt x="8865818" y="5551209"/>
                  <a:pt x="8865691" y="5551718"/>
                </a:cubicBezTo>
                <a:cubicBezTo>
                  <a:pt x="8865564" y="5552354"/>
                  <a:pt x="8865691" y="5552481"/>
                  <a:pt x="8865945" y="5552226"/>
                </a:cubicBezTo>
                <a:cubicBezTo>
                  <a:pt x="8866327" y="5551845"/>
                  <a:pt x="8867090" y="5549555"/>
                  <a:pt x="8867980" y="5545612"/>
                </a:cubicBezTo>
                <a:cubicBezTo>
                  <a:pt x="8868871" y="5541669"/>
                  <a:pt x="8869888" y="5536709"/>
                  <a:pt x="8871033" y="5530858"/>
                </a:cubicBezTo>
                <a:cubicBezTo>
                  <a:pt x="8873068" y="5519538"/>
                  <a:pt x="8877138" y="5503384"/>
                  <a:pt x="8882862" y="5482397"/>
                </a:cubicBezTo>
                <a:cubicBezTo>
                  <a:pt x="8884388" y="5476928"/>
                  <a:pt x="8885533" y="5472858"/>
                  <a:pt x="8886424" y="5469932"/>
                </a:cubicBezTo>
                <a:cubicBezTo>
                  <a:pt x="8887314" y="5467007"/>
                  <a:pt x="8887950" y="5464845"/>
                  <a:pt x="8888586" y="5463573"/>
                </a:cubicBezTo>
                <a:cubicBezTo>
                  <a:pt x="8889222" y="5462301"/>
                  <a:pt x="8889603" y="5461283"/>
                  <a:pt x="8890239" y="5460520"/>
                </a:cubicBezTo>
                <a:cubicBezTo>
                  <a:pt x="8890494" y="5460011"/>
                  <a:pt x="8890748" y="5459375"/>
                  <a:pt x="8891130" y="5458485"/>
                </a:cubicBezTo>
                <a:cubicBezTo>
                  <a:pt x="8891511" y="5457595"/>
                  <a:pt x="8891766" y="5456704"/>
                  <a:pt x="8892020" y="5455687"/>
                </a:cubicBezTo>
                <a:cubicBezTo>
                  <a:pt x="8892402" y="5454033"/>
                  <a:pt x="8892783" y="5452888"/>
                  <a:pt x="8893165" y="5452380"/>
                </a:cubicBezTo>
                <a:cubicBezTo>
                  <a:pt x="8893546" y="5451744"/>
                  <a:pt x="8893546" y="5452125"/>
                  <a:pt x="8893419" y="5453270"/>
                </a:cubicBezTo>
                <a:cubicBezTo>
                  <a:pt x="8893165" y="5455051"/>
                  <a:pt x="8893419" y="5454796"/>
                  <a:pt x="8894437" y="5452634"/>
                </a:cubicBezTo>
                <a:cubicBezTo>
                  <a:pt x="8895454" y="5450472"/>
                  <a:pt x="8896472" y="5447165"/>
                  <a:pt x="8897871" y="5442459"/>
                </a:cubicBezTo>
                <a:cubicBezTo>
                  <a:pt x="8898507" y="5440423"/>
                  <a:pt x="8899270" y="5439406"/>
                  <a:pt x="8900160" y="5439279"/>
                </a:cubicBezTo>
                <a:cubicBezTo>
                  <a:pt x="8901051" y="5439279"/>
                  <a:pt x="8902068" y="5437244"/>
                  <a:pt x="8903086" y="5433555"/>
                </a:cubicBezTo>
                <a:cubicBezTo>
                  <a:pt x="8904867" y="5426941"/>
                  <a:pt x="8904994" y="5423761"/>
                  <a:pt x="8903468" y="5423888"/>
                </a:cubicBezTo>
                <a:cubicBezTo>
                  <a:pt x="8903213" y="5423888"/>
                  <a:pt x="8902831" y="5423888"/>
                  <a:pt x="8902577" y="5423761"/>
                </a:cubicBezTo>
                <a:cubicBezTo>
                  <a:pt x="8902323" y="5423634"/>
                  <a:pt x="8902196" y="5423507"/>
                  <a:pt x="8902068" y="5423380"/>
                </a:cubicBezTo>
                <a:cubicBezTo>
                  <a:pt x="8901814" y="5422871"/>
                  <a:pt x="8900669" y="5422489"/>
                  <a:pt x="8898507" y="5422108"/>
                </a:cubicBezTo>
                <a:cubicBezTo>
                  <a:pt x="8896345" y="5421726"/>
                  <a:pt x="8893546" y="5421599"/>
                  <a:pt x="8890112" y="5421726"/>
                </a:cubicBezTo>
                <a:cubicBezTo>
                  <a:pt x="8888586" y="5421726"/>
                  <a:pt x="8887568" y="5421726"/>
                  <a:pt x="8886805" y="5421980"/>
                </a:cubicBezTo>
                <a:cubicBezTo>
                  <a:pt x="8886042" y="5422108"/>
                  <a:pt x="8885533" y="5422489"/>
                  <a:pt x="8885024" y="5422871"/>
                </a:cubicBezTo>
                <a:cubicBezTo>
                  <a:pt x="8884515" y="5423380"/>
                  <a:pt x="8884007" y="5424143"/>
                  <a:pt x="8883244" y="5425160"/>
                </a:cubicBezTo>
                <a:cubicBezTo>
                  <a:pt x="8877901" y="5433046"/>
                  <a:pt x="8873450" y="5442713"/>
                  <a:pt x="8869888" y="5454160"/>
                </a:cubicBezTo>
                <a:cubicBezTo>
                  <a:pt x="8869380" y="5455941"/>
                  <a:pt x="8868744" y="5457976"/>
                  <a:pt x="8867980" y="5460393"/>
                </a:cubicBezTo>
                <a:cubicBezTo>
                  <a:pt x="8867217" y="5462809"/>
                  <a:pt x="8866581" y="5464972"/>
                  <a:pt x="8865818" y="5466880"/>
                </a:cubicBezTo>
                <a:cubicBezTo>
                  <a:pt x="8865182" y="5468788"/>
                  <a:pt x="8864801" y="5470441"/>
                  <a:pt x="8864419" y="5471840"/>
                </a:cubicBezTo>
                <a:cubicBezTo>
                  <a:pt x="8864037" y="5473239"/>
                  <a:pt x="8863910" y="5474002"/>
                  <a:pt x="8863910" y="5474257"/>
                </a:cubicBezTo>
                <a:cubicBezTo>
                  <a:pt x="8863910" y="5474384"/>
                  <a:pt x="8863910" y="5474638"/>
                  <a:pt x="8863783" y="5475020"/>
                </a:cubicBezTo>
                <a:cubicBezTo>
                  <a:pt x="8863656" y="5475402"/>
                  <a:pt x="8863402" y="5475656"/>
                  <a:pt x="8863147" y="5476038"/>
                </a:cubicBezTo>
                <a:cubicBezTo>
                  <a:pt x="8862893" y="5476419"/>
                  <a:pt x="8862511" y="5477818"/>
                  <a:pt x="8861748" y="5480235"/>
                </a:cubicBezTo>
                <a:cubicBezTo>
                  <a:pt x="8860985" y="5482652"/>
                  <a:pt x="8860349" y="5485323"/>
                  <a:pt x="8859586" y="5488503"/>
                </a:cubicBezTo>
                <a:cubicBezTo>
                  <a:pt x="8858314" y="5493463"/>
                  <a:pt x="8857169" y="5498169"/>
                  <a:pt x="8856024" y="5502494"/>
                </a:cubicBezTo>
                <a:cubicBezTo>
                  <a:pt x="8855643" y="5503893"/>
                  <a:pt x="8855388" y="5504910"/>
                  <a:pt x="8855134" y="5505801"/>
                </a:cubicBezTo>
                <a:cubicBezTo>
                  <a:pt x="8854625" y="5507582"/>
                  <a:pt x="8854371" y="5509108"/>
                  <a:pt x="8854244" y="5510253"/>
                </a:cubicBezTo>
                <a:cubicBezTo>
                  <a:pt x="8854244" y="5511397"/>
                  <a:pt x="8854244" y="5512033"/>
                  <a:pt x="8854498" y="5512160"/>
                </a:cubicBezTo>
                <a:cubicBezTo>
                  <a:pt x="8855007" y="5512415"/>
                  <a:pt x="8855134" y="5513051"/>
                  <a:pt x="8854752" y="5514196"/>
                </a:cubicBezTo>
                <a:cubicBezTo>
                  <a:pt x="8854498" y="5515086"/>
                  <a:pt x="8854116" y="5515595"/>
                  <a:pt x="8853989" y="5515722"/>
                </a:cubicBezTo>
                <a:cubicBezTo>
                  <a:pt x="8853735" y="5515849"/>
                  <a:pt x="8853735" y="5515595"/>
                  <a:pt x="8853735" y="5514704"/>
                </a:cubicBezTo>
                <a:cubicBezTo>
                  <a:pt x="8853735" y="5514450"/>
                  <a:pt x="8853735" y="5514068"/>
                  <a:pt x="8853735" y="5513941"/>
                </a:cubicBezTo>
                <a:cubicBezTo>
                  <a:pt x="8853735" y="5513687"/>
                  <a:pt x="8853480" y="5513687"/>
                  <a:pt x="8853099" y="5513687"/>
                </a:cubicBezTo>
                <a:cubicBezTo>
                  <a:pt x="8852590" y="5513687"/>
                  <a:pt x="8852590" y="5514450"/>
                  <a:pt x="8853099" y="5515849"/>
                </a:cubicBezTo>
                <a:cubicBezTo>
                  <a:pt x="8853480" y="5516739"/>
                  <a:pt x="8853735" y="5517375"/>
                  <a:pt x="8853735" y="5517630"/>
                </a:cubicBezTo>
                <a:cubicBezTo>
                  <a:pt x="8853735" y="5517884"/>
                  <a:pt x="8853480" y="5518011"/>
                  <a:pt x="8852844" y="5518139"/>
                </a:cubicBezTo>
                <a:cubicBezTo>
                  <a:pt x="8852335" y="5518139"/>
                  <a:pt x="8852081" y="5518393"/>
                  <a:pt x="8852081" y="5518647"/>
                </a:cubicBezTo>
                <a:cubicBezTo>
                  <a:pt x="8852081" y="5519029"/>
                  <a:pt x="8852208" y="5519538"/>
                  <a:pt x="8852590" y="5520301"/>
                </a:cubicBezTo>
                <a:cubicBezTo>
                  <a:pt x="8852844" y="5520937"/>
                  <a:pt x="8853099" y="5521446"/>
                  <a:pt x="8853099" y="5521827"/>
                </a:cubicBezTo>
                <a:cubicBezTo>
                  <a:pt x="8853099" y="5522209"/>
                  <a:pt x="8853099" y="5522463"/>
                  <a:pt x="8852844" y="5522463"/>
                </a:cubicBezTo>
                <a:cubicBezTo>
                  <a:pt x="8852717" y="5522463"/>
                  <a:pt x="8852590" y="5522590"/>
                  <a:pt x="8852463" y="5522845"/>
                </a:cubicBezTo>
                <a:cubicBezTo>
                  <a:pt x="8852463" y="5523099"/>
                  <a:pt x="8852335" y="5523353"/>
                  <a:pt x="8852463" y="5523608"/>
                </a:cubicBezTo>
                <a:cubicBezTo>
                  <a:pt x="8852463" y="5523862"/>
                  <a:pt x="8852463" y="5524244"/>
                  <a:pt x="8852463" y="5524498"/>
                </a:cubicBezTo>
                <a:cubicBezTo>
                  <a:pt x="8852463" y="5524753"/>
                  <a:pt x="8852208" y="5525007"/>
                  <a:pt x="8852081" y="5525007"/>
                </a:cubicBezTo>
                <a:cubicBezTo>
                  <a:pt x="8851954" y="5525007"/>
                  <a:pt x="8851827" y="5525261"/>
                  <a:pt x="8851572" y="5525643"/>
                </a:cubicBezTo>
                <a:cubicBezTo>
                  <a:pt x="8851445" y="5526025"/>
                  <a:pt x="8851318" y="5526406"/>
                  <a:pt x="8851318" y="5526788"/>
                </a:cubicBezTo>
                <a:cubicBezTo>
                  <a:pt x="8851191" y="5527805"/>
                  <a:pt x="8851445" y="5528314"/>
                  <a:pt x="8852208" y="5528187"/>
                </a:cubicBezTo>
                <a:cubicBezTo>
                  <a:pt x="8852463" y="5528187"/>
                  <a:pt x="8852717" y="5527932"/>
                  <a:pt x="8852972" y="5527551"/>
                </a:cubicBezTo>
                <a:cubicBezTo>
                  <a:pt x="8853099" y="5527169"/>
                  <a:pt x="8853226" y="5526661"/>
                  <a:pt x="8853353" y="5526152"/>
                </a:cubicBezTo>
                <a:cubicBezTo>
                  <a:pt x="8853353" y="5525389"/>
                  <a:pt x="8853480" y="5524880"/>
                  <a:pt x="8853862" y="5524244"/>
                </a:cubicBezTo>
                <a:cubicBezTo>
                  <a:pt x="8854116" y="5523735"/>
                  <a:pt x="8854498" y="5523353"/>
                  <a:pt x="8854879" y="5523226"/>
                </a:cubicBezTo>
                <a:cubicBezTo>
                  <a:pt x="8855261" y="5523226"/>
                  <a:pt x="8855515" y="5523226"/>
                  <a:pt x="8855515" y="5523862"/>
                </a:cubicBezTo>
                <a:cubicBezTo>
                  <a:pt x="8855643" y="5524371"/>
                  <a:pt x="8855515" y="5525134"/>
                  <a:pt x="8855261" y="5526025"/>
                </a:cubicBezTo>
                <a:cubicBezTo>
                  <a:pt x="8854879" y="5526915"/>
                  <a:pt x="8854498" y="5527678"/>
                  <a:pt x="8853989" y="5528441"/>
                </a:cubicBezTo>
                <a:cubicBezTo>
                  <a:pt x="8853480" y="5529204"/>
                  <a:pt x="8852972" y="5529586"/>
                  <a:pt x="8852590" y="5529586"/>
                </a:cubicBezTo>
                <a:cubicBezTo>
                  <a:pt x="8851700" y="5529713"/>
                  <a:pt x="8850936" y="5531367"/>
                  <a:pt x="8850046" y="5534419"/>
                </a:cubicBezTo>
                <a:cubicBezTo>
                  <a:pt x="8849410" y="5536454"/>
                  <a:pt x="8848901" y="5538489"/>
                  <a:pt x="8848392" y="5540525"/>
                </a:cubicBezTo>
                <a:cubicBezTo>
                  <a:pt x="8847884" y="5542560"/>
                  <a:pt x="8847502" y="5544468"/>
                  <a:pt x="8847248" y="5545867"/>
                </a:cubicBezTo>
                <a:cubicBezTo>
                  <a:pt x="8846993" y="5547393"/>
                  <a:pt x="8846866" y="5548283"/>
                  <a:pt x="8846866" y="5548538"/>
                </a:cubicBezTo>
                <a:cubicBezTo>
                  <a:pt x="8846866" y="5548665"/>
                  <a:pt x="8846866" y="5549301"/>
                  <a:pt x="8846485" y="5550446"/>
                </a:cubicBezTo>
                <a:cubicBezTo>
                  <a:pt x="8846230" y="5551590"/>
                  <a:pt x="8845976" y="5552990"/>
                  <a:pt x="8845594" y="5554516"/>
                </a:cubicBezTo>
                <a:cubicBezTo>
                  <a:pt x="8845213" y="5556042"/>
                  <a:pt x="8844831" y="5557568"/>
                  <a:pt x="8844704" y="5558840"/>
                </a:cubicBezTo>
                <a:cubicBezTo>
                  <a:pt x="8844449" y="5560112"/>
                  <a:pt x="8844322" y="5560876"/>
                  <a:pt x="8844449" y="5561130"/>
                </a:cubicBezTo>
                <a:cubicBezTo>
                  <a:pt x="8844449" y="5561384"/>
                  <a:pt x="8844449" y="5561766"/>
                  <a:pt x="8844449" y="5562020"/>
                </a:cubicBezTo>
                <a:cubicBezTo>
                  <a:pt x="8844449" y="5562275"/>
                  <a:pt x="8844195" y="5562529"/>
                  <a:pt x="8844068" y="5562783"/>
                </a:cubicBezTo>
                <a:cubicBezTo>
                  <a:pt x="8843686" y="5563419"/>
                  <a:pt x="8843305" y="5565836"/>
                  <a:pt x="8842669" y="5570033"/>
                </a:cubicBezTo>
                <a:cubicBezTo>
                  <a:pt x="8842033" y="5574231"/>
                  <a:pt x="8841524" y="5579064"/>
                  <a:pt x="8841015" y="5584534"/>
                </a:cubicBezTo>
                <a:cubicBezTo>
                  <a:pt x="8840761" y="5587968"/>
                  <a:pt x="8840379" y="5591275"/>
                  <a:pt x="8839871" y="5594709"/>
                </a:cubicBezTo>
                <a:cubicBezTo>
                  <a:pt x="8839871" y="5594963"/>
                  <a:pt x="8839871" y="5595345"/>
                  <a:pt x="8839871" y="5595727"/>
                </a:cubicBezTo>
                <a:cubicBezTo>
                  <a:pt x="8839871" y="5596108"/>
                  <a:pt x="8839871" y="5596362"/>
                  <a:pt x="8839871" y="5596617"/>
                </a:cubicBezTo>
                <a:cubicBezTo>
                  <a:pt x="8839871" y="5596871"/>
                  <a:pt x="8839871" y="5597253"/>
                  <a:pt x="8839871" y="5598016"/>
                </a:cubicBezTo>
                <a:cubicBezTo>
                  <a:pt x="8839871" y="5598779"/>
                  <a:pt x="8839871" y="5599542"/>
                  <a:pt x="8839616" y="5600433"/>
                </a:cubicBezTo>
                <a:cubicBezTo>
                  <a:pt x="8839616" y="5601323"/>
                  <a:pt x="8839616" y="5603358"/>
                  <a:pt x="8839616" y="5606284"/>
                </a:cubicBezTo>
                <a:cubicBezTo>
                  <a:pt x="8839616" y="5609209"/>
                  <a:pt x="8839871" y="5612643"/>
                  <a:pt x="8839998" y="5616332"/>
                </a:cubicBezTo>
                <a:cubicBezTo>
                  <a:pt x="8840379" y="5624472"/>
                  <a:pt x="8841270" y="5631341"/>
                  <a:pt x="8842796" y="5636810"/>
                </a:cubicBezTo>
                <a:cubicBezTo>
                  <a:pt x="8844322" y="5642279"/>
                  <a:pt x="8847121" y="5648639"/>
                  <a:pt x="8851191" y="5656016"/>
                </a:cubicBezTo>
                <a:lnTo>
                  <a:pt x="8854713" y="5661197"/>
                </a:lnTo>
                <a:lnTo>
                  <a:pt x="8855388" y="5663266"/>
                </a:lnTo>
                <a:cubicBezTo>
                  <a:pt x="8855897" y="5664029"/>
                  <a:pt x="8856406" y="5664665"/>
                  <a:pt x="8856915" y="5665301"/>
                </a:cubicBezTo>
                <a:cubicBezTo>
                  <a:pt x="8856915" y="5665301"/>
                  <a:pt x="8857169" y="5665301"/>
                  <a:pt x="8857169" y="5665301"/>
                </a:cubicBezTo>
                <a:cubicBezTo>
                  <a:pt x="8857296" y="5665301"/>
                  <a:pt x="8857423" y="5665174"/>
                  <a:pt x="8857678" y="5665301"/>
                </a:cubicBezTo>
                <a:cubicBezTo>
                  <a:pt x="8857805" y="5665301"/>
                  <a:pt x="8857932" y="5665301"/>
                  <a:pt x="8858059" y="5665556"/>
                </a:cubicBezTo>
                <a:cubicBezTo>
                  <a:pt x="8858059" y="5666064"/>
                  <a:pt x="8858695" y="5666573"/>
                  <a:pt x="8859586" y="5667336"/>
                </a:cubicBezTo>
                <a:lnTo>
                  <a:pt x="8859586" y="5667216"/>
                </a:lnTo>
                <a:lnTo>
                  <a:pt x="8863147" y="5671152"/>
                </a:lnTo>
                <a:cubicBezTo>
                  <a:pt x="8864673" y="5672551"/>
                  <a:pt x="8865818" y="5673314"/>
                  <a:pt x="8866454" y="5673187"/>
                </a:cubicBezTo>
                <a:cubicBezTo>
                  <a:pt x="8866454" y="5673187"/>
                  <a:pt x="8867090" y="5672933"/>
                  <a:pt x="8867980" y="5672551"/>
                </a:cubicBezTo>
                <a:cubicBezTo>
                  <a:pt x="8868998" y="5672170"/>
                  <a:pt x="8870016" y="5671534"/>
                  <a:pt x="8871033" y="5670771"/>
                </a:cubicBezTo>
                <a:cubicBezTo>
                  <a:pt x="8872178" y="5670007"/>
                  <a:pt x="8872941" y="5668990"/>
                  <a:pt x="8873577" y="5667845"/>
                </a:cubicBezTo>
                <a:cubicBezTo>
                  <a:pt x="8874213" y="5666700"/>
                  <a:pt x="8874340" y="5665301"/>
                  <a:pt x="8873831" y="5663775"/>
                </a:cubicBezTo>
                <a:cubicBezTo>
                  <a:pt x="8873831" y="5663648"/>
                  <a:pt x="8873704" y="5663521"/>
                  <a:pt x="8873704" y="5663393"/>
                </a:cubicBezTo>
                <a:cubicBezTo>
                  <a:pt x="8873323" y="5662503"/>
                  <a:pt x="8873068" y="5661613"/>
                  <a:pt x="8872814" y="5660850"/>
                </a:cubicBezTo>
                <a:cubicBezTo>
                  <a:pt x="8872686" y="5659959"/>
                  <a:pt x="8872686" y="5658814"/>
                  <a:pt x="8872814" y="5657288"/>
                </a:cubicBezTo>
                <a:cubicBezTo>
                  <a:pt x="8873068" y="5654617"/>
                  <a:pt x="8873577" y="5651564"/>
                  <a:pt x="8874213" y="5648257"/>
                </a:cubicBezTo>
                <a:cubicBezTo>
                  <a:pt x="8874849" y="5644823"/>
                  <a:pt x="8875357" y="5642279"/>
                  <a:pt x="8875866" y="5640626"/>
                </a:cubicBezTo>
                <a:cubicBezTo>
                  <a:pt x="8879428" y="5629687"/>
                  <a:pt x="8883116" y="5620784"/>
                  <a:pt x="8886932" y="5613915"/>
                </a:cubicBezTo>
                <a:cubicBezTo>
                  <a:pt x="8887568" y="5612770"/>
                  <a:pt x="8888077" y="5611753"/>
                  <a:pt x="8888459" y="5610990"/>
                </a:cubicBezTo>
                <a:cubicBezTo>
                  <a:pt x="8888840" y="5610227"/>
                  <a:pt x="8888967" y="5609845"/>
                  <a:pt x="8888713" y="5609845"/>
                </a:cubicBezTo>
                <a:cubicBezTo>
                  <a:pt x="8888586" y="5609845"/>
                  <a:pt x="8888586" y="5609845"/>
                  <a:pt x="8888713" y="5609591"/>
                </a:cubicBezTo>
                <a:cubicBezTo>
                  <a:pt x="8888713" y="5609463"/>
                  <a:pt x="8889095" y="5609209"/>
                  <a:pt x="8889349" y="5608955"/>
                </a:cubicBezTo>
                <a:cubicBezTo>
                  <a:pt x="8889603" y="5608700"/>
                  <a:pt x="8889858" y="5608446"/>
                  <a:pt x="8890112" y="5608064"/>
                </a:cubicBezTo>
                <a:cubicBezTo>
                  <a:pt x="8890367" y="5607810"/>
                  <a:pt x="8890367" y="5607555"/>
                  <a:pt x="8890367" y="5607301"/>
                </a:cubicBezTo>
                <a:cubicBezTo>
                  <a:pt x="8890367" y="5607047"/>
                  <a:pt x="8890494" y="5606411"/>
                  <a:pt x="8890875" y="5605393"/>
                </a:cubicBezTo>
                <a:cubicBezTo>
                  <a:pt x="8891257" y="5604503"/>
                  <a:pt x="8891766" y="5603485"/>
                  <a:pt x="8892402" y="5602468"/>
                </a:cubicBezTo>
                <a:cubicBezTo>
                  <a:pt x="8892910" y="5601450"/>
                  <a:pt x="8893419" y="5600560"/>
                  <a:pt x="8893801" y="5600051"/>
                </a:cubicBezTo>
                <a:cubicBezTo>
                  <a:pt x="8894055" y="5599797"/>
                  <a:pt x="8894310" y="5599288"/>
                  <a:pt x="8894691" y="5598525"/>
                </a:cubicBezTo>
                <a:cubicBezTo>
                  <a:pt x="8895073" y="5597762"/>
                  <a:pt x="8895454" y="5596871"/>
                  <a:pt x="8895963" y="5595727"/>
                </a:cubicBezTo>
                <a:cubicBezTo>
                  <a:pt x="8896472" y="5594709"/>
                  <a:pt x="8896853" y="5593819"/>
                  <a:pt x="8897235" y="5593055"/>
                </a:cubicBezTo>
                <a:cubicBezTo>
                  <a:pt x="8897616" y="5592292"/>
                  <a:pt x="8897998" y="5591784"/>
                  <a:pt x="8898125" y="5591402"/>
                </a:cubicBezTo>
                <a:cubicBezTo>
                  <a:pt x="8898761" y="5590766"/>
                  <a:pt x="8900033" y="5588731"/>
                  <a:pt x="8901814" y="5585551"/>
                </a:cubicBezTo>
                <a:cubicBezTo>
                  <a:pt x="8903722" y="5582371"/>
                  <a:pt x="8905757" y="5578428"/>
                  <a:pt x="8908174" y="5573722"/>
                </a:cubicBezTo>
                <a:cubicBezTo>
                  <a:pt x="8909318" y="5571433"/>
                  <a:pt x="8910336" y="5569525"/>
                  <a:pt x="8911226" y="5567871"/>
                </a:cubicBezTo>
                <a:cubicBezTo>
                  <a:pt x="8912117" y="5566345"/>
                  <a:pt x="8912626" y="5565455"/>
                  <a:pt x="8912752" y="5565200"/>
                </a:cubicBezTo>
                <a:cubicBezTo>
                  <a:pt x="8912752" y="5565200"/>
                  <a:pt x="8913007" y="5564691"/>
                  <a:pt x="8913389" y="5564055"/>
                </a:cubicBezTo>
                <a:cubicBezTo>
                  <a:pt x="8913770" y="5563419"/>
                  <a:pt x="8914279" y="5562656"/>
                  <a:pt x="8914661" y="5561766"/>
                </a:cubicBezTo>
                <a:cubicBezTo>
                  <a:pt x="8915042" y="5560876"/>
                  <a:pt x="8915551" y="5560112"/>
                  <a:pt x="8915932" y="5559476"/>
                </a:cubicBezTo>
                <a:cubicBezTo>
                  <a:pt x="8916314" y="5558840"/>
                  <a:pt x="8916569" y="5558459"/>
                  <a:pt x="8916695" y="5558204"/>
                </a:cubicBezTo>
                <a:cubicBezTo>
                  <a:pt x="8916950" y="5558077"/>
                  <a:pt x="8917459" y="5557314"/>
                  <a:pt x="8918222" y="5555788"/>
                </a:cubicBezTo>
                <a:cubicBezTo>
                  <a:pt x="8919112" y="5554389"/>
                  <a:pt x="8920130" y="5552735"/>
                  <a:pt x="8921275" y="5550700"/>
                </a:cubicBezTo>
                <a:cubicBezTo>
                  <a:pt x="8922419" y="5548665"/>
                  <a:pt x="8923437" y="5546884"/>
                  <a:pt x="8924582" y="5545231"/>
                </a:cubicBezTo>
                <a:cubicBezTo>
                  <a:pt x="8925599" y="5543577"/>
                  <a:pt x="8926362" y="5542560"/>
                  <a:pt x="8926617" y="5541924"/>
                </a:cubicBezTo>
                <a:cubicBezTo>
                  <a:pt x="8926999" y="5541542"/>
                  <a:pt x="8927634" y="5540652"/>
                  <a:pt x="8928397" y="5539507"/>
                </a:cubicBezTo>
                <a:cubicBezTo>
                  <a:pt x="8929161" y="5538362"/>
                  <a:pt x="8929924" y="5537090"/>
                  <a:pt x="8930814" y="5535691"/>
                </a:cubicBezTo>
                <a:cubicBezTo>
                  <a:pt x="8936411" y="5526661"/>
                  <a:pt x="8943025" y="5516739"/>
                  <a:pt x="8950784" y="5505928"/>
                </a:cubicBezTo>
                <a:cubicBezTo>
                  <a:pt x="8952310" y="5503766"/>
                  <a:pt x="8953836" y="5501731"/>
                  <a:pt x="8955236" y="5499696"/>
                </a:cubicBezTo>
                <a:cubicBezTo>
                  <a:pt x="8956635" y="5497660"/>
                  <a:pt x="8957652" y="5496261"/>
                  <a:pt x="8958161" y="5495244"/>
                </a:cubicBezTo>
                <a:cubicBezTo>
                  <a:pt x="8959687" y="5492827"/>
                  <a:pt x="8963122" y="5488248"/>
                  <a:pt x="8968337" y="5481380"/>
                </a:cubicBezTo>
                <a:cubicBezTo>
                  <a:pt x="8973551" y="5474511"/>
                  <a:pt x="8979021" y="5467516"/>
                  <a:pt x="8984744" y="5460266"/>
                </a:cubicBezTo>
                <a:cubicBezTo>
                  <a:pt x="8990468" y="5453016"/>
                  <a:pt x="8994793" y="5447673"/>
                  <a:pt x="8997718" y="5444239"/>
                </a:cubicBezTo>
                <a:cubicBezTo>
                  <a:pt x="8998608" y="5443349"/>
                  <a:pt x="8999245" y="5442459"/>
                  <a:pt x="9000008" y="5441695"/>
                </a:cubicBezTo>
                <a:cubicBezTo>
                  <a:pt x="9000644" y="5440932"/>
                  <a:pt x="9001152" y="5440423"/>
                  <a:pt x="9001280" y="5440169"/>
                </a:cubicBezTo>
                <a:cubicBezTo>
                  <a:pt x="9001534" y="5439915"/>
                  <a:pt x="9001916" y="5439406"/>
                  <a:pt x="9002551" y="5438643"/>
                </a:cubicBezTo>
                <a:cubicBezTo>
                  <a:pt x="9003188" y="5437880"/>
                  <a:pt x="9003951" y="5437116"/>
                  <a:pt x="9004841" y="5436226"/>
                </a:cubicBezTo>
                <a:cubicBezTo>
                  <a:pt x="9005731" y="5435336"/>
                  <a:pt x="9006495" y="5434318"/>
                  <a:pt x="9007258" y="5433428"/>
                </a:cubicBezTo>
                <a:cubicBezTo>
                  <a:pt x="9008021" y="5432537"/>
                  <a:pt x="9008657" y="5431774"/>
                  <a:pt x="9009038" y="5431266"/>
                </a:cubicBezTo>
                <a:cubicBezTo>
                  <a:pt x="9010692" y="5429485"/>
                  <a:pt x="9012473" y="5427577"/>
                  <a:pt x="9014508" y="5425669"/>
                </a:cubicBezTo>
                <a:cubicBezTo>
                  <a:pt x="9016543" y="5423761"/>
                  <a:pt x="9018324" y="5422108"/>
                  <a:pt x="9019977" y="5420708"/>
                </a:cubicBezTo>
                <a:cubicBezTo>
                  <a:pt x="9021630" y="5419309"/>
                  <a:pt x="9022776" y="5418546"/>
                  <a:pt x="9023284" y="5418419"/>
                </a:cubicBezTo>
                <a:cubicBezTo>
                  <a:pt x="9023539" y="5418419"/>
                  <a:pt x="9023920" y="5418037"/>
                  <a:pt x="9024429" y="5417274"/>
                </a:cubicBezTo>
                <a:cubicBezTo>
                  <a:pt x="9024938" y="5416511"/>
                  <a:pt x="9025319" y="5415748"/>
                  <a:pt x="9025701" y="5414730"/>
                </a:cubicBezTo>
                <a:cubicBezTo>
                  <a:pt x="9026210" y="5413713"/>
                  <a:pt x="9026718" y="5412568"/>
                  <a:pt x="9027354" y="5411551"/>
                </a:cubicBezTo>
                <a:cubicBezTo>
                  <a:pt x="9027990" y="5410406"/>
                  <a:pt x="9028626" y="5409515"/>
                  <a:pt x="9029135" y="5408879"/>
                </a:cubicBezTo>
                <a:lnTo>
                  <a:pt x="9031043" y="5406336"/>
                </a:lnTo>
                <a:lnTo>
                  <a:pt x="9029008" y="5404809"/>
                </a:lnTo>
                <a:cubicBezTo>
                  <a:pt x="9029008" y="5404809"/>
                  <a:pt x="9027990" y="5403919"/>
                  <a:pt x="9027354" y="5403665"/>
                </a:cubicBezTo>
                <a:lnTo>
                  <a:pt x="9027863" y="5403283"/>
                </a:lnTo>
                <a:cubicBezTo>
                  <a:pt x="9027863" y="5403283"/>
                  <a:pt x="9026845" y="5402901"/>
                  <a:pt x="9026591" y="5402901"/>
                </a:cubicBezTo>
                <a:cubicBezTo>
                  <a:pt x="9026337" y="5402901"/>
                  <a:pt x="9026082" y="5402901"/>
                  <a:pt x="9025955" y="5402774"/>
                </a:cubicBezTo>
                <a:cubicBezTo>
                  <a:pt x="9025701" y="5402774"/>
                  <a:pt x="9025574" y="5402520"/>
                  <a:pt x="9025446" y="5402265"/>
                </a:cubicBezTo>
                <a:cubicBezTo>
                  <a:pt x="9025446" y="5402011"/>
                  <a:pt x="9025192" y="5401884"/>
                  <a:pt x="9024810" y="5401757"/>
                </a:cubicBezTo>
                <a:cubicBezTo>
                  <a:pt x="9024429" y="5401757"/>
                  <a:pt x="9023793" y="5401757"/>
                  <a:pt x="9023284" y="5401757"/>
                </a:cubicBezTo>
                <a:cubicBezTo>
                  <a:pt x="9022776" y="5401757"/>
                  <a:pt x="9022267" y="5401757"/>
                  <a:pt x="9021758" y="5401757"/>
                </a:cubicBezTo>
                <a:cubicBezTo>
                  <a:pt x="9021249" y="5401757"/>
                  <a:pt x="9020995" y="5401502"/>
                  <a:pt x="9020867" y="5401248"/>
                </a:cubicBezTo>
                <a:cubicBezTo>
                  <a:pt x="9020613" y="5400866"/>
                  <a:pt x="9019977" y="5400612"/>
                  <a:pt x="9019087" y="5400485"/>
                </a:cubicBezTo>
                <a:cubicBezTo>
                  <a:pt x="9018196" y="5400358"/>
                  <a:pt x="9017179" y="5400230"/>
                  <a:pt x="9016034" y="5400230"/>
                </a:cubicBezTo>
                <a:close/>
                <a:moveTo>
                  <a:pt x="10203898" y="5398704"/>
                </a:moveTo>
                <a:cubicBezTo>
                  <a:pt x="10204152" y="5398577"/>
                  <a:pt x="10204534" y="5398704"/>
                  <a:pt x="10205170" y="5399340"/>
                </a:cubicBezTo>
                <a:cubicBezTo>
                  <a:pt x="10205551" y="5399594"/>
                  <a:pt x="10205933" y="5399849"/>
                  <a:pt x="10206314" y="5399976"/>
                </a:cubicBezTo>
                <a:cubicBezTo>
                  <a:pt x="10206696" y="5399976"/>
                  <a:pt x="10206950" y="5399976"/>
                  <a:pt x="10207078" y="5399976"/>
                </a:cubicBezTo>
                <a:cubicBezTo>
                  <a:pt x="10207205" y="5399976"/>
                  <a:pt x="10207332" y="5399849"/>
                  <a:pt x="10207459" y="5399976"/>
                </a:cubicBezTo>
                <a:cubicBezTo>
                  <a:pt x="10207586" y="5400103"/>
                  <a:pt x="10207841" y="5400230"/>
                  <a:pt x="10207841" y="5400485"/>
                </a:cubicBezTo>
                <a:cubicBezTo>
                  <a:pt x="10207968" y="5400612"/>
                  <a:pt x="10207841" y="5400866"/>
                  <a:pt x="10207586" y="5400994"/>
                </a:cubicBezTo>
                <a:cubicBezTo>
                  <a:pt x="10207332" y="5401248"/>
                  <a:pt x="10207078" y="5401375"/>
                  <a:pt x="10206696" y="5401375"/>
                </a:cubicBezTo>
                <a:cubicBezTo>
                  <a:pt x="10206187" y="5401375"/>
                  <a:pt x="10205806" y="5401375"/>
                  <a:pt x="10205679" y="5401375"/>
                </a:cubicBezTo>
                <a:cubicBezTo>
                  <a:pt x="10205424" y="5401248"/>
                  <a:pt x="10205424" y="5401121"/>
                  <a:pt x="10205424" y="5400866"/>
                </a:cubicBezTo>
                <a:cubicBezTo>
                  <a:pt x="10205424" y="5400739"/>
                  <a:pt x="10205424" y="5400612"/>
                  <a:pt x="10205424" y="5400358"/>
                </a:cubicBezTo>
                <a:cubicBezTo>
                  <a:pt x="10205297" y="5400103"/>
                  <a:pt x="10205170" y="5399976"/>
                  <a:pt x="10204915" y="5399849"/>
                </a:cubicBezTo>
                <a:cubicBezTo>
                  <a:pt x="10204661" y="5399849"/>
                  <a:pt x="10204407" y="5399849"/>
                  <a:pt x="10204407" y="5399849"/>
                </a:cubicBezTo>
                <a:lnTo>
                  <a:pt x="10204407" y="5399722"/>
                </a:lnTo>
                <a:cubicBezTo>
                  <a:pt x="10204279" y="5399849"/>
                  <a:pt x="10204279" y="5400103"/>
                  <a:pt x="10204279" y="5400358"/>
                </a:cubicBezTo>
                <a:cubicBezTo>
                  <a:pt x="10204407" y="5400612"/>
                  <a:pt x="10204279" y="5400994"/>
                  <a:pt x="10204025" y="5401375"/>
                </a:cubicBezTo>
                <a:cubicBezTo>
                  <a:pt x="10203770" y="5401757"/>
                  <a:pt x="10203516" y="5402138"/>
                  <a:pt x="10203135" y="5402393"/>
                </a:cubicBezTo>
                <a:cubicBezTo>
                  <a:pt x="10202499" y="5402774"/>
                  <a:pt x="10202244" y="5402901"/>
                  <a:pt x="10202244" y="5402774"/>
                </a:cubicBezTo>
                <a:cubicBezTo>
                  <a:pt x="10202244" y="5402520"/>
                  <a:pt x="10202499" y="5401757"/>
                  <a:pt x="10202880" y="5400612"/>
                </a:cubicBezTo>
                <a:cubicBezTo>
                  <a:pt x="10203262" y="5399594"/>
                  <a:pt x="10203643" y="5398831"/>
                  <a:pt x="10203898" y="5398704"/>
                </a:cubicBezTo>
                <a:close/>
                <a:moveTo>
                  <a:pt x="10204742" y="5395844"/>
                </a:moveTo>
                <a:lnTo>
                  <a:pt x="10205297" y="5396287"/>
                </a:lnTo>
                <a:cubicBezTo>
                  <a:pt x="10205297" y="5396415"/>
                  <a:pt x="10205297" y="5396669"/>
                  <a:pt x="10205170" y="5396796"/>
                </a:cubicBezTo>
                <a:cubicBezTo>
                  <a:pt x="10205042" y="5396923"/>
                  <a:pt x="10204915" y="5397178"/>
                  <a:pt x="10204661" y="5397178"/>
                </a:cubicBezTo>
                <a:cubicBezTo>
                  <a:pt x="10204407" y="5397178"/>
                  <a:pt x="10204279" y="5397178"/>
                  <a:pt x="10204152" y="5397178"/>
                </a:cubicBezTo>
                <a:cubicBezTo>
                  <a:pt x="10204152" y="5397051"/>
                  <a:pt x="10204152" y="5396923"/>
                  <a:pt x="10204152" y="5396669"/>
                </a:cubicBezTo>
                <a:close/>
                <a:moveTo>
                  <a:pt x="10204661" y="5395779"/>
                </a:moveTo>
                <a:lnTo>
                  <a:pt x="10204788" y="5395779"/>
                </a:lnTo>
                <a:lnTo>
                  <a:pt x="10204742" y="5395844"/>
                </a:lnTo>
                <a:close/>
                <a:moveTo>
                  <a:pt x="9586498" y="5394379"/>
                </a:moveTo>
                <a:cubicBezTo>
                  <a:pt x="9586880" y="5394125"/>
                  <a:pt x="9587135" y="5394252"/>
                  <a:pt x="9587262" y="5394634"/>
                </a:cubicBezTo>
                <a:cubicBezTo>
                  <a:pt x="9587262" y="5394888"/>
                  <a:pt x="9587262" y="5395524"/>
                  <a:pt x="9587007" y="5396415"/>
                </a:cubicBezTo>
                <a:cubicBezTo>
                  <a:pt x="9586753" y="5397305"/>
                  <a:pt x="9586244" y="5398322"/>
                  <a:pt x="9585735" y="5399340"/>
                </a:cubicBezTo>
                <a:cubicBezTo>
                  <a:pt x="9585227" y="5400358"/>
                  <a:pt x="9584718" y="5401375"/>
                  <a:pt x="9584209" y="5402265"/>
                </a:cubicBezTo>
                <a:cubicBezTo>
                  <a:pt x="9583700" y="5403029"/>
                  <a:pt x="9583319" y="5403792"/>
                  <a:pt x="9583064" y="5404555"/>
                </a:cubicBezTo>
                <a:cubicBezTo>
                  <a:pt x="9582810" y="5405318"/>
                  <a:pt x="9582556" y="5406081"/>
                  <a:pt x="9582556" y="5406590"/>
                </a:cubicBezTo>
                <a:cubicBezTo>
                  <a:pt x="9582556" y="5407099"/>
                  <a:pt x="9582556" y="5407480"/>
                  <a:pt x="9582174" y="5407862"/>
                </a:cubicBezTo>
                <a:lnTo>
                  <a:pt x="9582174" y="5407608"/>
                </a:lnTo>
                <a:cubicBezTo>
                  <a:pt x="9582174" y="5407608"/>
                  <a:pt x="9581538" y="5408244"/>
                  <a:pt x="9581157" y="5408371"/>
                </a:cubicBezTo>
                <a:cubicBezTo>
                  <a:pt x="9580520" y="5408498"/>
                  <a:pt x="9580012" y="5408371"/>
                  <a:pt x="9579885" y="5408371"/>
                </a:cubicBezTo>
                <a:cubicBezTo>
                  <a:pt x="9579757" y="5408116"/>
                  <a:pt x="9579885" y="5407735"/>
                  <a:pt x="9579885" y="5407099"/>
                </a:cubicBezTo>
                <a:cubicBezTo>
                  <a:pt x="9580139" y="5406590"/>
                  <a:pt x="9580393" y="5405827"/>
                  <a:pt x="9580902" y="5404936"/>
                </a:cubicBezTo>
                <a:cubicBezTo>
                  <a:pt x="9581411" y="5403919"/>
                  <a:pt x="9581920" y="5402901"/>
                  <a:pt x="9582556" y="5402011"/>
                </a:cubicBezTo>
                <a:cubicBezTo>
                  <a:pt x="9583192" y="5400994"/>
                  <a:pt x="9583828" y="5399976"/>
                  <a:pt x="9584209" y="5399086"/>
                </a:cubicBezTo>
                <a:cubicBezTo>
                  <a:pt x="9584718" y="5398068"/>
                  <a:pt x="9584845" y="5397432"/>
                  <a:pt x="9584972" y="5396923"/>
                </a:cubicBezTo>
                <a:cubicBezTo>
                  <a:pt x="9584972" y="5396415"/>
                  <a:pt x="9585227" y="5395906"/>
                  <a:pt x="9585481" y="5395397"/>
                </a:cubicBezTo>
                <a:cubicBezTo>
                  <a:pt x="9585863" y="5394888"/>
                  <a:pt x="9586117" y="5394634"/>
                  <a:pt x="9586498" y="5394379"/>
                </a:cubicBezTo>
                <a:close/>
                <a:moveTo>
                  <a:pt x="9795351" y="5392853"/>
                </a:moveTo>
                <a:cubicBezTo>
                  <a:pt x="9795605" y="5392853"/>
                  <a:pt x="9795605" y="5393108"/>
                  <a:pt x="9795478" y="5393743"/>
                </a:cubicBezTo>
                <a:cubicBezTo>
                  <a:pt x="9795478" y="5393998"/>
                  <a:pt x="9795224" y="5394379"/>
                  <a:pt x="9795097" y="5394634"/>
                </a:cubicBezTo>
                <a:lnTo>
                  <a:pt x="9795224" y="5394634"/>
                </a:lnTo>
                <a:cubicBezTo>
                  <a:pt x="9795224" y="5394634"/>
                  <a:pt x="9794715" y="5395015"/>
                  <a:pt x="9794333" y="5395015"/>
                </a:cubicBezTo>
                <a:cubicBezTo>
                  <a:pt x="9792680" y="5395143"/>
                  <a:pt x="9792807" y="5394634"/>
                  <a:pt x="9794333" y="5393362"/>
                </a:cubicBezTo>
                <a:cubicBezTo>
                  <a:pt x="9794842" y="5392980"/>
                  <a:pt x="9795224" y="5392853"/>
                  <a:pt x="9795351" y="5392853"/>
                </a:cubicBezTo>
                <a:close/>
                <a:moveTo>
                  <a:pt x="10205424" y="5392726"/>
                </a:moveTo>
                <a:cubicBezTo>
                  <a:pt x="10205551" y="5392726"/>
                  <a:pt x="10205679" y="5392980"/>
                  <a:pt x="10205679" y="5392980"/>
                </a:cubicBezTo>
                <a:cubicBezTo>
                  <a:pt x="10205806" y="5393108"/>
                  <a:pt x="10205806" y="5393235"/>
                  <a:pt x="10205806" y="5393489"/>
                </a:cubicBezTo>
                <a:cubicBezTo>
                  <a:pt x="10205933" y="5393616"/>
                  <a:pt x="10205806" y="5393871"/>
                  <a:pt x="10205679" y="5393998"/>
                </a:cubicBezTo>
                <a:cubicBezTo>
                  <a:pt x="10205551" y="5394252"/>
                  <a:pt x="10205424" y="5394252"/>
                  <a:pt x="10205170" y="5394252"/>
                </a:cubicBezTo>
                <a:cubicBezTo>
                  <a:pt x="10204915" y="5394379"/>
                  <a:pt x="10204788" y="5394252"/>
                  <a:pt x="10204788" y="5394125"/>
                </a:cubicBezTo>
                <a:cubicBezTo>
                  <a:pt x="10204788" y="5393871"/>
                  <a:pt x="10204788" y="5393743"/>
                  <a:pt x="10204788" y="5393616"/>
                </a:cubicBezTo>
                <a:cubicBezTo>
                  <a:pt x="10204915" y="5393362"/>
                  <a:pt x="10205042" y="5393108"/>
                  <a:pt x="10205170" y="5392980"/>
                </a:cubicBezTo>
                <a:cubicBezTo>
                  <a:pt x="10205297" y="5392726"/>
                  <a:pt x="10205424" y="5392726"/>
                  <a:pt x="10205424" y="5392726"/>
                </a:cubicBezTo>
                <a:close/>
                <a:moveTo>
                  <a:pt x="10105958" y="5391200"/>
                </a:moveTo>
                <a:cubicBezTo>
                  <a:pt x="10106340" y="5390945"/>
                  <a:pt x="10106594" y="5390945"/>
                  <a:pt x="10106722" y="5391200"/>
                </a:cubicBezTo>
                <a:cubicBezTo>
                  <a:pt x="10106722" y="5391454"/>
                  <a:pt x="10106722" y="5391836"/>
                  <a:pt x="10106722" y="5392599"/>
                </a:cubicBezTo>
                <a:cubicBezTo>
                  <a:pt x="10106594" y="5393235"/>
                  <a:pt x="10106340" y="5393998"/>
                  <a:pt x="10105958" y="5394634"/>
                </a:cubicBezTo>
                <a:lnTo>
                  <a:pt x="10105831" y="5394761"/>
                </a:lnTo>
                <a:cubicBezTo>
                  <a:pt x="10105068" y="5396415"/>
                  <a:pt x="10104305" y="5397432"/>
                  <a:pt x="10103669" y="5397941"/>
                </a:cubicBezTo>
                <a:cubicBezTo>
                  <a:pt x="10103033" y="5398322"/>
                  <a:pt x="10102651" y="5398068"/>
                  <a:pt x="10102651" y="5397051"/>
                </a:cubicBezTo>
                <a:cubicBezTo>
                  <a:pt x="10102651" y="5396287"/>
                  <a:pt x="10102906" y="5396033"/>
                  <a:pt x="10103542" y="5396287"/>
                </a:cubicBezTo>
                <a:cubicBezTo>
                  <a:pt x="10104178" y="5396669"/>
                  <a:pt x="10104305" y="5396287"/>
                  <a:pt x="10104050" y="5395524"/>
                </a:cubicBezTo>
                <a:cubicBezTo>
                  <a:pt x="10103796" y="5395143"/>
                  <a:pt x="10103924" y="5394761"/>
                  <a:pt x="10104050" y="5394125"/>
                </a:cubicBezTo>
                <a:cubicBezTo>
                  <a:pt x="10104305" y="5393616"/>
                  <a:pt x="10104559" y="5392980"/>
                  <a:pt x="10104941" y="5392472"/>
                </a:cubicBezTo>
                <a:cubicBezTo>
                  <a:pt x="10105322" y="5391963"/>
                  <a:pt x="10105577" y="5391581"/>
                  <a:pt x="10105958" y="5391200"/>
                </a:cubicBezTo>
                <a:close/>
                <a:moveTo>
                  <a:pt x="9587389" y="5390436"/>
                </a:moveTo>
                <a:cubicBezTo>
                  <a:pt x="9587389" y="5390182"/>
                  <a:pt x="9587643" y="5390309"/>
                  <a:pt x="9587898" y="5390436"/>
                </a:cubicBezTo>
                <a:cubicBezTo>
                  <a:pt x="9588152" y="5390564"/>
                  <a:pt x="9588407" y="5390691"/>
                  <a:pt x="9588661" y="5390945"/>
                </a:cubicBezTo>
                <a:cubicBezTo>
                  <a:pt x="9588661" y="5390945"/>
                  <a:pt x="9589043" y="5391327"/>
                  <a:pt x="9589043" y="5391581"/>
                </a:cubicBezTo>
                <a:cubicBezTo>
                  <a:pt x="9589043" y="5391708"/>
                  <a:pt x="9589043" y="5391836"/>
                  <a:pt x="9589043" y="5392090"/>
                </a:cubicBezTo>
                <a:cubicBezTo>
                  <a:pt x="9589043" y="5392344"/>
                  <a:pt x="9588788" y="5392344"/>
                  <a:pt x="9588534" y="5392344"/>
                </a:cubicBezTo>
                <a:cubicBezTo>
                  <a:pt x="9588279" y="5392344"/>
                  <a:pt x="9588025" y="5392344"/>
                  <a:pt x="9587898" y="5392090"/>
                </a:cubicBezTo>
                <a:cubicBezTo>
                  <a:pt x="9587643" y="5391836"/>
                  <a:pt x="9587516" y="5391581"/>
                  <a:pt x="9587389" y="5391200"/>
                </a:cubicBezTo>
                <a:cubicBezTo>
                  <a:pt x="9587389" y="5390945"/>
                  <a:pt x="9587389" y="5390691"/>
                  <a:pt x="9587389" y="5390436"/>
                </a:cubicBezTo>
                <a:close/>
                <a:moveTo>
                  <a:pt x="9629872" y="5387765"/>
                </a:moveTo>
                <a:cubicBezTo>
                  <a:pt x="9629872" y="5388020"/>
                  <a:pt x="9629745" y="5388529"/>
                  <a:pt x="9629236" y="5389165"/>
                </a:cubicBezTo>
                <a:cubicBezTo>
                  <a:pt x="9628854" y="5389800"/>
                  <a:pt x="9628218" y="5390691"/>
                  <a:pt x="9627710" y="5391581"/>
                </a:cubicBezTo>
                <a:cubicBezTo>
                  <a:pt x="9624530" y="5396160"/>
                  <a:pt x="9621986" y="5400994"/>
                  <a:pt x="9620078" y="5406336"/>
                </a:cubicBezTo>
                <a:cubicBezTo>
                  <a:pt x="9618043" y="5411551"/>
                  <a:pt x="9617152" y="5415875"/>
                  <a:pt x="9617407" y="5419182"/>
                </a:cubicBezTo>
                <a:cubicBezTo>
                  <a:pt x="9617661" y="5421344"/>
                  <a:pt x="9618424" y="5423380"/>
                  <a:pt x="9619951" y="5425287"/>
                </a:cubicBezTo>
                <a:cubicBezTo>
                  <a:pt x="9621350" y="5427195"/>
                  <a:pt x="9623258" y="5428722"/>
                  <a:pt x="9625420" y="5429866"/>
                </a:cubicBezTo>
                <a:cubicBezTo>
                  <a:pt x="9627964" y="5431138"/>
                  <a:pt x="9629872" y="5429612"/>
                  <a:pt x="9631398" y="5425160"/>
                </a:cubicBezTo>
                <a:cubicBezTo>
                  <a:pt x="9631653" y="5424143"/>
                  <a:pt x="9632161" y="5423125"/>
                  <a:pt x="9632797" y="5421726"/>
                </a:cubicBezTo>
                <a:cubicBezTo>
                  <a:pt x="9633433" y="5420454"/>
                  <a:pt x="9633942" y="5419182"/>
                  <a:pt x="9634578" y="5418037"/>
                </a:cubicBezTo>
                <a:cubicBezTo>
                  <a:pt x="9635214" y="5416893"/>
                  <a:pt x="9635723" y="5415875"/>
                  <a:pt x="9636104" y="5414985"/>
                </a:cubicBezTo>
                <a:cubicBezTo>
                  <a:pt x="9636486" y="5414094"/>
                  <a:pt x="9636740" y="5413586"/>
                  <a:pt x="9636740" y="5413458"/>
                </a:cubicBezTo>
                <a:cubicBezTo>
                  <a:pt x="9636740" y="5413204"/>
                  <a:pt x="9636740" y="5412950"/>
                  <a:pt x="9636994" y="5412822"/>
                </a:cubicBezTo>
                <a:cubicBezTo>
                  <a:pt x="9637122" y="5412568"/>
                  <a:pt x="9637376" y="5412441"/>
                  <a:pt x="9637503" y="5412059"/>
                </a:cubicBezTo>
                <a:cubicBezTo>
                  <a:pt x="9637758" y="5411932"/>
                  <a:pt x="9638266" y="5411423"/>
                  <a:pt x="9638775" y="5410660"/>
                </a:cubicBezTo>
                <a:cubicBezTo>
                  <a:pt x="9639284" y="5409897"/>
                  <a:pt x="9639920" y="5409134"/>
                  <a:pt x="9640429" y="5408116"/>
                </a:cubicBezTo>
                <a:cubicBezTo>
                  <a:pt x="9641065" y="5407099"/>
                  <a:pt x="9641701" y="5406208"/>
                  <a:pt x="9642337" y="5405318"/>
                </a:cubicBezTo>
                <a:cubicBezTo>
                  <a:pt x="9642973" y="5404428"/>
                  <a:pt x="9643481" y="5403792"/>
                  <a:pt x="9643990" y="5403283"/>
                </a:cubicBezTo>
                <a:cubicBezTo>
                  <a:pt x="9644626" y="5402520"/>
                  <a:pt x="9645389" y="5401502"/>
                  <a:pt x="9645898" y="5400358"/>
                </a:cubicBezTo>
                <a:cubicBezTo>
                  <a:pt x="9646534" y="5399086"/>
                  <a:pt x="9646916" y="5397941"/>
                  <a:pt x="9647170" y="5396923"/>
                </a:cubicBezTo>
                <a:cubicBezTo>
                  <a:pt x="9647424" y="5395779"/>
                  <a:pt x="9647424" y="5395015"/>
                  <a:pt x="9647170" y="5394507"/>
                </a:cubicBezTo>
                <a:cubicBezTo>
                  <a:pt x="9646152" y="5392726"/>
                  <a:pt x="9643100" y="5390818"/>
                  <a:pt x="9638012" y="5388783"/>
                </a:cubicBezTo>
                <a:lnTo>
                  <a:pt x="9637758" y="5388783"/>
                </a:lnTo>
                <a:cubicBezTo>
                  <a:pt x="9632543" y="5386748"/>
                  <a:pt x="9629872" y="5386366"/>
                  <a:pt x="9629872" y="5387765"/>
                </a:cubicBezTo>
                <a:close/>
                <a:moveTo>
                  <a:pt x="10202753" y="5387384"/>
                </a:moveTo>
                <a:cubicBezTo>
                  <a:pt x="10202499" y="5387384"/>
                  <a:pt x="10202244" y="5387638"/>
                  <a:pt x="10202244" y="5387893"/>
                </a:cubicBezTo>
                <a:cubicBezTo>
                  <a:pt x="10202117" y="5388147"/>
                  <a:pt x="10202244" y="5388910"/>
                  <a:pt x="10202244" y="5388910"/>
                </a:cubicBezTo>
                <a:lnTo>
                  <a:pt x="10202371" y="5388910"/>
                </a:lnTo>
                <a:cubicBezTo>
                  <a:pt x="10202499" y="5389292"/>
                  <a:pt x="10202626" y="5389546"/>
                  <a:pt x="10202880" y="5389800"/>
                </a:cubicBezTo>
                <a:cubicBezTo>
                  <a:pt x="10203135" y="5390182"/>
                  <a:pt x="10203389" y="5390182"/>
                  <a:pt x="10203389" y="5390182"/>
                </a:cubicBezTo>
                <a:cubicBezTo>
                  <a:pt x="10203389" y="5390055"/>
                  <a:pt x="10203389" y="5389673"/>
                  <a:pt x="10203389" y="5388783"/>
                </a:cubicBezTo>
                <a:cubicBezTo>
                  <a:pt x="10203262" y="5388401"/>
                  <a:pt x="10203135" y="5388020"/>
                  <a:pt x="10203135" y="5387765"/>
                </a:cubicBezTo>
                <a:cubicBezTo>
                  <a:pt x="10203007" y="5387511"/>
                  <a:pt x="10202880" y="5387384"/>
                  <a:pt x="10202753" y="5387384"/>
                </a:cubicBezTo>
                <a:close/>
                <a:moveTo>
                  <a:pt x="9591587" y="5385476"/>
                </a:moveTo>
                <a:cubicBezTo>
                  <a:pt x="9591587" y="5385476"/>
                  <a:pt x="9591587" y="5386112"/>
                  <a:pt x="9591205" y="5387257"/>
                </a:cubicBezTo>
                <a:cubicBezTo>
                  <a:pt x="9591205" y="5387257"/>
                  <a:pt x="9591078" y="5387511"/>
                  <a:pt x="9590950" y="5387638"/>
                </a:cubicBezTo>
                <a:cubicBezTo>
                  <a:pt x="9590823" y="5388274"/>
                  <a:pt x="9590569" y="5388783"/>
                  <a:pt x="9590441" y="5389037"/>
                </a:cubicBezTo>
                <a:cubicBezTo>
                  <a:pt x="9590315" y="5389292"/>
                  <a:pt x="9590187" y="5389419"/>
                  <a:pt x="9590060" y="5389419"/>
                </a:cubicBezTo>
                <a:cubicBezTo>
                  <a:pt x="9589933" y="5389419"/>
                  <a:pt x="9589678" y="5389292"/>
                  <a:pt x="9589424" y="5389037"/>
                </a:cubicBezTo>
                <a:cubicBezTo>
                  <a:pt x="9588152" y="5388147"/>
                  <a:pt x="9588407" y="5387257"/>
                  <a:pt x="9590187" y="5386239"/>
                </a:cubicBezTo>
                <a:cubicBezTo>
                  <a:pt x="9591078" y="5385603"/>
                  <a:pt x="9591587" y="5385349"/>
                  <a:pt x="9591587" y="5385476"/>
                </a:cubicBezTo>
                <a:close/>
                <a:moveTo>
                  <a:pt x="9590441" y="5384586"/>
                </a:moveTo>
                <a:lnTo>
                  <a:pt x="9590574" y="5384675"/>
                </a:lnTo>
                <a:lnTo>
                  <a:pt x="9590441" y="5384713"/>
                </a:lnTo>
                <a:close/>
                <a:moveTo>
                  <a:pt x="9591332" y="5384458"/>
                </a:moveTo>
                <a:cubicBezTo>
                  <a:pt x="9591587" y="5384458"/>
                  <a:pt x="9591841" y="5384458"/>
                  <a:pt x="9592095" y="5384586"/>
                </a:cubicBezTo>
                <a:cubicBezTo>
                  <a:pt x="9592477" y="5384840"/>
                  <a:pt x="9592095" y="5385094"/>
                  <a:pt x="9591205" y="5385094"/>
                </a:cubicBezTo>
                <a:lnTo>
                  <a:pt x="9590574" y="5384675"/>
                </a:lnTo>
                <a:close/>
                <a:moveTo>
                  <a:pt x="10209113" y="5383441"/>
                </a:moveTo>
                <a:cubicBezTo>
                  <a:pt x="10209113" y="5383695"/>
                  <a:pt x="10209113" y="5383822"/>
                  <a:pt x="10209113" y="5384077"/>
                </a:cubicBezTo>
                <a:cubicBezTo>
                  <a:pt x="10209113" y="5384331"/>
                  <a:pt x="10208985" y="5384586"/>
                  <a:pt x="10208731" y="5384840"/>
                </a:cubicBezTo>
                <a:cubicBezTo>
                  <a:pt x="10208095" y="5385730"/>
                  <a:pt x="10207968" y="5385603"/>
                  <a:pt x="10208222" y="5384586"/>
                </a:cubicBezTo>
                <a:cubicBezTo>
                  <a:pt x="10208350" y="5384204"/>
                  <a:pt x="10208604" y="5383695"/>
                  <a:pt x="10208604" y="5383695"/>
                </a:cubicBezTo>
                <a:lnTo>
                  <a:pt x="10208604" y="5383568"/>
                </a:lnTo>
                <a:cubicBezTo>
                  <a:pt x="10208858" y="5383441"/>
                  <a:pt x="10208985" y="5383441"/>
                  <a:pt x="10209113" y="5383441"/>
                </a:cubicBezTo>
                <a:close/>
                <a:moveTo>
                  <a:pt x="10110792" y="5381279"/>
                </a:moveTo>
                <a:cubicBezTo>
                  <a:pt x="10111046" y="5381279"/>
                  <a:pt x="10111301" y="5381279"/>
                  <a:pt x="10111555" y="5381279"/>
                </a:cubicBezTo>
                <a:cubicBezTo>
                  <a:pt x="10111682" y="5381279"/>
                  <a:pt x="10111809" y="5381533"/>
                  <a:pt x="10111809" y="5381533"/>
                </a:cubicBezTo>
                <a:cubicBezTo>
                  <a:pt x="10111809" y="5381660"/>
                  <a:pt x="10111555" y="5382169"/>
                  <a:pt x="10111301" y="5382805"/>
                </a:cubicBezTo>
                <a:cubicBezTo>
                  <a:pt x="10111046" y="5383441"/>
                  <a:pt x="10110792" y="5384204"/>
                  <a:pt x="10110410" y="5385094"/>
                </a:cubicBezTo>
                <a:lnTo>
                  <a:pt x="10110537" y="5385222"/>
                </a:lnTo>
                <a:cubicBezTo>
                  <a:pt x="10109902" y="5386748"/>
                  <a:pt x="10109265" y="5387765"/>
                  <a:pt x="10108630" y="5388401"/>
                </a:cubicBezTo>
                <a:cubicBezTo>
                  <a:pt x="10107993" y="5389037"/>
                  <a:pt x="10107358" y="5389037"/>
                  <a:pt x="10106976" y="5388401"/>
                </a:cubicBezTo>
                <a:cubicBezTo>
                  <a:pt x="10106976" y="5388147"/>
                  <a:pt x="10106976" y="5388020"/>
                  <a:pt x="10106976" y="5387765"/>
                </a:cubicBezTo>
                <a:cubicBezTo>
                  <a:pt x="10106976" y="5387638"/>
                  <a:pt x="10107103" y="5387511"/>
                  <a:pt x="10107358" y="5387511"/>
                </a:cubicBezTo>
                <a:cubicBezTo>
                  <a:pt x="10107612" y="5387511"/>
                  <a:pt x="10107866" y="5387257"/>
                  <a:pt x="10107993" y="5387002"/>
                </a:cubicBezTo>
                <a:cubicBezTo>
                  <a:pt x="10108248" y="5386621"/>
                  <a:pt x="10108502" y="5386239"/>
                  <a:pt x="10108630" y="5385730"/>
                </a:cubicBezTo>
                <a:cubicBezTo>
                  <a:pt x="10108630" y="5385476"/>
                  <a:pt x="10108757" y="5385094"/>
                  <a:pt x="10108884" y="5384840"/>
                </a:cubicBezTo>
                <a:cubicBezTo>
                  <a:pt x="10109138" y="5384077"/>
                  <a:pt x="10109265" y="5383568"/>
                  <a:pt x="10109265" y="5383314"/>
                </a:cubicBezTo>
                <a:cubicBezTo>
                  <a:pt x="10109265" y="5383186"/>
                  <a:pt x="10109265" y="5382932"/>
                  <a:pt x="10109393" y="5382678"/>
                </a:cubicBezTo>
                <a:cubicBezTo>
                  <a:pt x="10109393" y="5382423"/>
                  <a:pt x="10109393" y="5382169"/>
                  <a:pt x="10109520" y="5382042"/>
                </a:cubicBezTo>
                <a:cubicBezTo>
                  <a:pt x="10109520" y="5381915"/>
                  <a:pt x="10109774" y="5381660"/>
                  <a:pt x="10109902" y="5381533"/>
                </a:cubicBezTo>
                <a:cubicBezTo>
                  <a:pt x="10110029" y="5381406"/>
                  <a:pt x="10110410" y="5381279"/>
                  <a:pt x="10110792" y="5381279"/>
                </a:cubicBezTo>
                <a:close/>
                <a:moveTo>
                  <a:pt x="10202117" y="5378226"/>
                </a:moveTo>
                <a:cubicBezTo>
                  <a:pt x="10201990" y="5378353"/>
                  <a:pt x="10201608" y="5378862"/>
                  <a:pt x="10201227" y="5379625"/>
                </a:cubicBezTo>
                <a:cubicBezTo>
                  <a:pt x="10200845" y="5380515"/>
                  <a:pt x="10200464" y="5381406"/>
                  <a:pt x="10199955" y="5382423"/>
                </a:cubicBezTo>
                <a:cubicBezTo>
                  <a:pt x="10199446" y="5383568"/>
                  <a:pt x="10199064" y="5384458"/>
                  <a:pt x="10198810" y="5385476"/>
                </a:cubicBezTo>
                <a:cubicBezTo>
                  <a:pt x="10198556" y="5386621"/>
                  <a:pt x="10198301" y="5387511"/>
                  <a:pt x="10197920" y="5388274"/>
                </a:cubicBezTo>
                <a:cubicBezTo>
                  <a:pt x="10197538" y="5389037"/>
                  <a:pt x="10197284" y="5389419"/>
                  <a:pt x="10197156" y="5389419"/>
                </a:cubicBezTo>
                <a:cubicBezTo>
                  <a:pt x="10197029" y="5389419"/>
                  <a:pt x="10196775" y="5389673"/>
                  <a:pt x="10196648" y="5390182"/>
                </a:cubicBezTo>
                <a:cubicBezTo>
                  <a:pt x="10196393" y="5390691"/>
                  <a:pt x="10196393" y="5391200"/>
                  <a:pt x="10196393" y="5391836"/>
                </a:cubicBezTo>
                <a:cubicBezTo>
                  <a:pt x="10196393" y="5392472"/>
                  <a:pt x="10196266" y="5393235"/>
                  <a:pt x="10196012" y="5393998"/>
                </a:cubicBezTo>
                <a:cubicBezTo>
                  <a:pt x="10195884" y="5394761"/>
                  <a:pt x="10195630" y="5395397"/>
                  <a:pt x="10195376" y="5395906"/>
                </a:cubicBezTo>
                <a:cubicBezTo>
                  <a:pt x="10195249" y="5396287"/>
                  <a:pt x="10194994" y="5396923"/>
                  <a:pt x="10194740" y="5397814"/>
                </a:cubicBezTo>
                <a:cubicBezTo>
                  <a:pt x="10194485" y="5398577"/>
                  <a:pt x="10194231" y="5399467"/>
                  <a:pt x="10194231" y="5400230"/>
                </a:cubicBezTo>
                <a:cubicBezTo>
                  <a:pt x="10194231" y="5401502"/>
                  <a:pt x="10194231" y="5402265"/>
                  <a:pt x="10194231" y="5402393"/>
                </a:cubicBezTo>
                <a:cubicBezTo>
                  <a:pt x="10194358" y="5402520"/>
                  <a:pt x="10194612" y="5402265"/>
                  <a:pt x="10195121" y="5401502"/>
                </a:cubicBezTo>
                <a:cubicBezTo>
                  <a:pt x="10195376" y="5401121"/>
                  <a:pt x="10195630" y="5400612"/>
                  <a:pt x="10195758" y="5400230"/>
                </a:cubicBezTo>
                <a:cubicBezTo>
                  <a:pt x="10196012" y="5399849"/>
                  <a:pt x="10196012" y="5399467"/>
                  <a:pt x="10196012" y="5399213"/>
                </a:cubicBezTo>
                <a:cubicBezTo>
                  <a:pt x="10196012" y="5398958"/>
                  <a:pt x="10196139" y="5398577"/>
                  <a:pt x="10196266" y="5397941"/>
                </a:cubicBezTo>
                <a:cubicBezTo>
                  <a:pt x="10196393" y="5397432"/>
                  <a:pt x="10196648" y="5396796"/>
                  <a:pt x="10196902" y="5396033"/>
                </a:cubicBezTo>
                <a:cubicBezTo>
                  <a:pt x="10197156" y="5395397"/>
                  <a:pt x="10197411" y="5394761"/>
                  <a:pt x="10197538" y="5393998"/>
                </a:cubicBezTo>
                <a:cubicBezTo>
                  <a:pt x="10197665" y="5393235"/>
                  <a:pt x="10197792" y="5392726"/>
                  <a:pt x="10197792" y="5392217"/>
                </a:cubicBezTo>
                <a:cubicBezTo>
                  <a:pt x="10197792" y="5391836"/>
                  <a:pt x="10197792" y="5391454"/>
                  <a:pt x="10197792" y="5391200"/>
                </a:cubicBezTo>
                <a:cubicBezTo>
                  <a:pt x="10197920" y="5390818"/>
                  <a:pt x="10198047" y="5390691"/>
                  <a:pt x="10198174" y="5390691"/>
                </a:cubicBezTo>
                <a:cubicBezTo>
                  <a:pt x="10198301" y="5390691"/>
                  <a:pt x="10198428" y="5390436"/>
                  <a:pt x="10198683" y="5389928"/>
                </a:cubicBezTo>
                <a:cubicBezTo>
                  <a:pt x="10198810" y="5389292"/>
                  <a:pt x="10199064" y="5388656"/>
                  <a:pt x="10199192" y="5387893"/>
                </a:cubicBezTo>
                <a:cubicBezTo>
                  <a:pt x="10199446" y="5387129"/>
                  <a:pt x="10199700" y="5386239"/>
                  <a:pt x="10199955" y="5385222"/>
                </a:cubicBezTo>
                <a:cubicBezTo>
                  <a:pt x="10200209" y="5384204"/>
                  <a:pt x="10200464" y="5383441"/>
                  <a:pt x="10200718" y="5382805"/>
                </a:cubicBezTo>
                <a:cubicBezTo>
                  <a:pt x="10201099" y="5382169"/>
                  <a:pt x="10201354" y="5381533"/>
                  <a:pt x="10201608" y="5380770"/>
                </a:cubicBezTo>
                <a:cubicBezTo>
                  <a:pt x="10201863" y="5380134"/>
                  <a:pt x="10202117" y="5379498"/>
                  <a:pt x="10202117" y="5379116"/>
                </a:cubicBezTo>
                <a:cubicBezTo>
                  <a:pt x="10202244" y="5378226"/>
                  <a:pt x="10202244" y="5378099"/>
                  <a:pt x="10202117" y="5378226"/>
                </a:cubicBezTo>
                <a:close/>
                <a:moveTo>
                  <a:pt x="9594639" y="5377208"/>
                </a:moveTo>
                <a:cubicBezTo>
                  <a:pt x="9595911" y="5377081"/>
                  <a:pt x="9595656" y="5378226"/>
                  <a:pt x="9594003" y="5380770"/>
                </a:cubicBezTo>
                <a:cubicBezTo>
                  <a:pt x="9591459" y="5384204"/>
                  <a:pt x="9590950" y="5384077"/>
                  <a:pt x="9592604" y="5380388"/>
                </a:cubicBezTo>
                <a:lnTo>
                  <a:pt x="9592477" y="5380388"/>
                </a:lnTo>
                <a:cubicBezTo>
                  <a:pt x="9592858" y="5379625"/>
                  <a:pt x="9593240" y="5378862"/>
                  <a:pt x="9593621" y="5378226"/>
                </a:cubicBezTo>
                <a:cubicBezTo>
                  <a:pt x="9594003" y="5377590"/>
                  <a:pt x="9594385" y="5377336"/>
                  <a:pt x="9594639" y="5377208"/>
                </a:cubicBezTo>
                <a:close/>
                <a:moveTo>
                  <a:pt x="9797640" y="5375300"/>
                </a:moveTo>
                <a:cubicBezTo>
                  <a:pt x="9798022" y="5375046"/>
                  <a:pt x="9798277" y="5375173"/>
                  <a:pt x="9798404" y="5375555"/>
                </a:cubicBezTo>
                <a:cubicBezTo>
                  <a:pt x="9798404" y="5375809"/>
                  <a:pt x="9798404" y="5376445"/>
                  <a:pt x="9798149" y="5377336"/>
                </a:cubicBezTo>
                <a:cubicBezTo>
                  <a:pt x="9797895" y="5378226"/>
                  <a:pt x="9797386" y="5379243"/>
                  <a:pt x="9796877" y="5380261"/>
                </a:cubicBezTo>
                <a:cubicBezTo>
                  <a:pt x="9796368" y="5381279"/>
                  <a:pt x="9795860" y="5382296"/>
                  <a:pt x="9795351" y="5383186"/>
                </a:cubicBezTo>
                <a:cubicBezTo>
                  <a:pt x="9794842" y="5383950"/>
                  <a:pt x="9794461" y="5384713"/>
                  <a:pt x="9794206" y="5385476"/>
                </a:cubicBezTo>
                <a:cubicBezTo>
                  <a:pt x="9793952" y="5386239"/>
                  <a:pt x="9793697" y="5387002"/>
                  <a:pt x="9793697" y="5387511"/>
                </a:cubicBezTo>
                <a:cubicBezTo>
                  <a:pt x="9793697" y="5388020"/>
                  <a:pt x="9793697" y="5388401"/>
                  <a:pt x="9793316" y="5388783"/>
                </a:cubicBezTo>
                <a:lnTo>
                  <a:pt x="9793316" y="5388529"/>
                </a:lnTo>
                <a:cubicBezTo>
                  <a:pt x="9793316" y="5388529"/>
                  <a:pt x="9792680" y="5389165"/>
                  <a:pt x="9792298" y="5389292"/>
                </a:cubicBezTo>
                <a:cubicBezTo>
                  <a:pt x="9791662" y="5389419"/>
                  <a:pt x="9791153" y="5389292"/>
                  <a:pt x="9791026" y="5389292"/>
                </a:cubicBezTo>
                <a:cubicBezTo>
                  <a:pt x="9790899" y="5389037"/>
                  <a:pt x="9790899" y="5388656"/>
                  <a:pt x="9791026" y="5388020"/>
                </a:cubicBezTo>
                <a:cubicBezTo>
                  <a:pt x="9791153" y="5387511"/>
                  <a:pt x="9791535" y="5386875"/>
                  <a:pt x="9792044" y="5385857"/>
                </a:cubicBezTo>
                <a:cubicBezTo>
                  <a:pt x="9792553" y="5384840"/>
                  <a:pt x="9793062" y="5383950"/>
                  <a:pt x="9793697" y="5382932"/>
                </a:cubicBezTo>
                <a:cubicBezTo>
                  <a:pt x="9794333" y="5381915"/>
                  <a:pt x="9794969" y="5380897"/>
                  <a:pt x="9795351" y="5380007"/>
                </a:cubicBezTo>
                <a:cubicBezTo>
                  <a:pt x="9795860" y="5378989"/>
                  <a:pt x="9795987" y="5378353"/>
                  <a:pt x="9796114" y="5377844"/>
                </a:cubicBezTo>
                <a:cubicBezTo>
                  <a:pt x="9796114" y="5377336"/>
                  <a:pt x="9796368" y="5376827"/>
                  <a:pt x="9796623" y="5376318"/>
                </a:cubicBezTo>
                <a:cubicBezTo>
                  <a:pt x="9797005" y="5375809"/>
                  <a:pt x="9797259" y="5375555"/>
                  <a:pt x="9797640" y="5375300"/>
                </a:cubicBezTo>
                <a:close/>
                <a:moveTo>
                  <a:pt x="10207205" y="5373901"/>
                </a:moveTo>
                <a:cubicBezTo>
                  <a:pt x="10206950" y="5373901"/>
                  <a:pt x="10206696" y="5374156"/>
                  <a:pt x="10206696" y="5374156"/>
                </a:cubicBezTo>
                <a:lnTo>
                  <a:pt x="10206823" y="5374156"/>
                </a:lnTo>
                <a:cubicBezTo>
                  <a:pt x="10206696" y="5374283"/>
                  <a:pt x="10206696" y="5374537"/>
                  <a:pt x="10206696" y="5374664"/>
                </a:cubicBezTo>
                <a:cubicBezTo>
                  <a:pt x="10206696" y="5374919"/>
                  <a:pt x="10206696" y="5375173"/>
                  <a:pt x="10206696" y="5375300"/>
                </a:cubicBezTo>
                <a:cubicBezTo>
                  <a:pt x="10206696" y="5375555"/>
                  <a:pt x="10206823" y="5375555"/>
                  <a:pt x="10206823" y="5375555"/>
                </a:cubicBezTo>
                <a:cubicBezTo>
                  <a:pt x="10206950" y="5375555"/>
                  <a:pt x="10207078" y="5375555"/>
                  <a:pt x="10207205" y="5375300"/>
                </a:cubicBezTo>
                <a:cubicBezTo>
                  <a:pt x="10207332" y="5375046"/>
                  <a:pt x="10207459" y="5374919"/>
                  <a:pt x="10207586" y="5374664"/>
                </a:cubicBezTo>
                <a:cubicBezTo>
                  <a:pt x="10207586" y="5374410"/>
                  <a:pt x="10207586" y="5374283"/>
                  <a:pt x="10207586" y="5374156"/>
                </a:cubicBezTo>
                <a:cubicBezTo>
                  <a:pt x="10207586" y="5373901"/>
                  <a:pt x="10207459" y="5373901"/>
                  <a:pt x="10207205" y="5373901"/>
                </a:cubicBezTo>
                <a:close/>
                <a:moveTo>
                  <a:pt x="10114989" y="5373520"/>
                </a:moveTo>
                <a:cubicBezTo>
                  <a:pt x="10114989" y="5373520"/>
                  <a:pt x="10114989" y="5373901"/>
                  <a:pt x="10114735" y="5374410"/>
                </a:cubicBezTo>
                <a:cubicBezTo>
                  <a:pt x="10114480" y="5374919"/>
                  <a:pt x="10114099" y="5375809"/>
                  <a:pt x="10113590" y="5376954"/>
                </a:cubicBezTo>
                <a:lnTo>
                  <a:pt x="10113463" y="5376954"/>
                </a:lnTo>
                <a:cubicBezTo>
                  <a:pt x="10113081" y="5377590"/>
                  <a:pt x="10112827" y="5378226"/>
                  <a:pt x="10112573" y="5378607"/>
                </a:cubicBezTo>
                <a:cubicBezTo>
                  <a:pt x="10112318" y="5379116"/>
                  <a:pt x="10111936" y="5379243"/>
                  <a:pt x="10111809" y="5379371"/>
                </a:cubicBezTo>
                <a:cubicBezTo>
                  <a:pt x="10111682" y="5379371"/>
                  <a:pt x="10111682" y="5379116"/>
                  <a:pt x="10111809" y="5378607"/>
                </a:cubicBezTo>
                <a:cubicBezTo>
                  <a:pt x="10111936" y="5378099"/>
                  <a:pt x="10112191" y="5377463"/>
                  <a:pt x="10112445" y="5376827"/>
                </a:cubicBezTo>
                <a:cubicBezTo>
                  <a:pt x="10112700" y="5376191"/>
                  <a:pt x="10113081" y="5375555"/>
                  <a:pt x="10113463" y="5375046"/>
                </a:cubicBezTo>
                <a:cubicBezTo>
                  <a:pt x="10113845" y="5374410"/>
                  <a:pt x="10114099" y="5374029"/>
                  <a:pt x="10114480" y="5373901"/>
                </a:cubicBezTo>
                <a:cubicBezTo>
                  <a:pt x="10114735" y="5373647"/>
                  <a:pt x="10114989" y="5373520"/>
                  <a:pt x="10114989" y="5373520"/>
                </a:cubicBezTo>
                <a:close/>
                <a:moveTo>
                  <a:pt x="9201101" y="5373011"/>
                </a:moveTo>
                <a:cubicBezTo>
                  <a:pt x="9200211" y="5373011"/>
                  <a:pt x="9199193" y="5373265"/>
                  <a:pt x="9198176" y="5373647"/>
                </a:cubicBezTo>
                <a:cubicBezTo>
                  <a:pt x="9195759" y="5374283"/>
                  <a:pt x="9193215" y="5376318"/>
                  <a:pt x="9190544" y="5379625"/>
                </a:cubicBezTo>
                <a:cubicBezTo>
                  <a:pt x="9188636" y="5381787"/>
                  <a:pt x="9186728" y="5384077"/>
                  <a:pt x="9184820" y="5386493"/>
                </a:cubicBezTo>
                <a:cubicBezTo>
                  <a:pt x="9182913" y="5388910"/>
                  <a:pt x="9181386" y="5390818"/>
                  <a:pt x="9180114" y="5392599"/>
                </a:cubicBezTo>
                <a:cubicBezTo>
                  <a:pt x="9178842" y="5394252"/>
                  <a:pt x="9178206" y="5395270"/>
                  <a:pt x="9178079" y="5395524"/>
                </a:cubicBezTo>
                <a:cubicBezTo>
                  <a:pt x="9178079" y="5395779"/>
                  <a:pt x="9177698" y="5396415"/>
                  <a:pt x="9177316" y="5397305"/>
                </a:cubicBezTo>
                <a:cubicBezTo>
                  <a:pt x="9176807" y="5398322"/>
                  <a:pt x="9176171" y="5399340"/>
                  <a:pt x="9175535" y="5400612"/>
                </a:cubicBezTo>
                <a:cubicBezTo>
                  <a:pt x="9174772" y="5401884"/>
                  <a:pt x="9174263" y="5403156"/>
                  <a:pt x="9173755" y="5404173"/>
                </a:cubicBezTo>
                <a:cubicBezTo>
                  <a:pt x="9173246" y="5405191"/>
                  <a:pt x="9172991" y="5406081"/>
                  <a:pt x="9172991" y="5406463"/>
                </a:cubicBezTo>
                <a:cubicBezTo>
                  <a:pt x="9172991" y="5406844"/>
                  <a:pt x="9172737" y="5407353"/>
                  <a:pt x="9172483" y="5407989"/>
                </a:cubicBezTo>
                <a:cubicBezTo>
                  <a:pt x="9172228" y="5408625"/>
                  <a:pt x="9171847" y="5409261"/>
                  <a:pt x="9171465" y="5409770"/>
                </a:cubicBezTo>
                <a:cubicBezTo>
                  <a:pt x="9171083" y="5410279"/>
                  <a:pt x="9170575" y="5410915"/>
                  <a:pt x="9170066" y="5411932"/>
                </a:cubicBezTo>
                <a:cubicBezTo>
                  <a:pt x="9169557" y="5412822"/>
                  <a:pt x="9169048" y="5413713"/>
                  <a:pt x="9168667" y="5414476"/>
                </a:cubicBezTo>
                <a:cubicBezTo>
                  <a:pt x="9168285" y="5415239"/>
                  <a:pt x="9167649" y="5416511"/>
                  <a:pt x="9166759" y="5418165"/>
                </a:cubicBezTo>
                <a:cubicBezTo>
                  <a:pt x="9165869" y="5419818"/>
                  <a:pt x="9164978" y="5421599"/>
                  <a:pt x="9164088" y="5423380"/>
                </a:cubicBezTo>
                <a:cubicBezTo>
                  <a:pt x="9163070" y="5425160"/>
                  <a:pt x="9162053" y="5426941"/>
                  <a:pt x="9161162" y="5428849"/>
                </a:cubicBezTo>
                <a:cubicBezTo>
                  <a:pt x="9160145" y="5430757"/>
                  <a:pt x="9159382" y="5432410"/>
                  <a:pt x="9159000" y="5433555"/>
                </a:cubicBezTo>
                <a:cubicBezTo>
                  <a:pt x="9158491" y="5434700"/>
                  <a:pt x="9158110" y="5435717"/>
                  <a:pt x="9157601" y="5436608"/>
                </a:cubicBezTo>
                <a:cubicBezTo>
                  <a:pt x="9157092" y="5437498"/>
                  <a:pt x="9156838" y="5438007"/>
                  <a:pt x="9156711" y="5438134"/>
                </a:cubicBezTo>
                <a:cubicBezTo>
                  <a:pt x="9156074" y="5438770"/>
                  <a:pt x="9154675" y="5441314"/>
                  <a:pt x="9152640" y="5445766"/>
                </a:cubicBezTo>
                <a:cubicBezTo>
                  <a:pt x="9150605" y="5450217"/>
                  <a:pt x="9148316" y="5455305"/>
                  <a:pt x="9145899" y="5461156"/>
                </a:cubicBezTo>
                <a:cubicBezTo>
                  <a:pt x="9143482" y="5466880"/>
                  <a:pt x="9141320" y="5471967"/>
                  <a:pt x="9139539" y="5476419"/>
                </a:cubicBezTo>
                <a:cubicBezTo>
                  <a:pt x="9137758" y="5480871"/>
                  <a:pt x="9136995" y="5483288"/>
                  <a:pt x="9137123" y="5483796"/>
                </a:cubicBezTo>
                <a:cubicBezTo>
                  <a:pt x="9137123" y="5484051"/>
                  <a:pt x="9137123" y="5484178"/>
                  <a:pt x="9137123" y="5484432"/>
                </a:cubicBezTo>
                <a:cubicBezTo>
                  <a:pt x="9137123" y="5484560"/>
                  <a:pt x="9136868" y="5484687"/>
                  <a:pt x="9136614" y="5484687"/>
                </a:cubicBezTo>
                <a:cubicBezTo>
                  <a:pt x="9136105" y="5484687"/>
                  <a:pt x="9135851" y="5484941"/>
                  <a:pt x="9135723" y="5485450"/>
                </a:cubicBezTo>
                <a:cubicBezTo>
                  <a:pt x="9135723" y="5485831"/>
                  <a:pt x="9135723" y="5486340"/>
                  <a:pt x="9135723" y="5486722"/>
                </a:cubicBezTo>
                <a:cubicBezTo>
                  <a:pt x="9135851" y="5487231"/>
                  <a:pt x="9136232" y="5487485"/>
                  <a:pt x="9136741" y="5487612"/>
                </a:cubicBezTo>
                <a:cubicBezTo>
                  <a:pt x="9137377" y="5487867"/>
                  <a:pt x="9137123" y="5488248"/>
                  <a:pt x="9135978" y="5488757"/>
                </a:cubicBezTo>
                <a:cubicBezTo>
                  <a:pt x="9134833" y="5489393"/>
                  <a:pt x="9133689" y="5491046"/>
                  <a:pt x="9132671" y="5493717"/>
                </a:cubicBezTo>
                <a:cubicBezTo>
                  <a:pt x="9132289" y="5494989"/>
                  <a:pt x="9131780" y="5496261"/>
                  <a:pt x="9131272" y="5497406"/>
                </a:cubicBezTo>
                <a:cubicBezTo>
                  <a:pt x="9130763" y="5498551"/>
                  <a:pt x="9130381" y="5499441"/>
                  <a:pt x="9130127" y="5499950"/>
                </a:cubicBezTo>
                <a:cubicBezTo>
                  <a:pt x="9130000" y="5500459"/>
                  <a:pt x="9129745" y="5501222"/>
                  <a:pt x="9129618" y="5502112"/>
                </a:cubicBezTo>
                <a:cubicBezTo>
                  <a:pt x="9129364" y="5503003"/>
                  <a:pt x="9129364" y="5503766"/>
                  <a:pt x="9129237" y="5504656"/>
                </a:cubicBezTo>
                <a:cubicBezTo>
                  <a:pt x="9129237" y="5505419"/>
                  <a:pt x="9129237" y="5506182"/>
                  <a:pt x="9128855" y="5506818"/>
                </a:cubicBezTo>
                <a:cubicBezTo>
                  <a:pt x="9128601" y="5507454"/>
                  <a:pt x="9128346" y="5507963"/>
                  <a:pt x="9128092" y="5508345"/>
                </a:cubicBezTo>
                <a:cubicBezTo>
                  <a:pt x="9127837" y="5508599"/>
                  <a:pt x="9127329" y="5509617"/>
                  <a:pt x="9126693" y="5511270"/>
                </a:cubicBezTo>
                <a:cubicBezTo>
                  <a:pt x="9126057" y="5512924"/>
                  <a:pt x="9125421" y="5514832"/>
                  <a:pt x="9124785" y="5516994"/>
                </a:cubicBezTo>
                <a:cubicBezTo>
                  <a:pt x="9124149" y="5519283"/>
                  <a:pt x="9123513" y="5521191"/>
                  <a:pt x="9123004" y="5522972"/>
                </a:cubicBezTo>
                <a:cubicBezTo>
                  <a:pt x="9122495" y="5524753"/>
                  <a:pt x="9121987" y="5526025"/>
                  <a:pt x="9121732" y="5526661"/>
                </a:cubicBezTo>
                <a:lnTo>
                  <a:pt x="9118885" y="5537683"/>
                </a:lnTo>
                <a:lnTo>
                  <a:pt x="9117916" y="5536836"/>
                </a:lnTo>
                <a:cubicBezTo>
                  <a:pt x="9117026" y="5536200"/>
                  <a:pt x="9116263" y="5535310"/>
                  <a:pt x="9115373" y="5534292"/>
                </a:cubicBezTo>
                <a:cubicBezTo>
                  <a:pt x="9114482" y="5533402"/>
                  <a:pt x="9113973" y="5532257"/>
                  <a:pt x="9113846" y="5530985"/>
                </a:cubicBezTo>
                <a:cubicBezTo>
                  <a:pt x="9113719" y="5529586"/>
                  <a:pt x="9113719" y="5528060"/>
                  <a:pt x="9113719" y="5526406"/>
                </a:cubicBezTo>
                <a:cubicBezTo>
                  <a:pt x="9113719" y="5524753"/>
                  <a:pt x="9113719" y="5522590"/>
                  <a:pt x="9113973" y="5520174"/>
                </a:cubicBezTo>
                <a:cubicBezTo>
                  <a:pt x="9113973" y="5518011"/>
                  <a:pt x="9114228" y="5515849"/>
                  <a:pt x="9114482" y="5513687"/>
                </a:cubicBezTo>
                <a:cubicBezTo>
                  <a:pt x="9114736" y="5511525"/>
                  <a:pt x="9114991" y="5509998"/>
                  <a:pt x="9115118" y="5508853"/>
                </a:cubicBezTo>
                <a:cubicBezTo>
                  <a:pt x="9115627" y="5507073"/>
                  <a:pt x="9116008" y="5505038"/>
                  <a:pt x="9116390" y="5502875"/>
                </a:cubicBezTo>
                <a:cubicBezTo>
                  <a:pt x="9116772" y="5500713"/>
                  <a:pt x="9117153" y="5498805"/>
                  <a:pt x="9117408" y="5497024"/>
                </a:cubicBezTo>
                <a:cubicBezTo>
                  <a:pt x="9117662" y="5495244"/>
                  <a:pt x="9117789" y="5494226"/>
                  <a:pt x="9117789" y="5493845"/>
                </a:cubicBezTo>
                <a:cubicBezTo>
                  <a:pt x="9117789" y="5493590"/>
                  <a:pt x="9117789" y="5493336"/>
                  <a:pt x="9117535" y="5493081"/>
                </a:cubicBezTo>
                <a:cubicBezTo>
                  <a:pt x="9117408" y="5492954"/>
                  <a:pt x="9117280" y="5492827"/>
                  <a:pt x="9117026" y="5492827"/>
                </a:cubicBezTo>
                <a:cubicBezTo>
                  <a:pt x="9117026" y="5492827"/>
                  <a:pt x="9116644" y="5492573"/>
                  <a:pt x="9116263" y="5492064"/>
                </a:cubicBezTo>
                <a:cubicBezTo>
                  <a:pt x="9115627" y="5491301"/>
                  <a:pt x="9114610" y="5490538"/>
                  <a:pt x="9113592" y="5489647"/>
                </a:cubicBezTo>
                <a:cubicBezTo>
                  <a:pt x="9112447" y="5488884"/>
                  <a:pt x="9111302" y="5488757"/>
                  <a:pt x="9110285" y="5489266"/>
                </a:cubicBezTo>
                <a:cubicBezTo>
                  <a:pt x="9109521" y="5489902"/>
                  <a:pt x="9108631" y="5489774"/>
                  <a:pt x="9107741" y="5488884"/>
                </a:cubicBezTo>
                <a:cubicBezTo>
                  <a:pt x="9105578" y="5487358"/>
                  <a:pt x="9103671" y="5486595"/>
                  <a:pt x="9102017" y="5486722"/>
                </a:cubicBezTo>
                <a:cubicBezTo>
                  <a:pt x="9101381" y="5486722"/>
                  <a:pt x="9100363" y="5487103"/>
                  <a:pt x="9099092" y="5487867"/>
                </a:cubicBezTo>
                <a:cubicBezTo>
                  <a:pt x="9097692" y="5488503"/>
                  <a:pt x="9096420" y="5489393"/>
                  <a:pt x="9095022" y="5490283"/>
                </a:cubicBezTo>
                <a:cubicBezTo>
                  <a:pt x="9093622" y="5491174"/>
                  <a:pt x="9092605" y="5492064"/>
                  <a:pt x="9091842" y="5492827"/>
                </a:cubicBezTo>
                <a:cubicBezTo>
                  <a:pt x="9091333" y="5493336"/>
                  <a:pt x="9090824" y="5493717"/>
                  <a:pt x="9090315" y="5494099"/>
                </a:cubicBezTo>
                <a:cubicBezTo>
                  <a:pt x="9089807" y="5494481"/>
                  <a:pt x="9089425" y="5494608"/>
                  <a:pt x="9089171" y="5494735"/>
                </a:cubicBezTo>
                <a:cubicBezTo>
                  <a:pt x="9088916" y="5494735"/>
                  <a:pt x="9088535" y="5494989"/>
                  <a:pt x="9088026" y="5495498"/>
                </a:cubicBezTo>
                <a:cubicBezTo>
                  <a:pt x="9087517" y="5496007"/>
                  <a:pt x="9087136" y="5496516"/>
                  <a:pt x="9086881" y="5497024"/>
                </a:cubicBezTo>
                <a:cubicBezTo>
                  <a:pt x="9086499" y="5497660"/>
                  <a:pt x="9086372" y="5498042"/>
                  <a:pt x="9086499" y="5498296"/>
                </a:cubicBezTo>
                <a:cubicBezTo>
                  <a:pt x="9086499" y="5498424"/>
                  <a:pt x="9086499" y="5498551"/>
                  <a:pt x="9086245" y="5498805"/>
                </a:cubicBezTo>
                <a:cubicBezTo>
                  <a:pt x="9086118" y="5498932"/>
                  <a:pt x="9085991" y="5499060"/>
                  <a:pt x="9085736" y="5499060"/>
                </a:cubicBezTo>
                <a:cubicBezTo>
                  <a:pt x="9085482" y="5499060"/>
                  <a:pt x="9084592" y="5499696"/>
                  <a:pt x="9083320" y="5500967"/>
                </a:cubicBezTo>
                <a:cubicBezTo>
                  <a:pt x="9082048" y="5502239"/>
                  <a:pt x="9080521" y="5503639"/>
                  <a:pt x="9078995" y="5505419"/>
                </a:cubicBezTo>
                <a:cubicBezTo>
                  <a:pt x="9077469" y="5507073"/>
                  <a:pt x="9076070" y="5508726"/>
                  <a:pt x="9074925" y="5509998"/>
                </a:cubicBezTo>
                <a:cubicBezTo>
                  <a:pt x="9073780" y="5511397"/>
                  <a:pt x="9073144" y="5512160"/>
                  <a:pt x="9073144" y="5512415"/>
                </a:cubicBezTo>
                <a:cubicBezTo>
                  <a:pt x="9073144" y="5512542"/>
                  <a:pt x="9072890" y="5513051"/>
                  <a:pt x="9072126" y="5514068"/>
                </a:cubicBezTo>
                <a:cubicBezTo>
                  <a:pt x="9071491" y="5514959"/>
                  <a:pt x="9070600" y="5516103"/>
                  <a:pt x="9069583" y="5517375"/>
                </a:cubicBezTo>
                <a:cubicBezTo>
                  <a:pt x="9067293" y="5520174"/>
                  <a:pt x="9065131" y="5522972"/>
                  <a:pt x="9063223" y="5525770"/>
                </a:cubicBezTo>
                <a:cubicBezTo>
                  <a:pt x="9061188" y="5528568"/>
                  <a:pt x="9059916" y="5530604"/>
                  <a:pt x="9059153" y="5531875"/>
                </a:cubicBezTo>
                <a:cubicBezTo>
                  <a:pt x="9058899" y="5532384"/>
                  <a:pt x="9058644" y="5532766"/>
                  <a:pt x="9058390" y="5533147"/>
                </a:cubicBezTo>
                <a:cubicBezTo>
                  <a:pt x="9058135" y="5533529"/>
                  <a:pt x="9058008" y="5533656"/>
                  <a:pt x="9057754" y="5533656"/>
                </a:cubicBezTo>
                <a:cubicBezTo>
                  <a:pt x="9057627" y="5533656"/>
                  <a:pt x="9057499" y="5533783"/>
                  <a:pt x="9057627" y="5534165"/>
                </a:cubicBezTo>
                <a:cubicBezTo>
                  <a:pt x="9057627" y="5534419"/>
                  <a:pt x="9057881" y="5534801"/>
                  <a:pt x="9058135" y="5535182"/>
                </a:cubicBezTo>
                <a:cubicBezTo>
                  <a:pt x="9058899" y="5536327"/>
                  <a:pt x="9058899" y="5536582"/>
                  <a:pt x="9058135" y="5535946"/>
                </a:cubicBezTo>
                <a:cubicBezTo>
                  <a:pt x="9057754" y="5535691"/>
                  <a:pt x="9057372" y="5535564"/>
                  <a:pt x="9056991" y="5535691"/>
                </a:cubicBezTo>
                <a:cubicBezTo>
                  <a:pt x="9056609" y="5535818"/>
                  <a:pt x="9056227" y="5536200"/>
                  <a:pt x="9055719" y="5536963"/>
                </a:cubicBezTo>
                <a:cubicBezTo>
                  <a:pt x="9055337" y="5537472"/>
                  <a:pt x="9054956" y="5537981"/>
                  <a:pt x="9054701" y="5538362"/>
                </a:cubicBezTo>
                <a:cubicBezTo>
                  <a:pt x="9054447" y="5538744"/>
                  <a:pt x="9054319" y="5539125"/>
                  <a:pt x="9054319" y="5539253"/>
                </a:cubicBezTo>
                <a:cubicBezTo>
                  <a:pt x="9054319" y="5539380"/>
                  <a:pt x="9054192" y="5539761"/>
                  <a:pt x="9053684" y="5540397"/>
                </a:cubicBezTo>
                <a:cubicBezTo>
                  <a:pt x="9053302" y="5541033"/>
                  <a:pt x="9052793" y="5541669"/>
                  <a:pt x="9052284" y="5542305"/>
                </a:cubicBezTo>
                <a:cubicBezTo>
                  <a:pt x="9050885" y="5543959"/>
                  <a:pt x="9050376" y="5545231"/>
                  <a:pt x="9050504" y="5546121"/>
                </a:cubicBezTo>
                <a:cubicBezTo>
                  <a:pt x="9050758" y="5546884"/>
                  <a:pt x="9050631" y="5547266"/>
                  <a:pt x="9049995" y="5547011"/>
                </a:cubicBezTo>
                <a:cubicBezTo>
                  <a:pt x="9049741" y="5547011"/>
                  <a:pt x="9049359" y="5547011"/>
                  <a:pt x="9049104" y="5547139"/>
                </a:cubicBezTo>
                <a:cubicBezTo>
                  <a:pt x="9048850" y="5547266"/>
                  <a:pt x="9048596" y="5547520"/>
                  <a:pt x="9048596" y="5547902"/>
                </a:cubicBezTo>
                <a:cubicBezTo>
                  <a:pt x="9048596" y="5548411"/>
                  <a:pt x="9048341" y="5548792"/>
                  <a:pt x="9047960" y="5549301"/>
                </a:cubicBezTo>
                <a:cubicBezTo>
                  <a:pt x="9047705" y="5549810"/>
                  <a:pt x="9047324" y="5550191"/>
                  <a:pt x="9047069" y="5550446"/>
                </a:cubicBezTo>
                <a:cubicBezTo>
                  <a:pt x="9046815" y="5550700"/>
                  <a:pt x="9046561" y="5550827"/>
                  <a:pt x="9046433" y="5550700"/>
                </a:cubicBezTo>
                <a:cubicBezTo>
                  <a:pt x="9046052" y="5550318"/>
                  <a:pt x="9048341" y="5543450"/>
                  <a:pt x="9053556" y="5529840"/>
                </a:cubicBezTo>
                <a:cubicBezTo>
                  <a:pt x="9055719" y="5523989"/>
                  <a:pt x="9057627" y="5519283"/>
                  <a:pt x="9059153" y="5515595"/>
                </a:cubicBezTo>
                <a:cubicBezTo>
                  <a:pt x="9060679" y="5512033"/>
                  <a:pt x="9062460" y="5508472"/>
                  <a:pt x="9064368" y="5505038"/>
                </a:cubicBezTo>
                <a:cubicBezTo>
                  <a:pt x="9068056" y="5497915"/>
                  <a:pt x="9069201" y="5493590"/>
                  <a:pt x="9067675" y="5491810"/>
                </a:cubicBezTo>
                <a:cubicBezTo>
                  <a:pt x="9067293" y="5491428"/>
                  <a:pt x="9066276" y="5491046"/>
                  <a:pt x="9064622" y="5490665"/>
                </a:cubicBezTo>
                <a:cubicBezTo>
                  <a:pt x="9063096" y="5490283"/>
                  <a:pt x="9061315" y="5489902"/>
                  <a:pt x="9059534" y="5489647"/>
                </a:cubicBezTo>
                <a:cubicBezTo>
                  <a:pt x="9057754" y="5489393"/>
                  <a:pt x="9056354" y="5489138"/>
                  <a:pt x="9055337" y="5489138"/>
                </a:cubicBezTo>
                <a:cubicBezTo>
                  <a:pt x="9054447" y="5489138"/>
                  <a:pt x="9053429" y="5489138"/>
                  <a:pt x="9052539" y="5489138"/>
                </a:cubicBezTo>
                <a:cubicBezTo>
                  <a:pt x="9051648" y="5489266"/>
                  <a:pt x="9051013" y="5489393"/>
                  <a:pt x="9050631" y="5489647"/>
                </a:cubicBezTo>
                <a:cubicBezTo>
                  <a:pt x="9049613" y="5490283"/>
                  <a:pt x="9048214" y="5492700"/>
                  <a:pt x="9046306" y="5497024"/>
                </a:cubicBezTo>
                <a:cubicBezTo>
                  <a:pt x="9045416" y="5498932"/>
                  <a:pt x="9044780" y="5500459"/>
                  <a:pt x="9044271" y="5501858"/>
                </a:cubicBezTo>
                <a:cubicBezTo>
                  <a:pt x="9043762" y="5503257"/>
                  <a:pt x="9043508" y="5504020"/>
                  <a:pt x="9043508" y="5504147"/>
                </a:cubicBezTo>
                <a:cubicBezTo>
                  <a:pt x="9043508" y="5504274"/>
                  <a:pt x="9043254" y="5505038"/>
                  <a:pt x="9042872" y="5506564"/>
                </a:cubicBezTo>
                <a:cubicBezTo>
                  <a:pt x="9042490" y="5508090"/>
                  <a:pt x="9041727" y="5509744"/>
                  <a:pt x="9041091" y="5511652"/>
                </a:cubicBezTo>
                <a:cubicBezTo>
                  <a:pt x="9040328" y="5513560"/>
                  <a:pt x="9039692" y="5515213"/>
                  <a:pt x="9039183" y="5516739"/>
                </a:cubicBezTo>
                <a:cubicBezTo>
                  <a:pt x="9038675" y="5518139"/>
                  <a:pt x="9038420" y="5519029"/>
                  <a:pt x="9038420" y="5519283"/>
                </a:cubicBezTo>
                <a:cubicBezTo>
                  <a:pt x="9038420" y="5519410"/>
                  <a:pt x="9038166" y="5520301"/>
                  <a:pt x="9037657" y="5521954"/>
                </a:cubicBezTo>
                <a:cubicBezTo>
                  <a:pt x="9037148" y="5523608"/>
                  <a:pt x="9036385" y="5525389"/>
                  <a:pt x="9035622" y="5527551"/>
                </a:cubicBezTo>
                <a:cubicBezTo>
                  <a:pt x="9034859" y="5529713"/>
                  <a:pt x="9034096" y="5531748"/>
                  <a:pt x="9033460" y="5533529"/>
                </a:cubicBezTo>
                <a:cubicBezTo>
                  <a:pt x="9032824" y="5535310"/>
                  <a:pt x="9032442" y="5536582"/>
                  <a:pt x="9032188" y="5537218"/>
                </a:cubicBezTo>
                <a:cubicBezTo>
                  <a:pt x="9032060" y="5537854"/>
                  <a:pt x="9031806" y="5538362"/>
                  <a:pt x="9031552" y="5538871"/>
                </a:cubicBezTo>
                <a:cubicBezTo>
                  <a:pt x="9031297" y="5539253"/>
                  <a:pt x="9031170" y="5539507"/>
                  <a:pt x="9031043" y="5539507"/>
                </a:cubicBezTo>
                <a:cubicBezTo>
                  <a:pt x="9030916" y="5539507"/>
                  <a:pt x="9030661" y="5539761"/>
                  <a:pt x="9030407" y="5540270"/>
                </a:cubicBezTo>
                <a:cubicBezTo>
                  <a:pt x="9030153" y="5540779"/>
                  <a:pt x="9030025" y="5541288"/>
                  <a:pt x="9029771" y="5541924"/>
                </a:cubicBezTo>
                <a:cubicBezTo>
                  <a:pt x="9029008" y="5544722"/>
                  <a:pt x="9028245" y="5547520"/>
                  <a:pt x="9027354" y="5550318"/>
                </a:cubicBezTo>
                <a:cubicBezTo>
                  <a:pt x="9026464" y="5553117"/>
                  <a:pt x="9025955" y="5554770"/>
                  <a:pt x="9025701" y="5555533"/>
                </a:cubicBezTo>
                <a:cubicBezTo>
                  <a:pt x="9025574" y="5555915"/>
                  <a:pt x="9025319" y="5556297"/>
                  <a:pt x="9025065" y="5556933"/>
                </a:cubicBezTo>
                <a:cubicBezTo>
                  <a:pt x="9024810" y="5557568"/>
                  <a:pt x="9024556" y="5558204"/>
                  <a:pt x="9024429" y="5558840"/>
                </a:cubicBezTo>
                <a:cubicBezTo>
                  <a:pt x="9024174" y="5559604"/>
                  <a:pt x="9023793" y="5560494"/>
                  <a:pt x="9023411" y="5561766"/>
                </a:cubicBezTo>
                <a:cubicBezTo>
                  <a:pt x="9022902" y="5563038"/>
                  <a:pt x="9022521" y="5564183"/>
                  <a:pt x="9022139" y="5565455"/>
                </a:cubicBezTo>
                <a:cubicBezTo>
                  <a:pt x="9021758" y="5566726"/>
                  <a:pt x="9021249" y="5567871"/>
                  <a:pt x="9020867" y="5569143"/>
                </a:cubicBezTo>
                <a:cubicBezTo>
                  <a:pt x="9020486" y="5570415"/>
                  <a:pt x="9020104" y="5571433"/>
                  <a:pt x="9019850" y="5572323"/>
                </a:cubicBezTo>
                <a:cubicBezTo>
                  <a:pt x="9019214" y="5574867"/>
                  <a:pt x="9018451" y="5577919"/>
                  <a:pt x="9017433" y="5581354"/>
                </a:cubicBezTo>
                <a:cubicBezTo>
                  <a:pt x="9016416" y="5584788"/>
                  <a:pt x="9015525" y="5587459"/>
                  <a:pt x="9014762" y="5589367"/>
                </a:cubicBezTo>
                <a:cubicBezTo>
                  <a:pt x="9014381" y="5590512"/>
                  <a:pt x="9013872" y="5592419"/>
                  <a:pt x="9013236" y="5595091"/>
                </a:cubicBezTo>
                <a:cubicBezTo>
                  <a:pt x="9012600" y="5597762"/>
                  <a:pt x="9011964" y="5600433"/>
                  <a:pt x="9011328" y="5603104"/>
                </a:cubicBezTo>
                <a:cubicBezTo>
                  <a:pt x="9010692" y="5605775"/>
                  <a:pt x="9010310" y="5607937"/>
                  <a:pt x="9010183" y="5609463"/>
                </a:cubicBezTo>
                <a:cubicBezTo>
                  <a:pt x="9010183" y="5609972"/>
                  <a:pt x="9010183" y="5610735"/>
                  <a:pt x="9010183" y="5611753"/>
                </a:cubicBezTo>
                <a:cubicBezTo>
                  <a:pt x="9010310" y="5612770"/>
                  <a:pt x="9010565" y="5613661"/>
                  <a:pt x="9010819" y="5614678"/>
                </a:cubicBezTo>
                <a:cubicBezTo>
                  <a:pt x="9011201" y="5615696"/>
                  <a:pt x="9011837" y="5616713"/>
                  <a:pt x="9012854" y="5617731"/>
                </a:cubicBezTo>
                <a:cubicBezTo>
                  <a:pt x="9013363" y="5618240"/>
                  <a:pt x="9013744" y="5618748"/>
                  <a:pt x="9014126" y="5619257"/>
                </a:cubicBezTo>
                <a:cubicBezTo>
                  <a:pt x="9014508" y="5619766"/>
                  <a:pt x="9014635" y="5620275"/>
                  <a:pt x="9014635" y="5620656"/>
                </a:cubicBezTo>
                <a:lnTo>
                  <a:pt x="9014889" y="5620656"/>
                </a:lnTo>
                <a:cubicBezTo>
                  <a:pt x="9014889" y="5620656"/>
                  <a:pt x="9014889" y="5621674"/>
                  <a:pt x="9015398" y="5622564"/>
                </a:cubicBezTo>
                <a:cubicBezTo>
                  <a:pt x="9015780" y="5623455"/>
                  <a:pt x="9016543" y="5624345"/>
                  <a:pt x="9017306" y="5625235"/>
                </a:cubicBezTo>
                <a:cubicBezTo>
                  <a:pt x="9018196" y="5626126"/>
                  <a:pt x="9019214" y="5626762"/>
                  <a:pt x="9020613" y="5627016"/>
                </a:cubicBezTo>
                <a:cubicBezTo>
                  <a:pt x="9022521" y="5627398"/>
                  <a:pt x="9024429" y="5627270"/>
                  <a:pt x="9026082" y="5626762"/>
                </a:cubicBezTo>
                <a:cubicBezTo>
                  <a:pt x="9027736" y="5626253"/>
                  <a:pt x="9029135" y="5625617"/>
                  <a:pt x="9030280" y="5624727"/>
                </a:cubicBezTo>
                <a:cubicBezTo>
                  <a:pt x="9031297" y="5623836"/>
                  <a:pt x="9031806" y="5623073"/>
                  <a:pt x="9031806" y="5622310"/>
                </a:cubicBezTo>
                <a:cubicBezTo>
                  <a:pt x="9031806" y="5621928"/>
                  <a:pt x="9031806" y="5621674"/>
                  <a:pt x="9031679" y="5621420"/>
                </a:cubicBezTo>
                <a:cubicBezTo>
                  <a:pt x="9031679" y="5621165"/>
                  <a:pt x="9031679" y="5620911"/>
                  <a:pt x="9031679" y="5620784"/>
                </a:cubicBezTo>
                <a:lnTo>
                  <a:pt x="9031679" y="5620020"/>
                </a:lnTo>
                <a:cubicBezTo>
                  <a:pt x="9031679" y="5620020"/>
                  <a:pt x="9031425" y="5618748"/>
                  <a:pt x="9031425" y="5618748"/>
                </a:cubicBezTo>
                <a:cubicBezTo>
                  <a:pt x="9030661" y="5611371"/>
                  <a:pt x="9033078" y="5602849"/>
                  <a:pt x="9038420" y="5593183"/>
                </a:cubicBezTo>
                <a:cubicBezTo>
                  <a:pt x="9043762" y="5583516"/>
                  <a:pt x="9048977" y="5575376"/>
                  <a:pt x="9053811" y="5568507"/>
                </a:cubicBezTo>
                <a:cubicBezTo>
                  <a:pt x="9054956" y="5566981"/>
                  <a:pt x="9055846" y="5565455"/>
                  <a:pt x="9056609" y="5564310"/>
                </a:cubicBezTo>
                <a:cubicBezTo>
                  <a:pt x="9057499" y="5563038"/>
                  <a:pt x="9059916" y="5559476"/>
                  <a:pt x="9063859" y="5553880"/>
                </a:cubicBezTo>
                <a:cubicBezTo>
                  <a:pt x="9067802" y="5548156"/>
                  <a:pt x="9072254" y="5542051"/>
                  <a:pt x="9077341" y="5535182"/>
                </a:cubicBezTo>
                <a:cubicBezTo>
                  <a:pt x="9082302" y="5528441"/>
                  <a:pt x="9086754" y="5522590"/>
                  <a:pt x="9090697" y="5517757"/>
                </a:cubicBezTo>
                <a:cubicBezTo>
                  <a:pt x="9094640" y="5512924"/>
                  <a:pt x="9096929" y="5510761"/>
                  <a:pt x="9097692" y="5511143"/>
                </a:cubicBezTo>
                <a:cubicBezTo>
                  <a:pt x="9097820" y="5511397"/>
                  <a:pt x="9097947" y="5511906"/>
                  <a:pt x="9098074" y="5512669"/>
                </a:cubicBezTo>
                <a:cubicBezTo>
                  <a:pt x="9098074" y="5513560"/>
                  <a:pt x="9098074" y="5514450"/>
                  <a:pt x="9098074" y="5515595"/>
                </a:cubicBezTo>
                <a:cubicBezTo>
                  <a:pt x="9098074" y="5516739"/>
                  <a:pt x="9098074" y="5518393"/>
                  <a:pt x="9098329" y="5520810"/>
                </a:cubicBezTo>
                <a:cubicBezTo>
                  <a:pt x="9098456" y="5523099"/>
                  <a:pt x="9098710" y="5525516"/>
                  <a:pt x="9098965" y="5528060"/>
                </a:cubicBezTo>
                <a:cubicBezTo>
                  <a:pt x="9099473" y="5532893"/>
                  <a:pt x="9100109" y="5536454"/>
                  <a:pt x="9101127" y="5538617"/>
                </a:cubicBezTo>
                <a:cubicBezTo>
                  <a:pt x="9102017" y="5540779"/>
                  <a:pt x="9103671" y="5542687"/>
                  <a:pt x="9106087" y="5544340"/>
                </a:cubicBezTo>
                <a:cubicBezTo>
                  <a:pt x="9109395" y="5546757"/>
                  <a:pt x="9112193" y="5547393"/>
                  <a:pt x="9114610" y="5546248"/>
                </a:cubicBezTo>
                <a:cubicBezTo>
                  <a:pt x="9115118" y="5545994"/>
                  <a:pt x="9115754" y="5545358"/>
                  <a:pt x="9116644" y="5544468"/>
                </a:cubicBezTo>
                <a:lnTo>
                  <a:pt x="9117530" y="5543270"/>
                </a:lnTo>
                <a:lnTo>
                  <a:pt x="9113210" y="5565709"/>
                </a:lnTo>
                <a:cubicBezTo>
                  <a:pt x="9112320" y="5570797"/>
                  <a:pt x="9112065" y="5577411"/>
                  <a:pt x="9112193" y="5585678"/>
                </a:cubicBezTo>
                <a:cubicBezTo>
                  <a:pt x="9112320" y="5593946"/>
                  <a:pt x="9112956" y="5600178"/>
                  <a:pt x="9113846" y="5604376"/>
                </a:cubicBezTo>
                <a:cubicBezTo>
                  <a:pt x="9115754" y="5612007"/>
                  <a:pt x="9118171" y="5618494"/>
                  <a:pt x="9121096" y="5623709"/>
                </a:cubicBezTo>
                <a:cubicBezTo>
                  <a:pt x="9124022" y="5628924"/>
                  <a:pt x="9127965" y="5633885"/>
                  <a:pt x="9132925" y="5638463"/>
                </a:cubicBezTo>
                <a:cubicBezTo>
                  <a:pt x="9136995" y="5642406"/>
                  <a:pt x="9141193" y="5644696"/>
                  <a:pt x="9145644" y="5645459"/>
                </a:cubicBezTo>
                <a:lnTo>
                  <a:pt x="9146153" y="5645586"/>
                </a:lnTo>
                <a:cubicBezTo>
                  <a:pt x="9149079" y="5646095"/>
                  <a:pt x="9151623" y="5645841"/>
                  <a:pt x="9153403" y="5645078"/>
                </a:cubicBezTo>
                <a:cubicBezTo>
                  <a:pt x="9155311" y="5644187"/>
                  <a:pt x="9156202" y="5643297"/>
                  <a:pt x="9156202" y="5642406"/>
                </a:cubicBezTo>
                <a:cubicBezTo>
                  <a:pt x="9156202" y="5642025"/>
                  <a:pt x="9156329" y="5641643"/>
                  <a:pt x="9156583" y="5641389"/>
                </a:cubicBezTo>
                <a:cubicBezTo>
                  <a:pt x="9156711" y="5641135"/>
                  <a:pt x="9156965" y="5641007"/>
                  <a:pt x="9157219" y="5641007"/>
                </a:cubicBezTo>
                <a:cubicBezTo>
                  <a:pt x="9157474" y="5641007"/>
                  <a:pt x="9157855" y="5640499"/>
                  <a:pt x="9158237" y="5639481"/>
                </a:cubicBezTo>
                <a:cubicBezTo>
                  <a:pt x="9158618" y="5638463"/>
                  <a:pt x="9158746" y="5637446"/>
                  <a:pt x="9158618" y="5636174"/>
                </a:cubicBezTo>
                <a:cubicBezTo>
                  <a:pt x="9158618" y="5634902"/>
                  <a:pt x="9157982" y="5633757"/>
                  <a:pt x="9157092" y="5632613"/>
                </a:cubicBezTo>
                <a:cubicBezTo>
                  <a:pt x="9156456" y="5631849"/>
                  <a:pt x="9155566" y="5631468"/>
                  <a:pt x="9154548" y="5631468"/>
                </a:cubicBezTo>
                <a:cubicBezTo>
                  <a:pt x="9153531" y="5631468"/>
                  <a:pt x="9152513" y="5631468"/>
                  <a:pt x="9151623" y="5631722"/>
                </a:cubicBezTo>
                <a:cubicBezTo>
                  <a:pt x="9150733" y="5631977"/>
                  <a:pt x="9150096" y="5632104"/>
                  <a:pt x="9149842" y="5632358"/>
                </a:cubicBezTo>
                <a:cubicBezTo>
                  <a:pt x="9145899" y="5634266"/>
                  <a:pt x="9142847" y="5633885"/>
                  <a:pt x="9140684" y="5631213"/>
                </a:cubicBezTo>
                <a:cubicBezTo>
                  <a:pt x="9139285" y="5629433"/>
                  <a:pt x="9137886" y="5627270"/>
                  <a:pt x="9136741" y="5624599"/>
                </a:cubicBezTo>
                <a:cubicBezTo>
                  <a:pt x="9135469" y="5621928"/>
                  <a:pt x="9134579" y="5619512"/>
                  <a:pt x="9134070" y="5617349"/>
                </a:cubicBezTo>
                <a:cubicBezTo>
                  <a:pt x="9133943" y="5616459"/>
                  <a:pt x="9133689" y="5615823"/>
                  <a:pt x="9133434" y="5615314"/>
                </a:cubicBezTo>
                <a:cubicBezTo>
                  <a:pt x="9133180" y="5614806"/>
                  <a:pt x="9132925" y="5614424"/>
                  <a:pt x="9132671" y="5614551"/>
                </a:cubicBezTo>
                <a:cubicBezTo>
                  <a:pt x="9132417" y="5614551"/>
                  <a:pt x="9132289" y="5614042"/>
                  <a:pt x="9132162" y="5612898"/>
                </a:cubicBezTo>
                <a:cubicBezTo>
                  <a:pt x="9132035" y="5611753"/>
                  <a:pt x="9131908" y="5610481"/>
                  <a:pt x="9131908" y="5608955"/>
                </a:cubicBezTo>
                <a:cubicBezTo>
                  <a:pt x="9131908" y="5607301"/>
                  <a:pt x="9131653" y="5605902"/>
                  <a:pt x="9131526" y="5604630"/>
                </a:cubicBezTo>
                <a:cubicBezTo>
                  <a:pt x="9131399" y="5603485"/>
                  <a:pt x="9131145" y="5602849"/>
                  <a:pt x="9130890" y="5602595"/>
                </a:cubicBezTo>
                <a:cubicBezTo>
                  <a:pt x="9130636" y="5602341"/>
                  <a:pt x="9130509" y="5600814"/>
                  <a:pt x="9130381" y="5598016"/>
                </a:cubicBezTo>
                <a:cubicBezTo>
                  <a:pt x="9130381" y="5595218"/>
                  <a:pt x="9130381" y="5592038"/>
                  <a:pt x="9130381" y="5588349"/>
                </a:cubicBezTo>
                <a:cubicBezTo>
                  <a:pt x="9130381" y="5584661"/>
                  <a:pt x="9130636" y="5581354"/>
                  <a:pt x="9130763" y="5578301"/>
                </a:cubicBezTo>
                <a:cubicBezTo>
                  <a:pt x="9131017" y="5575248"/>
                  <a:pt x="9131272" y="5573468"/>
                  <a:pt x="9131526" y="5572705"/>
                </a:cubicBezTo>
                <a:cubicBezTo>
                  <a:pt x="9131780" y="5572323"/>
                  <a:pt x="9131908" y="5571941"/>
                  <a:pt x="9132035" y="5571560"/>
                </a:cubicBezTo>
                <a:cubicBezTo>
                  <a:pt x="9132035" y="5571178"/>
                  <a:pt x="9132035" y="5570924"/>
                  <a:pt x="9131780" y="5570797"/>
                </a:cubicBezTo>
                <a:cubicBezTo>
                  <a:pt x="9131653" y="5570669"/>
                  <a:pt x="9131653" y="5570033"/>
                  <a:pt x="9131780" y="5568762"/>
                </a:cubicBezTo>
                <a:cubicBezTo>
                  <a:pt x="9132035" y="5567617"/>
                  <a:pt x="9132289" y="5566218"/>
                  <a:pt x="9132671" y="5564437"/>
                </a:cubicBezTo>
                <a:cubicBezTo>
                  <a:pt x="9133052" y="5562911"/>
                  <a:pt x="9133307" y="5561384"/>
                  <a:pt x="9133561" y="5560112"/>
                </a:cubicBezTo>
                <a:cubicBezTo>
                  <a:pt x="9133816" y="5558840"/>
                  <a:pt x="9133943" y="5558077"/>
                  <a:pt x="9133816" y="5557696"/>
                </a:cubicBezTo>
                <a:cubicBezTo>
                  <a:pt x="9133816" y="5557314"/>
                  <a:pt x="9133816" y="5556678"/>
                  <a:pt x="9134070" y="5555661"/>
                </a:cubicBezTo>
                <a:cubicBezTo>
                  <a:pt x="9134197" y="5554643"/>
                  <a:pt x="9134452" y="5553626"/>
                  <a:pt x="9134833" y="5552735"/>
                </a:cubicBezTo>
                <a:cubicBezTo>
                  <a:pt x="9135088" y="5551718"/>
                  <a:pt x="9135469" y="5550954"/>
                  <a:pt x="9135723" y="5550446"/>
                </a:cubicBezTo>
                <a:cubicBezTo>
                  <a:pt x="9135851" y="5550191"/>
                  <a:pt x="9136105" y="5549555"/>
                  <a:pt x="9136360" y="5548538"/>
                </a:cubicBezTo>
                <a:cubicBezTo>
                  <a:pt x="9136614" y="5547520"/>
                  <a:pt x="9136741" y="5546503"/>
                  <a:pt x="9136868" y="5545231"/>
                </a:cubicBezTo>
                <a:cubicBezTo>
                  <a:pt x="9136995" y="5543959"/>
                  <a:pt x="9137377" y="5542432"/>
                  <a:pt x="9137758" y="5540779"/>
                </a:cubicBezTo>
                <a:cubicBezTo>
                  <a:pt x="9138140" y="5538998"/>
                  <a:pt x="9138649" y="5537345"/>
                  <a:pt x="9139031" y="5535818"/>
                </a:cubicBezTo>
                <a:cubicBezTo>
                  <a:pt x="9139539" y="5534419"/>
                  <a:pt x="9139921" y="5533020"/>
                  <a:pt x="9140175" y="5531748"/>
                </a:cubicBezTo>
                <a:cubicBezTo>
                  <a:pt x="9140430" y="5530476"/>
                  <a:pt x="9140684" y="5529586"/>
                  <a:pt x="9140684" y="5528950"/>
                </a:cubicBezTo>
                <a:cubicBezTo>
                  <a:pt x="9140684" y="5528441"/>
                  <a:pt x="9140811" y="5527678"/>
                  <a:pt x="9141066" y="5526915"/>
                </a:cubicBezTo>
                <a:cubicBezTo>
                  <a:pt x="9141320" y="5526025"/>
                  <a:pt x="9141575" y="5525261"/>
                  <a:pt x="9141829" y="5524498"/>
                </a:cubicBezTo>
                <a:cubicBezTo>
                  <a:pt x="9142592" y="5522845"/>
                  <a:pt x="9143610" y="5520555"/>
                  <a:pt x="9144754" y="5517503"/>
                </a:cubicBezTo>
                <a:cubicBezTo>
                  <a:pt x="9145899" y="5514450"/>
                  <a:pt x="9147044" y="5511143"/>
                  <a:pt x="9148061" y="5507582"/>
                </a:cubicBezTo>
                <a:cubicBezTo>
                  <a:pt x="9148570" y="5506055"/>
                  <a:pt x="9148952" y="5504783"/>
                  <a:pt x="9149461" y="5503766"/>
                </a:cubicBezTo>
                <a:cubicBezTo>
                  <a:pt x="9149969" y="5502748"/>
                  <a:pt x="9150224" y="5502239"/>
                  <a:pt x="9150478" y="5502239"/>
                </a:cubicBezTo>
                <a:cubicBezTo>
                  <a:pt x="9150733" y="5502239"/>
                  <a:pt x="9150859" y="5502239"/>
                  <a:pt x="9150859" y="5501985"/>
                </a:cubicBezTo>
                <a:cubicBezTo>
                  <a:pt x="9150859" y="5501858"/>
                  <a:pt x="9150859" y="5501603"/>
                  <a:pt x="9150605" y="5501476"/>
                </a:cubicBezTo>
                <a:cubicBezTo>
                  <a:pt x="9150605" y="5501222"/>
                  <a:pt x="9150605" y="5500586"/>
                  <a:pt x="9150733" y="5499568"/>
                </a:cubicBezTo>
                <a:cubicBezTo>
                  <a:pt x="9150987" y="5498678"/>
                  <a:pt x="9151368" y="5497533"/>
                  <a:pt x="9151877" y="5496389"/>
                </a:cubicBezTo>
                <a:cubicBezTo>
                  <a:pt x="9152386" y="5495117"/>
                  <a:pt x="9152768" y="5494099"/>
                  <a:pt x="9153149" y="5493209"/>
                </a:cubicBezTo>
                <a:cubicBezTo>
                  <a:pt x="9153531" y="5492318"/>
                  <a:pt x="9153658" y="5491682"/>
                  <a:pt x="9153658" y="5491428"/>
                </a:cubicBezTo>
                <a:cubicBezTo>
                  <a:pt x="9153658" y="5491046"/>
                  <a:pt x="9153912" y="5490792"/>
                  <a:pt x="9154039" y="5490410"/>
                </a:cubicBezTo>
                <a:cubicBezTo>
                  <a:pt x="9154294" y="5490029"/>
                  <a:pt x="9154548" y="5489647"/>
                  <a:pt x="9155057" y="5489266"/>
                </a:cubicBezTo>
                <a:cubicBezTo>
                  <a:pt x="9155439" y="5488884"/>
                  <a:pt x="9155693" y="5488503"/>
                  <a:pt x="9155948" y="5487867"/>
                </a:cubicBezTo>
                <a:cubicBezTo>
                  <a:pt x="9156202" y="5487231"/>
                  <a:pt x="9156329" y="5486722"/>
                  <a:pt x="9156329" y="5486213"/>
                </a:cubicBezTo>
                <a:cubicBezTo>
                  <a:pt x="9156329" y="5485450"/>
                  <a:pt x="9156583" y="5484305"/>
                  <a:pt x="9157219" y="5482652"/>
                </a:cubicBezTo>
                <a:cubicBezTo>
                  <a:pt x="9157855" y="5481125"/>
                  <a:pt x="9158491" y="5479599"/>
                  <a:pt x="9159254" y="5478327"/>
                </a:cubicBezTo>
                <a:cubicBezTo>
                  <a:pt x="9160017" y="5477055"/>
                  <a:pt x="9160526" y="5476292"/>
                  <a:pt x="9160781" y="5476292"/>
                </a:cubicBezTo>
                <a:cubicBezTo>
                  <a:pt x="9161035" y="5476292"/>
                  <a:pt x="9161162" y="5476165"/>
                  <a:pt x="9161289" y="5475783"/>
                </a:cubicBezTo>
                <a:cubicBezTo>
                  <a:pt x="9161417" y="5475529"/>
                  <a:pt x="9161417" y="5475147"/>
                  <a:pt x="9161417" y="5474766"/>
                </a:cubicBezTo>
                <a:cubicBezTo>
                  <a:pt x="9161417" y="5474384"/>
                  <a:pt x="9161671" y="5473748"/>
                  <a:pt x="9161926" y="5472858"/>
                </a:cubicBezTo>
                <a:cubicBezTo>
                  <a:pt x="9162180" y="5471967"/>
                  <a:pt x="9162689" y="5471204"/>
                  <a:pt x="9163197" y="5470314"/>
                </a:cubicBezTo>
                <a:cubicBezTo>
                  <a:pt x="9163706" y="5469424"/>
                  <a:pt x="9164088" y="5468533"/>
                  <a:pt x="9164342" y="5467643"/>
                </a:cubicBezTo>
                <a:cubicBezTo>
                  <a:pt x="9164724" y="5466752"/>
                  <a:pt x="9164851" y="5466116"/>
                  <a:pt x="9164851" y="5465608"/>
                </a:cubicBezTo>
                <a:cubicBezTo>
                  <a:pt x="9164851" y="5465226"/>
                  <a:pt x="9164978" y="5464845"/>
                  <a:pt x="9165105" y="5464463"/>
                </a:cubicBezTo>
                <a:cubicBezTo>
                  <a:pt x="9165232" y="5464081"/>
                  <a:pt x="9165487" y="5463954"/>
                  <a:pt x="9165741" y="5463954"/>
                </a:cubicBezTo>
                <a:cubicBezTo>
                  <a:pt x="9165996" y="5463954"/>
                  <a:pt x="9166250" y="5463700"/>
                  <a:pt x="9166504" y="5463191"/>
                </a:cubicBezTo>
                <a:cubicBezTo>
                  <a:pt x="9166759" y="5462682"/>
                  <a:pt x="9167013" y="5462046"/>
                  <a:pt x="9167140" y="5461156"/>
                </a:cubicBezTo>
                <a:cubicBezTo>
                  <a:pt x="9167268" y="5460393"/>
                  <a:pt x="9167649" y="5459502"/>
                  <a:pt x="9168158" y="5458612"/>
                </a:cubicBezTo>
                <a:cubicBezTo>
                  <a:pt x="9168667" y="5457722"/>
                  <a:pt x="9169175" y="5456959"/>
                  <a:pt x="9169684" y="5456195"/>
                </a:cubicBezTo>
                <a:cubicBezTo>
                  <a:pt x="9170193" y="5455559"/>
                  <a:pt x="9170702" y="5455051"/>
                  <a:pt x="9170956" y="5454415"/>
                </a:cubicBezTo>
                <a:cubicBezTo>
                  <a:pt x="9171211" y="5453779"/>
                  <a:pt x="9171338" y="5453270"/>
                  <a:pt x="9171211" y="5452888"/>
                </a:cubicBezTo>
                <a:cubicBezTo>
                  <a:pt x="9171211" y="5452634"/>
                  <a:pt x="9171211" y="5452125"/>
                  <a:pt x="9171211" y="5451616"/>
                </a:cubicBezTo>
                <a:cubicBezTo>
                  <a:pt x="9171338" y="5451108"/>
                  <a:pt x="9171719" y="5450472"/>
                  <a:pt x="9172101" y="5450090"/>
                </a:cubicBezTo>
                <a:cubicBezTo>
                  <a:pt x="9172483" y="5449581"/>
                  <a:pt x="9172610" y="5449073"/>
                  <a:pt x="9172864" y="5448691"/>
                </a:cubicBezTo>
                <a:cubicBezTo>
                  <a:pt x="9172991" y="5448309"/>
                  <a:pt x="9172991" y="5447928"/>
                  <a:pt x="9172864" y="5447801"/>
                </a:cubicBezTo>
                <a:cubicBezTo>
                  <a:pt x="9172737" y="5447546"/>
                  <a:pt x="9172610" y="5447292"/>
                  <a:pt x="9172864" y="5447037"/>
                </a:cubicBezTo>
                <a:cubicBezTo>
                  <a:pt x="9172864" y="5446783"/>
                  <a:pt x="9173246" y="5446402"/>
                  <a:pt x="9173755" y="5446020"/>
                </a:cubicBezTo>
                <a:cubicBezTo>
                  <a:pt x="9174136" y="5445638"/>
                  <a:pt x="9174518" y="5445130"/>
                  <a:pt x="9175027" y="5444494"/>
                </a:cubicBezTo>
                <a:cubicBezTo>
                  <a:pt x="9175535" y="5443858"/>
                  <a:pt x="9175917" y="5443222"/>
                  <a:pt x="9176298" y="5442459"/>
                </a:cubicBezTo>
                <a:cubicBezTo>
                  <a:pt x="9176680" y="5441695"/>
                  <a:pt x="9177189" y="5440805"/>
                  <a:pt x="9177825" y="5439660"/>
                </a:cubicBezTo>
                <a:cubicBezTo>
                  <a:pt x="9178588" y="5438516"/>
                  <a:pt x="9179351" y="5437371"/>
                  <a:pt x="9180114" y="5436353"/>
                </a:cubicBezTo>
                <a:cubicBezTo>
                  <a:pt x="9181005" y="5435209"/>
                  <a:pt x="9181641" y="5434191"/>
                  <a:pt x="9182404" y="5433046"/>
                </a:cubicBezTo>
                <a:cubicBezTo>
                  <a:pt x="9183039" y="5431901"/>
                  <a:pt x="9183676" y="5430884"/>
                  <a:pt x="9183930" y="5430248"/>
                </a:cubicBezTo>
                <a:cubicBezTo>
                  <a:pt x="9184693" y="5428594"/>
                  <a:pt x="9186092" y="5426051"/>
                  <a:pt x="9188128" y="5422744"/>
                </a:cubicBezTo>
                <a:cubicBezTo>
                  <a:pt x="9190162" y="5419437"/>
                  <a:pt x="9192197" y="5416257"/>
                  <a:pt x="9194106" y="5413204"/>
                </a:cubicBezTo>
                <a:cubicBezTo>
                  <a:pt x="9196140" y="5410151"/>
                  <a:pt x="9197540" y="5408116"/>
                  <a:pt x="9198303" y="5407226"/>
                </a:cubicBezTo>
                <a:cubicBezTo>
                  <a:pt x="9200720" y="5404936"/>
                  <a:pt x="9201610" y="5404936"/>
                  <a:pt x="9200974" y="5407480"/>
                </a:cubicBezTo>
                <a:cubicBezTo>
                  <a:pt x="9199829" y="5411169"/>
                  <a:pt x="9198939" y="5414603"/>
                  <a:pt x="9198176" y="5418037"/>
                </a:cubicBezTo>
                <a:cubicBezTo>
                  <a:pt x="9197412" y="5421344"/>
                  <a:pt x="9197031" y="5423634"/>
                  <a:pt x="9196904" y="5424906"/>
                </a:cubicBezTo>
                <a:cubicBezTo>
                  <a:pt x="9196904" y="5425542"/>
                  <a:pt x="9196904" y="5426051"/>
                  <a:pt x="9196649" y="5426432"/>
                </a:cubicBezTo>
                <a:cubicBezTo>
                  <a:pt x="9196522" y="5426814"/>
                  <a:pt x="9196268" y="5426941"/>
                  <a:pt x="9196014" y="5426941"/>
                </a:cubicBezTo>
                <a:cubicBezTo>
                  <a:pt x="9195505" y="5426687"/>
                  <a:pt x="9195505" y="5427195"/>
                  <a:pt x="9195759" y="5428340"/>
                </a:cubicBezTo>
                <a:cubicBezTo>
                  <a:pt x="9196140" y="5429612"/>
                  <a:pt x="9196140" y="5430121"/>
                  <a:pt x="9195505" y="5429866"/>
                </a:cubicBezTo>
                <a:cubicBezTo>
                  <a:pt x="9195250" y="5429866"/>
                  <a:pt x="9194996" y="5430121"/>
                  <a:pt x="9194614" y="5430757"/>
                </a:cubicBezTo>
                <a:cubicBezTo>
                  <a:pt x="9194233" y="5431393"/>
                  <a:pt x="9193978" y="5432283"/>
                  <a:pt x="9193597" y="5433301"/>
                </a:cubicBezTo>
                <a:cubicBezTo>
                  <a:pt x="9193342" y="5434445"/>
                  <a:pt x="9192961" y="5435590"/>
                  <a:pt x="9192325" y="5436989"/>
                </a:cubicBezTo>
                <a:cubicBezTo>
                  <a:pt x="9191816" y="5438261"/>
                  <a:pt x="9191307" y="5439406"/>
                  <a:pt x="9190799" y="5440296"/>
                </a:cubicBezTo>
                <a:cubicBezTo>
                  <a:pt x="9190290" y="5441059"/>
                  <a:pt x="9189908" y="5441950"/>
                  <a:pt x="9189654" y="5442713"/>
                </a:cubicBezTo>
                <a:cubicBezTo>
                  <a:pt x="9189399" y="5443476"/>
                  <a:pt x="9189145" y="5443985"/>
                  <a:pt x="9189145" y="5444239"/>
                </a:cubicBezTo>
                <a:cubicBezTo>
                  <a:pt x="9189145" y="5444494"/>
                  <a:pt x="9189145" y="5445130"/>
                  <a:pt x="9188763" y="5446020"/>
                </a:cubicBezTo>
                <a:cubicBezTo>
                  <a:pt x="9188509" y="5446910"/>
                  <a:pt x="9188000" y="5447928"/>
                  <a:pt x="9187491" y="5449073"/>
                </a:cubicBezTo>
                <a:cubicBezTo>
                  <a:pt x="9186601" y="5451235"/>
                  <a:pt x="9185584" y="5453652"/>
                  <a:pt x="9184693" y="5456068"/>
                </a:cubicBezTo>
                <a:cubicBezTo>
                  <a:pt x="9183803" y="5458612"/>
                  <a:pt x="9183039" y="5460774"/>
                  <a:pt x="9182404" y="5462682"/>
                </a:cubicBezTo>
                <a:cubicBezTo>
                  <a:pt x="9181768" y="5464590"/>
                  <a:pt x="9181386" y="5465862"/>
                  <a:pt x="9181386" y="5466244"/>
                </a:cubicBezTo>
                <a:cubicBezTo>
                  <a:pt x="9181386" y="5466752"/>
                  <a:pt x="9181513" y="5466880"/>
                  <a:pt x="9181768" y="5466880"/>
                </a:cubicBezTo>
                <a:cubicBezTo>
                  <a:pt x="9182022" y="5466880"/>
                  <a:pt x="9182276" y="5466625"/>
                  <a:pt x="9182785" y="5466244"/>
                </a:cubicBezTo>
                <a:cubicBezTo>
                  <a:pt x="9183167" y="5465862"/>
                  <a:pt x="9183421" y="5465353"/>
                  <a:pt x="9183676" y="5464972"/>
                </a:cubicBezTo>
                <a:cubicBezTo>
                  <a:pt x="9183930" y="5464590"/>
                  <a:pt x="9184057" y="5464081"/>
                  <a:pt x="9184057" y="5463700"/>
                </a:cubicBezTo>
                <a:cubicBezTo>
                  <a:pt x="9184057" y="5463445"/>
                  <a:pt x="9184185" y="5463064"/>
                  <a:pt x="9184312" y="5462809"/>
                </a:cubicBezTo>
                <a:cubicBezTo>
                  <a:pt x="9184312" y="5462555"/>
                  <a:pt x="9184566" y="5462428"/>
                  <a:pt x="9184693" y="5462428"/>
                </a:cubicBezTo>
                <a:cubicBezTo>
                  <a:pt x="9184948" y="5462428"/>
                  <a:pt x="9185329" y="5462046"/>
                  <a:pt x="9185838" y="5461283"/>
                </a:cubicBezTo>
                <a:cubicBezTo>
                  <a:pt x="9186347" y="5460520"/>
                  <a:pt x="9186856" y="5459502"/>
                  <a:pt x="9187364" y="5458358"/>
                </a:cubicBezTo>
                <a:cubicBezTo>
                  <a:pt x="9187873" y="5457213"/>
                  <a:pt x="9188382" y="5456195"/>
                  <a:pt x="9188891" y="5455178"/>
                </a:cubicBezTo>
                <a:cubicBezTo>
                  <a:pt x="9189399" y="5454160"/>
                  <a:pt x="9189781" y="5453397"/>
                  <a:pt x="9190035" y="5453016"/>
                </a:cubicBezTo>
                <a:cubicBezTo>
                  <a:pt x="9190290" y="5452634"/>
                  <a:pt x="9190671" y="5451871"/>
                  <a:pt x="9191180" y="5450853"/>
                </a:cubicBezTo>
                <a:cubicBezTo>
                  <a:pt x="9191689" y="5449836"/>
                  <a:pt x="9192197" y="5448691"/>
                  <a:pt x="9192706" y="5447419"/>
                </a:cubicBezTo>
                <a:cubicBezTo>
                  <a:pt x="9193978" y="5444494"/>
                  <a:pt x="9194996" y="5442204"/>
                  <a:pt x="9195886" y="5440805"/>
                </a:cubicBezTo>
                <a:cubicBezTo>
                  <a:pt x="9196777" y="5439406"/>
                  <a:pt x="9197921" y="5437880"/>
                  <a:pt x="9199575" y="5436226"/>
                </a:cubicBezTo>
                <a:cubicBezTo>
                  <a:pt x="9200465" y="5435209"/>
                  <a:pt x="9201610" y="5433555"/>
                  <a:pt x="9202882" y="5431266"/>
                </a:cubicBezTo>
                <a:cubicBezTo>
                  <a:pt x="9204154" y="5428976"/>
                  <a:pt x="9205426" y="5426687"/>
                  <a:pt x="9206444" y="5424270"/>
                </a:cubicBezTo>
                <a:cubicBezTo>
                  <a:pt x="9207588" y="5421726"/>
                  <a:pt x="9208606" y="5419691"/>
                  <a:pt x="9209623" y="5418037"/>
                </a:cubicBezTo>
                <a:cubicBezTo>
                  <a:pt x="9210513" y="5416384"/>
                  <a:pt x="9211150" y="5415621"/>
                  <a:pt x="9211404" y="5415494"/>
                </a:cubicBezTo>
                <a:cubicBezTo>
                  <a:pt x="9211658" y="5415494"/>
                  <a:pt x="9211913" y="5415112"/>
                  <a:pt x="9212040" y="5414730"/>
                </a:cubicBezTo>
                <a:cubicBezTo>
                  <a:pt x="9212294" y="5414349"/>
                  <a:pt x="9212421" y="5413840"/>
                  <a:pt x="9212421" y="5413204"/>
                </a:cubicBezTo>
                <a:cubicBezTo>
                  <a:pt x="9212421" y="5412568"/>
                  <a:pt x="9212930" y="5411678"/>
                  <a:pt x="9213566" y="5410533"/>
                </a:cubicBezTo>
                <a:cubicBezTo>
                  <a:pt x="9214202" y="5409388"/>
                  <a:pt x="9214965" y="5408371"/>
                  <a:pt x="9215983" y="5407226"/>
                </a:cubicBezTo>
                <a:cubicBezTo>
                  <a:pt x="9218908" y="5404173"/>
                  <a:pt x="9221198" y="5397432"/>
                  <a:pt x="9222724" y="5387002"/>
                </a:cubicBezTo>
                <a:cubicBezTo>
                  <a:pt x="9223869" y="5382423"/>
                  <a:pt x="9219799" y="5378735"/>
                  <a:pt x="9210513" y="5375555"/>
                </a:cubicBezTo>
                <a:cubicBezTo>
                  <a:pt x="9207970" y="5374664"/>
                  <a:pt x="9205935" y="5374029"/>
                  <a:pt x="9204535" y="5373520"/>
                </a:cubicBezTo>
                <a:cubicBezTo>
                  <a:pt x="9203136" y="5373138"/>
                  <a:pt x="9201992" y="5372884"/>
                  <a:pt x="9201101" y="5373011"/>
                </a:cubicBezTo>
                <a:close/>
                <a:moveTo>
                  <a:pt x="10203135" y="5372121"/>
                </a:moveTo>
                <a:cubicBezTo>
                  <a:pt x="10203135" y="5372121"/>
                  <a:pt x="10202880" y="5372375"/>
                  <a:pt x="10202880" y="5372375"/>
                </a:cubicBezTo>
                <a:lnTo>
                  <a:pt x="10202753" y="5372375"/>
                </a:lnTo>
                <a:cubicBezTo>
                  <a:pt x="10202626" y="5372629"/>
                  <a:pt x="10202499" y="5372757"/>
                  <a:pt x="10202371" y="5373011"/>
                </a:cubicBezTo>
                <a:cubicBezTo>
                  <a:pt x="10202371" y="5373265"/>
                  <a:pt x="10202371" y="5373393"/>
                  <a:pt x="10202371" y="5373520"/>
                </a:cubicBezTo>
                <a:cubicBezTo>
                  <a:pt x="10202371" y="5373647"/>
                  <a:pt x="10202499" y="5373647"/>
                  <a:pt x="10202753" y="5373647"/>
                </a:cubicBezTo>
                <a:cubicBezTo>
                  <a:pt x="10203007" y="5373647"/>
                  <a:pt x="10203135" y="5373520"/>
                  <a:pt x="10203262" y="5373393"/>
                </a:cubicBezTo>
                <a:cubicBezTo>
                  <a:pt x="10203516" y="5373138"/>
                  <a:pt x="10203516" y="5373011"/>
                  <a:pt x="10203516" y="5372884"/>
                </a:cubicBezTo>
                <a:cubicBezTo>
                  <a:pt x="10203516" y="5372757"/>
                  <a:pt x="10203389" y="5372502"/>
                  <a:pt x="10203389" y="5372375"/>
                </a:cubicBezTo>
                <a:cubicBezTo>
                  <a:pt x="10203262" y="5372121"/>
                  <a:pt x="10203135" y="5372121"/>
                  <a:pt x="10203135" y="5372121"/>
                </a:cubicBezTo>
                <a:close/>
                <a:moveTo>
                  <a:pt x="9798531" y="5371357"/>
                </a:moveTo>
                <a:cubicBezTo>
                  <a:pt x="9798531" y="5371103"/>
                  <a:pt x="9798785" y="5371103"/>
                  <a:pt x="9799040" y="5371357"/>
                </a:cubicBezTo>
                <a:cubicBezTo>
                  <a:pt x="9799294" y="5371357"/>
                  <a:pt x="9799548" y="5371612"/>
                  <a:pt x="9799803" y="5371866"/>
                </a:cubicBezTo>
                <a:cubicBezTo>
                  <a:pt x="9799803" y="5371866"/>
                  <a:pt x="9800184" y="5372248"/>
                  <a:pt x="9800184" y="5372502"/>
                </a:cubicBezTo>
                <a:cubicBezTo>
                  <a:pt x="9800184" y="5372629"/>
                  <a:pt x="9800184" y="5372757"/>
                  <a:pt x="9800184" y="5373011"/>
                </a:cubicBezTo>
                <a:cubicBezTo>
                  <a:pt x="9800057" y="5373138"/>
                  <a:pt x="9799930" y="5373265"/>
                  <a:pt x="9799676" y="5373265"/>
                </a:cubicBezTo>
                <a:cubicBezTo>
                  <a:pt x="9799421" y="5373265"/>
                  <a:pt x="9799167" y="5373265"/>
                  <a:pt x="9799040" y="5373011"/>
                </a:cubicBezTo>
                <a:cubicBezTo>
                  <a:pt x="9798785" y="5372757"/>
                  <a:pt x="9798658" y="5372502"/>
                  <a:pt x="9798531" y="5372121"/>
                </a:cubicBezTo>
                <a:cubicBezTo>
                  <a:pt x="9798531" y="5371866"/>
                  <a:pt x="9798531" y="5371612"/>
                  <a:pt x="9798531" y="5371357"/>
                </a:cubicBezTo>
                <a:close/>
                <a:moveTo>
                  <a:pt x="10117151" y="5368178"/>
                </a:moveTo>
                <a:cubicBezTo>
                  <a:pt x="10117660" y="5367923"/>
                  <a:pt x="10117788" y="5368178"/>
                  <a:pt x="10117406" y="5368814"/>
                </a:cubicBezTo>
                <a:lnTo>
                  <a:pt x="10117406" y="5368941"/>
                </a:lnTo>
                <a:cubicBezTo>
                  <a:pt x="10117151" y="5369704"/>
                  <a:pt x="10116897" y="5370086"/>
                  <a:pt x="10116770" y="5370213"/>
                </a:cubicBezTo>
                <a:cubicBezTo>
                  <a:pt x="10116516" y="5370340"/>
                  <a:pt x="10116388" y="5370213"/>
                  <a:pt x="10116516" y="5369577"/>
                </a:cubicBezTo>
                <a:cubicBezTo>
                  <a:pt x="10116516" y="5369322"/>
                  <a:pt x="10116516" y="5369068"/>
                  <a:pt x="10116643" y="5368814"/>
                </a:cubicBezTo>
                <a:cubicBezTo>
                  <a:pt x="10116770" y="5368559"/>
                  <a:pt x="10116897" y="5368432"/>
                  <a:pt x="10117151" y="5368178"/>
                </a:cubicBezTo>
                <a:close/>
                <a:moveTo>
                  <a:pt x="9802457" y="5366603"/>
                </a:moveTo>
                <a:lnTo>
                  <a:pt x="9802092" y="5368305"/>
                </a:lnTo>
                <a:cubicBezTo>
                  <a:pt x="9802092" y="5368305"/>
                  <a:pt x="9802092" y="5368559"/>
                  <a:pt x="9801965" y="5368686"/>
                </a:cubicBezTo>
                <a:cubicBezTo>
                  <a:pt x="9801838" y="5369322"/>
                  <a:pt x="9801583" y="5369831"/>
                  <a:pt x="9801456" y="5370086"/>
                </a:cubicBezTo>
                <a:cubicBezTo>
                  <a:pt x="9801329" y="5370340"/>
                  <a:pt x="9801202" y="5370467"/>
                  <a:pt x="9801075" y="5370467"/>
                </a:cubicBezTo>
                <a:cubicBezTo>
                  <a:pt x="9801075" y="5370467"/>
                  <a:pt x="9800693" y="5370340"/>
                  <a:pt x="9800439" y="5370086"/>
                </a:cubicBezTo>
                <a:cubicBezTo>
                  <a:pt x="9799167" y="5369195"/>
                  <a:pt x="9799421" y="5368305"/>
                  <a:pt x="9801202" y="5367287"/>
                </a:cubicBezTo>
                <a:close/>
                <a:moveTo>
                  <a:pt x="9802474" y="5366524"/>
                </a:moveTo>
                <a:lnTo>
                  <a:pt x="9802601" y="5366524"/>
                </a:lnTo>
                <a:lnTo>
                  <a:pt x="9802457" y="5366603"/>
                </a:lnTo>
                <a:close/>
                <a:moveTo>
                  <a:pt x="9800820" y="5365888"/>
                </a:moveTo>
                <a:lnTo>
                  <a:pt x="9800953" y="5365977"/>
                </a:lnTo>
                <a:lnTo>
                  <a:pt x="9800820" y="5366015"/>
                </a:lnTo>
                <a:close/>
                <a:moveTo>
                  <a:pt x="9801711" y="5365761"/>
                </a:moveTo>
                <a:cubicBezTo>
                  <a:pt x="9801965" y="5365761"/>
                  <a:pt x="9802220" y="5365761"/>
                  <a:pt x="9802474" y="5365888"/>
                </a:cubicBezTo>
                <a:cubicBezTo>
                  <a:pt x="9802855" y="5366143"/>
                  <a:pt x="9802474" y="5366397"/>
                  <a:pt x="9801583" y="5366397"/>
                </a:cubicBezTo>
                <a:lnTo>
                  <a:pt x="9800953" y="5365977"/>
                </a:lnTo>
                <a:close/>
                <a:moveTo>
                  <a:pt x="10205933" y="5363726"/>
                </a:moveTo>
                <a:lnTo>
                  <a:pt x="10205997" y="5363949"/>
                </a:lnTo>
                <a:lnTo>
                  <a:pt x="10205806" y="5364616"/>
                </a:lnTo>
                <a:cubicBezTo>
                  <a:pt x="10205806" y="5365507"/>
                  <a:pt x="10206060" y="5365888"/>
                  <a:pt x="10206187" y="5365507"/>
                </a:cubicBezTo>
                <a:cubicBezTo>
                  <a:pt x="10206187" y="5365252"/>
                  <a:pt x="10206187" y="5364871"/>
                  <a:pt x="10206187" y="5364616"/>
                </a:cubicBezTo>
                <a:lnTo>
                  <a:pt x="10205997" y="5363949"/>
                </a:lnTo>
                <a:lnTo>
                  <a:pt x="10206060" y="5363726"/>
                </a:lnTo>
                <a:close/>
                <a:moveTo>
                  <a:pt x="10120840" y="5362327"/>
                </a:moveTo>
                <a:lnTo>
                  <a:pt x="10120967" y="5362327"/>
                </a:lnTo>
                <a:cubicBezTo>
                  <a:pt x="10120967" y="5362327"/>
                  <a:pt x="10121222" y="5362708"/>
                  <a:pt x="10120967" y="5362963"/>
                </a:cubicBezTo>
                <a:cubicBezTo>
                  <a:pt x="10120967" y="5363217"/>
                  <a:pt x="10120713" y="5363471"/>
                  <a:pt x="10120459" y="5363726"/>
                </a:cubicBezTo>
                <a:cubicBezTo>
                  <a:pt x="10119695" y="5364616"/>
                  <a:pt x="10119568" y="5364616"/>
                  <a:pt x="10119950" y="5363471"/>
                </a:cubicBezTo>
                <a:cubicBezTo>
                  <a:pt x="10120204" y="5363090"/>
                  <a:pt x="10120331" y="5362708"/>
                  <a:pt x="10120459" y="5362581"/>
                </a:cubicBezTo>
                <a:cubicBezTo>
                  <a:pt x="10120586" y="5362327"/>
                  <a:pt x="10120713" y="5362327"/>
                  <a:pt x="10120840" y="5362327"/>
                </a:cubicBezTo>
                <a:close/>
                <a:moveTo>
                  <a:pt x="10211657" y="5362200"/>
                </a:moveTo>
                <a:cubicBezTo>
                  <a:pt x="10211402" y="5362454"/>
                  <a:pt x="10211148" y="5362708"/>
                  <a:pt x="10210893" y="5362963"/>
                </a:cubicBezTo>
                <a:cubicBezTo>
                  <a:pt x="10210639" y="5362963"/>
                  <a:pt x="10210385" y="5363090"/>
                  <a:pt x="10210385" y="5362963"/>
                </a:cubicBezTo>
                <a:cubicBezTo>
                  <a:pt x="10210257" y="5362836"/>
                  <a:pt x="10210003" y="5363090"/>
                  <a:pt x="10210003" y="5363090"/>
                </a:cubicBezTo>
                <a:lnTo>
                  <a:pt x="10209876" y="5363217"/>
                </a:lnTo>
                <a:cubicBezTo>
                  <a:pt x="10209749" y="5363471"/>
                  <a:pt x="10209494" y="5363726"/>
                  <a:pt x="10209494" y="5363980"/>
                </a:cubicBezTo>
                <a:cubicBezTo>
                  <a:pt x="10209494" y="5364362"/>
                  <a:pt x="10209494" y="5364616"/>
                  <a:pt x="10209494" y="5364743"/>
                </a:cubicBezTo>
                <a:cubicBezTo>
                  <a:pt x="10209622" y="5364998"/>
                  <a:pt x="10209749" y="5364998"/>
                  <a:pt x="10209876" y="5364998"/>
                </a:cubicBezTo>
                <a:cubicBezTo>
                  <a:pt x="10210257" y="5364998"/>
                  <a:pt x="10210766" y="5364743"/>
                  <a:pt x="10211148" y="5364235"/>
                </a:cubicBezTo>
                <a:cubicBezTo>
                  <a:pt x="10211529" y="5363599"/>
                  <a:pt x="10211911" y="5363090"/>
                  <a:pt x="10212165" y="5362327"/>
                </a:cubicBezTo>
                <a:cubicBezTo>
                  <a:pt x="10212547" y="5361055"/>
                  <a:pt x="10212293" y="5360928"/>
                  <a:pt x="10211657" y="5362200"/>
                </a:cubicBezTo>
                <a:close/>
                <a:moveTo>
                  <a:pt x="9805018" y="5358511"/>
                </a:moveTo>
                <a:cubicBezTo>
                  <a:pt x="9806290" y="5358511"/>
                  <a:pt x="9806035" y="5359528"/>
                  <a:pt x="9804255" y="5362072"/>
                </a:cubicBezTo>
                <a:cubicBezTo>
                  <a:pt x="9801711" y="5365507"/>
                  <a:pt x="9801202" y="5365379"/>
                  <a:pt x="9802855" y="5361691"/>
                </a:cubicBezTo>
                <a:cubicBezTo>
                  <a:pt x="9803237" y="5360928"/>
                  <a:pt x="9803619" y="5360164"/>
                  <a:pt x="9804000" y="5359528"/>
                </a:cubicBezTo>
                <a:cubicBezTo>
                  <a:pt x="9804382" y="5358893"/>
                  <a:pt x="9804763" y="5358638"/>
                  <a:pt x="9805018" y="5358511"/>
                </a:cubicBezTo>
                <a:close/>
                <a:moveTo>
                  <a:pt x="10210003" y="5355585"/>
                </a:moveTo>
                <a:cubicBezTo>
                  <a:pt x="10210257" y="5353042"/>
                  <a:pt x="10209749" y="5353678"/>
                  <a:pt x="10208350" y="5357493"/>
                </a:cubicBezTo>
                <a:cubicBezTo>
                  <a:pt x="10207968" y="5358511"/>
                  <a:pt x="10207713" y="5359401"/>
                  <a:pt x="10207459" y="5360164"/>
                </a:cubicBezTo>
                <a:lnTo>
                  <a:pt x="10207586" y="5360292"/>
                </a:lnTo>
                <a:cubicBezTo>
                  <a:pt x="10207332" y="5361055"/>
                  <a:pt x="10206950" y="5361564"/>
                  <a:pt x="10206950" y="5361818"/>
                </a:cubicBezTo>
                <a:cubicBezTo>
                  <a:pt x="10206950" y="5362072"/>
                  <a:pt x="10206950" y="5362200"/>
                  <a:pt x="10206950" y="5362200"/>
                </a:cubicBezTo>
                <a:cubicBezTo>
                  <a:pt x="10206950" y="5362200"/>
                  <a:pt x="10207078" y="5362200"/>
                  <a:pt x="10207078" y="5362200"/>
                </a:cubicBezTo>
                <a:cubicBezTo>
                  <a:pt x="10207205" y="5362200"/>
                  <a:pt x="10207459" y="5361691"/>
                  <a:pt x="10207968" y="5360928"/>
                </a:cubicBezTo>
                <a:cubicBezTo>
                  <a:pt x="10208477" y="5360037"/>
                  <a:pt x="10208858" y="5359147"/>
                  <a:pt x="10209240" y="5358129"/>
                </a:cubicBezTo>
                <a:cubicBezTo>
                  <a:pt x="10209494" y="5357112"/>
                  <a:pt x="10209876" y="5356221"/>
                  <a:pt x="10210003" y="5355585"/>
                </a:cubicBezTo>
                <a:close/>
                <a:moveTo>
                  <a:pt x="10219161" y="5343757"/>
                </a:moveTo>
                <a:cubicBezTo>
                  <a:pt x="10219288" y="5343629"/>
                  <a:pt x="10219670" y="5343884"/>
                  <a:pt x="10219670" y="5343884"/>
                </a:cubicBezTo>
                <a:lnTo>
                  <a:pt x="10219670" y="5344011"/>
                </a:lnTo>
                <a:cubicBezTo>
                  <a:pt x="10219797" y="5344138"/>
                  <a:pt x="10219924" y="5344265"/>
                  <a:pt x="10219924" y="5344520"/>
                </a:cubicBezTo>
                <a:cubicBezTo>
                  <a:pt x="10219924" y="5344774"/>
                  <a:pt x="10219797" y="5345156"/>
                  <a:pt x="10219797" y="5345537"/>
                </a:cubicBezTo>
                <a:cubicBezTo>
                  <a:pt x="10219670" y="5346046"/>
                  <a:pt x="10219543" y="5346300"/>
                  <a:pt x="10219415" y="5346682"/>
                </a:cubicBezTo>
                <a:cubicBezTo>
                  <a:pt x="10219034" y="5347572"/>
                  <a:pt x="10218780" y="5347318"/>
                  <a:pt x="10218652" y="5345792"/>
                </a:cubicBezTo>
                <a:cubicBezTo>
                  <a:pt x="10218652" y="5345283"/>
                  <a:pt x="10218652" y="5344774"/>
                  <a:pt x="10218652" y="5344392"/>
                </a:cubicBezTo>
                <a:cubicBezTo>
                  <a:pt x="10218780" y="5344011"/>
                  <a:pt x="10218907" y="5343757"/>
                  <a:pt x="10219161" y="5343757"/>
                </a:cubicBezTo>
                <a:close/>
                <a:moveTo>
                  <a:pt x="10134450" y="5338287"/>
                </a:moveTo>
                <a:cubicBezTo>
                  <a:pt x="10132415" y="5339050"/>
                  <a:pt x="10129871" y="5341213"/>
                  <a:pt x="10126818" y="5344774"/>
                </a:cubicBezTo>
                <a:cubicBezTo>
                  <a:pt x="10123766" y="5348335"/>
                  <a:pt x="10121222" y="5351897"/>
                  <a:pt x="10119314" y="5355585"/>
                </a:cubicBezTo>
                <a:cubicBezTo>
                  <a:pt x="10117279" y="5359656"/>
                  <a:pt x="10114862" y="5364743"/>
                  <a:pt x="10112064" y="5370976"/>
                </a:cubicBezTo>
                <a:cubicBezTo>
                  <a:pt x="10109265" y="5377208"/>
                  <a:pt x="10106722" y="5382805"/>
                  <a:pt x="10104559" y="5387765"/>
                </a:cubicBezTo>
                <a:cubicBezTo>
                  <a:pt x="10102397" y="5392726"/>
                  <a:pt x="10101252" y="5395651"/>
                  <a:pt x="10101125" y="5396287"/>
                </a:cubicBezTo>
                <a:cubicBezTo>
                  <a:pt x="10101125" y="5396542"/>
                  <a:pt x="10100998" y="5397051"/>
                  <a:pt x="10100616" y="5397941"/>
                </a:cubicBezTo>
                <a:cubicBezTo>
                  <a:pt x="10100235" y="5398831"/>
                  <a:pt x="10099853" y="5399849"/>
                  <a:pt x="10099217" y="5400994"/>
                </a:cubicBezTo>
                <a:cubicBezTo>
                  <a:pt x="10096546" y="5406717"/>
                  <a:pt x="10094257" y="5412441"/>
                  <a:pt x="10092603" y="5418037"/>
                </a:cubicBezTo>
                <a:cubicBezTo>
                  <a:pt x="10092094" y="5419691"/>
                  <a:pt x="10091586" y="5421090"/>
                  <a:pt x="10091077" y="5422235"/>
                </a:cubicBezTo>
                <a:cubicBezTo>
                  <a:pt x="10090695" y="5423380"/>
                  <a:pt x="10090314" y="5424143"/>
                  <a:pt x="10090186" y="5424270"/>
                </a:cubicBezTo>
                <a:cubicBezTo>
                  <a:pt x="10089932" y="5424524"/>
                  <a:pt x="10089551" y="5425287"/>
                  <a:pt x="10089042" y="5426687"/>
                </a:cubicBezTo>
                <a:cubicBezTo>
                  <a:pt x="10088533" y="5428086"/>
                  <a:pt x="10088151" y="5429358"/>
                  <a:pt x="10087770" y="5430757"/>
                </a:cubicBezTo>
                <a:cubicBezTo>
                  <a:pt x="10087388" y="5432156"/>
                  <a:pt x="10087261" y="5433173"/>
                  <a:pt x="10087134" y="5433682"/>
                </a:cubicBezTo>
                <a:cubicBezTo>
                  <a:pt x="10087134" y="5434064"/>
                  <a:pt x="10087007" y="5434573"/>
                  <a:pt x="10086752" y="5435081"/>
                </a:cubicBezTo>
                <a:cubicBezTo>
                  <a:pt x="10086498" y="5435590"/>
                  <a:pt x="10086243" y="5436099"/>
                  <a:pt x="10085862" y="5436608"/>
                </a:cubicBezTo>
                <a:cubicBezTo>
                  <a:pt x="10085226" y="5437244"/>
                  <a:pt x="10084971" y="5437752"/>
                  <a:pt x="10084971" y="5437880"/>
                </a:cubicBezTo>
                <a:cubicBezTo>
                  <a:pt x="10084971" y="5438007"/>
                  <a:pt x="10085480" y="5438007"/>
                  <a:pt x="10086243" y="5437880"/>
                </a:cubicBezTo>
                <a:cubicBezTo>
                  <a:pt x="10087388" y="5437880"/>
                  <a:pt x="10088406" y="5436480"/>
                  <a:pt x="10089296" y="5434064"/>
                </a:cubicBezTo>
                <a:cubicBezTo>
                  <a:pt x="10089805" y="5433046"/>
                  <a:pt x="10090186" y="5432156"/>
                  <a:pt x="10090568" y="5431393"/>
                </a:cubicBezTo>
                <a:cubicBezTo>
                  <a:pt x="10090949" y="5430630"/>
                  <a:pt x="10091331" y="5430248"/>
                  <a:pt x="10091586" y="5430248"/>
                </a:cubicBezTo>
                <a:cubicBezTo>
                  <a:pt x="10091840" y="5430248"/>
                  <a:pt x="10091967" y="5430121"/>
                  <a:pt x="10091967" y="5429866"/>
                </a:cubicBezTo>
                <a:cubicBezTo>
                  <a:pt x="10091967" y="5429612"/>
                  <a:pt x="10091967" y="5429230"/>
                  <a:pt x="10091967" y="5428849"/>
                </a:cubicBezTo>
                <a:cubicBezTo>
                  <a:pt x="10091586" y="5427831"/>
                  <a:pt x="10091713" y="5427704"/>
                  <a:pt x="10092349" y="5428213"/>
                </a:cubicBezTo>
                <a:cubicBezTo>
                  <a:pt x="10092730" y="5428467"/>
                  <a:pt x="10092857" y="5428976"/>
                  <a:pt x="10092603" y="5429612"/>
                </a:cubicBezTo>
                <a:cubicBezTo>
                  <a:pt x="10092476" y="5430248"/>
                  <a:pt x="10092094" y="5431266"/>
                  <a:pt x="10091586" y="5432665"/>
                </a:cubicBezTo>
                <a:cubicBezTo>
                  <a:pt x="10091077" y="5433682"/>
                  <a:pt x="10090695" y="5434700"/>
                  <a:pt x="10090441" y="5435463"/>
                </a:cubicBezTo>
                <a:cubicBezTo>
                  <a:pt x="10090186" y="5436226"/>
                  <a:pt x="10090059" y="5436735"/>
                  <a:pt x="10090059" y="5436989"/>
                </a:cubicBezTo>
                <a:cubicBezTo>
                  <a:pt x="10090059" y="5437244"/>
                  <a:pt x="10090059" y="5437498"/>
                  <a:pt x="10089932" y="5437880"/>
                </a:cubicBezTo>
                <a:cubicBezTo>
                  <a:pt x="10089677" y="5438261"/>
                  <a:pt x="10089423" y="5438516"/>
                  <a:pt x="10089042" y="5438770"/>
                </a:cubicBezTo>
                <a:cubicBezTo>
                  <a:pt x="10088660" y="5439152"/>
                  <a:pt x="10088406" y="5439533"/>
                  <a:pt x="10088024" y="5440042"/>
                </a:cubicBezTo>
                <a:cubicBezTo>
                  <a:pt x="10087770" y="5440551"/>
                  <a:pt x="10087515" y="5441059"/>
                  <a:pt x="10087515" y="5441695"/>
                </a:cubicBezTo>
                <a:cubicBezTo>
                  <a:pt x="10087515" y="5442204"/>
                  <a:pt x="10087261" y="5442967"/>
                  <a:pt x="10087007" y="5443730"/>
                </a:cubicBezTo>
                <a:cubicBezTo>
                  <a:pt x="10086752" y="5444494"/>
                  <a:pt x="10086625" y="5445257"/>
                  <a:pt x="10086371" y="5445893"/>
                </a:cubicBezTo>
                <a:cubicBezTo>
                  <a:pt x="10086116" y="5446529"/>
                  <a:pt x="10085989" y="5447165"/>
                  <a:pt x="10085862" y="5447673"/>
                </a:cubicBezTo>
                <a:cubicBezTo>
                  <a:pt x="10085862" y="5448182"/>
                  <a:pt x="10085862" y="5448564"/>
                  <a:pt x="10085862" y="5448818"/>
                </a:cubicBezTo>
                <a:cubicBezTo>
                  <a:pt x="10085989" y="5449073"/>
                  <a:pt x="10085989" y="5449327"/>
                  <a:pt x="10085862" y="5449581"/>
                </a:cubicBezTo>
                <a:cubicBezTo>
                  <a:pt x="10085608" y="5449963"/>
                  <a:pt x="10085353" y="5450217"/>
                  <a:pt x="10085099" y="5450345"/>
                </a:cubicBezTo>
                <a:cubicBezTo>
                  <a:pt x="10084844" y="5450472"/>
                  <a:pt x="10084590" y="5450472"/>
                  <a:pt x="10084336" y="5450345"/>
                </a:cubicBezTo>
                <a:cubicBezTo>
                  <a:pt x="10084336" y="5450217"/>
                  <a:pt x="10084336" y="5449709"/>
                  <a:pt x="10084463" y="5448945"/>
                </a:cubicBezTo>
                <a:cubicBezTo>
                  <a:pt x="10084717" y="5448182"/>
                  <a:pt x="10084971" y="5447292"/>
                  <a:pt x="10085353" y="5446274"/>
                </a:cubicBezTo>
                <a:cubicBezTo>
                  <a:pt x="10086752" y="5441695"/>
                  <a:pt x="10086243" y="5440805"/>
                  <a:pt x="10083954" y="5443476"/>
                </a:cubicBezTo>
                <a:cubicBezTo>
                  <a:pt x="10082936" y="5444748"/>
                  <a:pt x="10082682" y="5445638"/>
                  <a:pt x="10083191" y="5446147"/>
                </a:cubicBezTo>
                <a:cubicBezTo>
                  <a:pt x="10083445" y="5446402"/>
                  <a:pt x="10083445" y="5446783"/>
                  <a:pt x="10083318" y="5447546"/>
                </a:cubicBezTo>
                <a:cubicBezTo>
                  <a:pt x="10083191" y="5448309"/>
                  <a:pt x="10082809" y="5449073"/>
                  <a:pt x="10082428" y="5449836"/>
                </a:cubicBezTo>
                <a:cubicBezTo>
                  <a:pt x="10082046" y="5450599"/>
                  <a:pt x="10081537" y="5451235"/>
                  <a:pt x="10081028" y="5451489"/>
                </a:cubicBezTo>
                <a:cubicBezTo>
                  <a:pt x="10080774" y="5451616"/>
                  <a:pt x="10080647" y="5452125"/>
                  <a:pt x="10080393" y="5452888"/>
                </a:cubicBezTo>
                <a:cubicBezTo>
                  <a:pt x="10080138" y="5453652"/>
                  <a:pt x="10080138" y="5454542"/>
                  <a:pt x="10080011" y="5455432"/>
                </a:cubicBezTo>
                <a:cubicBezTo>
                  <a:pt x="10080011" y="5457086"/>
                  <a:pt x="10079884" y="5458358"/>
                  <a:pt x="10079502" y="5459121"/>
                </a:cubicBezTo>
                <a:cubicBezTo>
                  <a:pt x="10079121" y="5460011"/>
                  <a:pt x="10078485" y="5461029"/>
                  <a:pt x="10077594" y="5462173"/>
                </a:cubicBezTo>
                <a:cubicBezTo>
                  <a:pt x="10077085" y="5462809"/>
                  <a:pt x="10076704" y="5463318"/>
                  <a:pt x="10076450" y="5463954"/>
                </a:cubicBezTo>
                <a:cubicBezTo>
                  <a:pt x="10076195" y="5464590"/>
                  <a:pt x="10076068" y="5465099"/>
                  <a:pt x="10076068" y="5465481"/>
                </a:cubicBezTo>
                <a:cubicBezTo>
                  <a:pt x="10076068" y="5465862"/>
                  <a:pt x="10076068" y="5466116"/>
                  <a:pt x="10076450" y="5465989"/>
                </a:cubicBezTo>
                <a:cubicBezTo>
                  <a:pt x="10077085" y="5465989"/>
                  <a:pt x="10077467" y="5466371"/>
                  <a:pt x="10077213" y="5467261"/>
                </a:cubicBezTo>
                <a:cubicBezTo>
                  <a:pt x="10077085" y="5468152"/>
                  <a:pt x="10076577" y="5469169"/>
                  <a:pt x="10075686" y="5470187"/>
                </a:cubicBezTo>
                <a:cubicBezTo>
                  <a:pt x="10075305" y="5470568"/>
                  <a:pt x="10074923" y="5471077"/>
                  <a:pt x="10074669" y="5471586"/>
                </a:cubicBezTo>
                <a:cubicBezTo>
                  <a:pt x="10074414" y="5472095"/>
                  <a:pt x="10074414" y="5472476"/>
                  <a:pt x="10074669" y="5472603"/>
                </a:cubicBezTo>
                <a:cubicBezTo>
                  <a:pt x="10074669" y="5472858"/>
                  <a:pt x="10074669" y="5472985"/>
                  <a:pt x="10074669" y="5473112"/>
                </a:cubicBezTo>
                <a:cubicBezTo>
                  <a:pt x="10074669" y="5473239"/>
                  <a:pt x="10074414" y="5473367"/>
                  <a:pt x="10074160" y="5473367"/>
                </a:cubicBezTo>
                <a:cubicBezTo>
                  <a:pt x="10073906" y="5473367"/>
                  <a:pt x="10073778" y="5473367"/>
                  <a:pt x="10073651" y="5473621"/>
                </a:cubicBezTo>
                <a:cubicBezTo>
                  <a:pt x="10073651" y="5473748"/>
                  <a:pt x="10073651" y="5474002"/>
                  <a:pt x="10073651" y="5474257"/>
                </a:cubicBezTo>
                <a:cubicBezTo>
                  <a:pt x="10073778" y="5474511"/>
                  <a:pt x="10073778" y="5474893"/>
                  <a:pt x="10073651" y="5475656"/>
                </a:cubicBezTo>
                <a:cubicBezTo>
                  <a:pt x="10073524" y="5476419"/>
                  <a:pt x="10073270" y="5477182"/>
                  <a:pt x="10072888" y="5477945"/>
                </a:cubicBezTo>
                <a:cubicBezTo>
                  <a:pt x="10072634" y="5478836"/>
                  <a:pt x="10072379" y="5479726"/>
                  <a:pt x="10072125" y="5480617"/>
                </a:cubicBezTo>
                <a:cubicBezTo>
                  <a:pt x="10071870" y="5481507"/>
                  <a:pt x="10071743" y="5482270"/>
                  <a:pt x="10071743" y="5482779"/>
                </a:cubicBezTo>
                <a:cubicBezTo>
                  <a:pt x="10071743" y="5483288"/>
                  <a:pt x="10071743" y="5483796"/>
                  <a:pt x="10071489" y="5484305"/>
                </a:cubicBezTo>
                <a:cubicBezTo>
                  <a:pt x="10071362" y="5484814"/>
                  <a:pt x="10070980" y="5485068"/>
                  <a:pt x="10070598" y="5485323"/>
                </a:cubicBezTo>
                <a:cubicBezTo>
                  <a:pt x="10070090" y="5485577"/>
                  <a:pt x="10069963" y="5485704"/>
                  <a:pt x="10069835" y="5485959"/>
                </a:cubicBezTo>
                <a:cubicBezTo>
                  <a:pt x="10069835" y="5486213"/>
                  <a:pt x="10069835" y="5486467"/>
                  <a:pt x="10070217" y="5486849"/>
                </a:cubicBezTo>
                <a:cubicBezTo>
                  <a:pt x="10070598" y="5487231"/>
                  <a:pt x="10070853" y="5487612"/>
                  <a:pt x="10070726" y="5488248"/>
                </a:cubicBezTo>
                <a:cubicBezTo>
                  <a:pt x="10070726" y="5488884"/>
                  <a:pt x="10070344" y="5489647"/>
                  <a:pt x="10069835" y="5490665"/>
                </a:cubicBezTo>
                <a:cubicBezTo>
                  <a:pt x="10069327" y="5491555"/>
                  <a:pt x="10068945" y="5492191"/>
                  <a:pt x="10068564" y="5492700"/>
                </a:cubicBezTo>
                <a:cubicBezTo>
                  <a:pt x="10068182" y="5493336"/>
                  <a:pt x="10067927" y="5493590"/>
                  <a:pt x="10067673" y="5493590"/>
                </a:cubicBezTo>
                <a:cubicBezTo>
                  <a:pt x="10067546" y="5493590"/>
                  <a:pt x="10067419" y="5493717"/>
                  <a:pt x="10067419" y="5493972"/>
                </a:cubicBezTo>
                <a:cubicBezTo>
                  <a:pt x="10067419" y="5494226"/>
                  <a:pt x="10067419" y="5494481"/>
                  <a:pt x="10067419" y="5494735"/>
                </a:cubicBezTo>
                <a:cubicBezTo>
                  <a:pt x="10067419" y="5494989"/>
                  <a:pt x="10067546" y="5495371"/>
                  <a:pt x="10067546" y="5495498"/>
                </a:cubicBezTo>
                <a:cubicBezTo>
                  <a:pt x="10067546" y="5495753"/>
                  <a:pt x="10067419" y="5495880"/>
                  <a:pt x="10067164" y="5495880"/>
                </a:cubicBezTo>
                <a:cubicBezTo>
                  <a:pt x="10067037" y="5495880"/>
                  <a:pt x="10066910" y="5496261"/>
                  <a:pt x="10066783" y="5496897"/>
                </a:cubicBezTo>
                <a:cubicBezTo>
                  <a:pt x="10066783" y="5497533"/>
                  <a:pt x="10066655" y="5498424"/>
                  <a:pt x="10066655" y="5499441"/>
                </a:cubicBezTo>
                <a:cubicBezTo>
                  <a:pt x="10066655" y="5500459"/>
                  <a:pt x="10066655" y="5501476"/>
                  <a:pt x="10066528" y="5502494"/>
                </a:cubicBezTo>
                <a:cubicBezTo>
                  <a:pt x="10066401" y="5503511"/>
                  <a:pt x="10066274" y="5504402"/>
                  <a:pt x="10066020" y="5505165"/>
                </a:cubicBezTo>
                <a:cubicBezTo>
                  <a:pt x="10065765" y="5505928"/>
                  <a:pt x="10065511" y="5507073"/>
                  <a:pt x="10065129" y="5508599"/>
                </a:cubicBezTo>
                <a:cubicBezTo>
                  <a:pt x="10064748" y="5510125"/>
                  <a:pt x="10064366" y="5511779"/>
                  <a:pt x="10063984" y="5513432"/>
                </a:cubicBezTo>
                <a:cubicBezTo>
                  <a:pt x="10063603" y="5515213"/>
                  <a:pt x="10063221" y="5516994"/>
                  <a:pt x="10062712" y="5519029"/>
                </a:cubicBezTo>
                <a:cubicBezTo>
                  <a:pt x="10062331" y="5521064"/>
                  <a:pt x="10061822" y="5522590"/>
                  <a:pt x="10061568" y="5523862"/>
                </a:cubicBezTo>
                <a:cubicBezTo>
                  <a:pt x="10061568" y="5523989"/>
                  <a:pt x="10061568" y="5524117"/>
                  <a:pt x="10061568" y="5524371"/>
                </a:cubicBezTo>
                <a:cubicBezTo>
                  <a:pt x="10061059" y="5526406"/>
                  <a:pt x="10060677" y="5527932"/>
                  <a:pt x="10060550" y="5528950"/>
                </a:cubicBezTo>
                <a:cubicBezTo>
                  <a:pt x="10060296" y="5529968"/>
                  <a:pt x="10060169" y="5531112"/>
                  <a:pt x="10060041" y="5532130"/>
                </a:cubicBezTo>
                <a:cubicBezTo>
                  <a:pt x="10059914" y="5533147"/>
                  <a:pt x="10059787" y="5534674"/>
                  <a:pt x="10059660" y="5536582"/>
                </a:cubicBezTo>
                <a:cubicBezTo>
                  <a:pt x="10059533" y="5538235"/>
                  <a:pt x="10059278" y="5539634"/>
                  <a:pt x="10059151" y="5540652"/>
                </a:cubicBezTo>
                <a:cubicBezTo>
                  <a:pt x="10058897" y="5541797"/>
                  <a:pt x="10058769" y="5542305"/>
                  <a:pt x="10058643" y="5542305"/>
                </a:cubicBezTo>
                <a:cubicBezTo>
                  <a:pt x="10058515" y="5542305"/>
                  <a:pt x="10058388" y="5542814"/>
                  <a:pt x="10058261" y="5543704"/>
                </a:cubicBezTo>
                <a:cubicBezTo>
                  <a:pt x="10058261" y="5544595"/>
                  <a:pt x="10058134" y="5545612"/>
                  <a:pt x="10058261" y="5546884"/>
                </a:cubicBezTo>
                <a:cubicBezTo>
                  <a:pt x="10058261" y="5548283"/>
                  <a:pt x="10058261" y="5550573"/>
                  <a:pt x="10058134" y="5553626"/>
                </a:cubicBezTo>
                <a:cubicBezTo>
                  <a:pt x="10058134" y="5556678"/>
                  <a:pt x="10058006" y="5559985"/>
                  <a:pt x="10057879" y="5563292"/>
                </a:cubicBezTo>
                <a:cubicBezTo>
                  <a:pt x="10057497" y="5573976"/>
                  <a:pt x="10058261" y="5583007"/>
                  <a:pt x="10060296" y="5590639"/>
                </a:cubicBezTo>
                <a:cubicBezTo>
                  <a:pt x="10060677" y="5592038"/>
                  <a:pt x="10061186" y="5593691"/>
                  <a:pt x="10061695" y="5595345"/>
                </a:cubicBezTo>
                <a:cubicBezTo>
                  <a:pt x="10062331" y="5596998"/>
                  <a:pt x="10062840" y="5598525"/>
                  <a:pt x="10063476" y="5599797"/>
                </a:cubicBezTo>
                <a:cubicBezTo>
                  <a:pt x="10064112" y="5601069"/>
                  <a:pt x="10064366" y="5601705"/>
                  <a:pt x="10064620" y="5601705"/>
                </a:cubicBezTo>
                <a:cubicBezTo>
                  <a:pt x="10064748" y="5601705"/>
                  <a:pt x="10065129" y="5602086"/>
                  <a:pt x="10065765" y="5603104"/>
                </a:cubicBezTo>
                <a:cubicBezTo>
                  <a:pt x="10066401" y="5603994"/>
                  <a:pt x="10067037" y="5605266"/>
                  <a:pt x="10067800" y="5606665"/>
                </a:cubicBezTo>
                <a:cubicBezTo>
                  <a:pt x="10070726" y="5612262"/>
                  <a:pt x="10072507" y="5614551"/>
                  <a:pt x="10073524" y="5613788"/>
                </a:cubicBezTo>
                <a:cubicBezTo>
                  <a:pt x="10073651" y="5613788"/>
                  <a:pt x="10074160" y="5613915"/>
                  <a:pt x="10074923" y="5614424"/>
                </a:cubicBezTo>
                <a:cubicBezTo>
                  <a:pt x="10075686" y="5614933"/>
                  <a:pt x="10076577" y="5615696"/>
                  <a:pt x="10077467" y="5616586"/>
                </a:cubicBezTo>
                <a:cubicBezTo>
                  <a:pt x="10078739" y="5617858"/>
                  <a:pt x="10080011" y="5618748"/>
                  <a:pt x="10081283" y="5619384"/>
                </a:cubicBezTo>
                <a:cubicBezTo>
                  <a:pt x="10082555" y="5620020"/>
                  <a:pt x="10084081" y="5620529"/>
                  <a:pt x="10086116" y="5620911"/>
                </a:cubicBezTo>
                <a:lnTo>
                  <a:pt x="10086116" y="5621801"/>
                </a:lnTo>
                <a:cubicBezTo>
                  <a:pt x="10093239" y="5623073"/>
                  <a:pt x="10098581" y="5622310"/>
                  <a:pt x="10102015" y="5619512"/>
                </a:cubicBezTo>
                <a:cubicBezTo>
                  <a:pt x="10102524" y="5619003"/>
                  <a:pt x="10103287" y="5618494"/>
                  <a:pt x="10103924" y="5618113"/>
                </a:cubicBezTo>
                <a:cubicBezTo>
                  <a:pt x="10104559" y="5617731"/>
                  <a:pt x="10105068" y="5617477"/>
                  <a:pt x="10105450" y="5617477"/>
                </a:cubicBezTo>
                <a:cubicBezTo>
                  <a:pt x="10105958" y="5617477"/>
                  <a:pt x="10106722" y="5616968"/>
                  <a:pt x="10107739" y="5616205"/>
                </a:cubicBezTo>
                <a:cubicBezTo>
                  <a:pt x="10108757" y="5615314"/>
                  <a:pt x="10109647" y="5614424"/>
                  <a:pt x="10110410" y="5613406"/>
                </a:cubicBezTo>
                <a:cubicBezTo>
                  <a:pt x="10111173" y="5612389"/>
                  <a:pt x="10111682" y="5611626"/>
                  <a:pt x="10111682" y="5611117"/>
                </a:cubicBezTo>
                <a:cubicBezTo>
                  <a:pt x="10111809" y="5610227"/>
                  <a:pt x="10112445" y="5609718"/>
                  <a:pt x="10113590" y="5609718"/>
                </a:cubicBezTo>
                <a:cubicBezTo>
                  <a:pt x="10114735" y="5609718"/>
                  <a:pt x="10115752" y="5608700"/>
                  <a:pt x="10116770" y="5606792"/>
                </a:cubicBezTo>
                <a:cubicBezTo>
                  <a:pt x="10117151" y="5606029"/>
                  <a:pt x="10117788" y="5604884"/>
                  <a:pt x="10118551" y="5603485"/>
                </a:cubicBezTo>
                <a:cubicBezTo>
                  <a:pt x="10119314" y="5602086"/>
                  <a:pt x="10120077" y="5600687"/>
                  <a:pt x="10120840" y="5599288"/>
                </a:cubicBezTo>
                <a:cubicBezTo>
                  <a:pt x="10121603" y="5597762"/>
                  <a:pt x="10122366" y="5596617"/>
                  <a:pt x="10122875" y="5595472"/>
                </a:cubicBezTo>
                <a:cubicBezTo>
                  <a:pt x="10123511" y="5594455"/>
                  <a:pt x="10123893" y="5593946"/>
                  <a:pt x="10124020" y="5593819"/>
                </a:cubicBezTo>
                <a:cubicBezTo>
                  <a:pt x="10124274" y="5593691"/>
                  <a:pt x="10124529" y="5593055"/>
                  <a:pt x="10124910" y="5591911"/>
                </a:cubicBezTo>
                <a:cubicBezTo>
                  <a:pt x="10125292" y="5590766"/>
                  <a:pt x="10125674" y="5589494"/>
                  <a:pt x="10126055" y="5587968"/>
                </a:cubicBezTo>
                <a:cubicBezTo>
                  <a:pt x="10126691" y="5585933"/>
                  <a:pt x="10127073" y="5583770"/>
                  <a:pt x="10127200" y="5581226"/>
                </a:cubicBezTo>
                <a:cubicBezTo>
                  <a:pt x="10127327" y="5578683"/>
                  <a:pt x="10127454" y="5574994"/>
                  <a:pt x="10127454" y="5570033"/>
                </a:cubicBezTo>
                <a:cubicBezTo>
                  <a:pt x="10127454" y="5566472"/>
                  <a:pt x="10127200" y="5563292"/>
                  <a:pt x="10127073" y="5560367"/>
                </a:cubicBezTo>
                <a:cubicBezTo>
                  <a:pt x="10127073" y="5557568"/>
                  <a:pt x="10126818" y="5555661"/>
                  <a:pt x="10126691" y="5554770"/>
                </a:cubicBezTo>
                <a:cubicBezTo>
                  <a:pt x="10126564" y="5554007"/>
                  <a:pt x="10126309" y="5552862"/>
                  <a:pt x="10126182" y="5551209"/>
                </a:cubicBezTo>
                <a:cubicBezTo>
                  <a:pt x="10126055" y="5549683"/>
                  <a:pt x="10125801" y="5548029"/>
                  <a:pt x="10125674" y="5546503"/>
                </a:cubicBezTo>
                <a:cubicBezTo>
                  <a:pt x="10125419" y="5544213"/>
                  <a:pt x="10125037" y="5541797"/>
                  <a:pt x="10124402" y="5539253"/>
                </a:cubicBezTo>
                <a:cubicBezTo>
                  <a:pt x="10123766" y="5536582"/>
                  <a:pt x="10122494" y="5532384"/>
                  <a:pt x="10120713" y="5526533"/>
                </a:cubicBezTo>
                <a:cubicBezTo>
                  <a:pt x="10120331" y="5525389"/>
                  <a:pt x="10119950" y="5524117"/>
                  <a:pt x="10119314" y="5522718"/>
                </a:cubicBezTo>
                <a:cubicBezTo>
                  <a:pt x="10118805" y="5521318"/>
                  <a:pt x="10118169" y="5520046"/>
                  <a:pt x="10117660" y="5518902"/>
                </a:cubicBezTo>
                <a:cubicBezTo>
                  <a:pt x="10117024" y="5517757"/>
                  <a:pt x="10116516" y="5516485"/>
                  <a:pt x="10115752" y="5514959"/>
                </a:cubicBezTo>
                <a:cubicBezTo>
                  <a:pt x="10115116" y="5513432"/>
                  <a:pt x="10114480" y="5512160"/>
                  <a:pt x="10114099" y="5510889"/>
                </a:cubicBezTo>
                <a:cubicBezTo>
                  <a:pt x="10113590" y="5509744"/>
                  <a:pt x="10113081" y="5508599"/>
                  <a:pt x="10112573" y="5507709"/>
                </a:cubicBezTo>
                <a:cubicBezTo>
                  <a:pt x="10112064" y="5506691"/>
                  <a:pt x="10111682" y="5506182"/>
                  <a:pt x="10111428" y="5505801"/>
                </a:cubicBezTo>
                <a:cubicBezTo>
                  <a:pt x="10110283" y="5504147"/>
                  <a:pt x="10112445" y="5501985"/>
                  <a:pt x="10117788" y="5499314"/>
                </a:cubicBezTo>
                <a:cubicBezTo>
                  <a:pt x="10119060" y="5498678"/>
                  <a:pt x="10120331" y="5498042"/>
                  <a:pt x="10121603" y="5497152"/>
                </a:cubicBezTo>
                <a:cubicBezTo>
                  <a:pt x="10122875" y="5496261"/>
                  <a:pt x="10123893" y="5495498"/>
                  <a:pt x="10124656" y="5494862"/>
                </a:cubicBezTo>
                <a:cubicBezTo>
                  <a:pt x="10125419" y="5494226"/>
                  <a:pt x="10126055" y="5493590"/>
                  <a:pt x="10126818" y="5492954"/>
                </a:cubicBezTo>
                <a:cubicBezTo>
                  <a:pt x="10127581" y="5492318"/>
                  <a:pt x="10128217" y="5491937"/>
                  <a:pt x="10128726" y="5491682"/>
                </a:cubicBezTo>
                <a:cubicBezTo>
                  <a:pt x="10129235" y="5491428"/>
                  <a:pt x="10130125" y="5490919"/>
                  <a:pt x="10131397" y="5490029"/>
                </a:cubicBezTo>
                <a:cubicBezTo>
                  <a:pt x="10132669" y="5489138"/>
                  <a:pt x="10133941" y="5487994"/>
                  <a:pt x="10135340" y="5486849"/>
                </a:cubicBezTo>
                <a:cubicBezTo>
                  <a:pt x="10136739" y="5485577"/>
                  <a:pt x="10138011" y="5484560"/>
                  <a:pt x="10139283" y="5483669"/>
                </a:cubicBezTo>
                <a:cubicBezTo>
                  <a:pt x="10140555" y="5482779"/>
                  <a:pt x="10141319" y="5482143"/>
                  <a:pt x="10141827" y="5482016"/>
                </a:cubicBezTo>
                <a:cubicBezTo>
                  <a:pt x="10142336" y="5481888"/>
                  <a:pt x="10142717" y="5481507"/>
                  <a:pt x="10143226" y="5481125"/>
                </a:cubicBezTo>
                <a:cubicBezTo>
                  <a:pt x="10143735" y="5480744"/>
                  <a:pt x="10143990" y="5480235"/>
                  <a:pt x="10144244" y="5479853"/>
                </a:cubicBezTo>
                <a:cubicBezTo>
                  <a:pt x="10144498" y="5479345"/>
                  <a:pt x="10145134" y="5478709"/>
                  <a:pt x="10146025" y="5477945"/>
                </a:cubicBezTo>
                <a:cubicBezTo>
                  <a:pt x="10146915" y="5477182"/>
                  <a:pt x="10148060" y="5476419"/>
                  <a:pt x="10149205" y="5475529"/>
                </a:cubicBezTo>
                <a:cubicBezTo>
                  <a:pt x="10150349" y="5474638"/>
                  <a:pt x="10151748" y="5473494"/>
                  <a:pt x="10153147" y="5472222"/>
                </a:cubicBezTo>
                <a:cubicBezTo>
                  <a:pt x="10154674" y="5470950"/>
                  <a:pt x="10155946" y="5469678"/>
                  <a:pt x="10157218" y="5468533"/>
                </a:cubicBezTo>
                <a:cubicBezTo>
                  <a:pt x="10158362" y="5467388"/>
                  <a:pt x="10159380" y="5466244"/>
                  <a:pt x="10160525" y="5465099"/>
                </a:cubicBezTo>
                <a:cubicBezTo>
                  <a:pt x="10161669" y="5463954"/>
                  <a:pt x="10162432" y="5463191"/>
                  <a:pt x="10162941" y="5462682"/>
                </a:cubicBezTo>
                <a:cubicBezTo>
                  <a:pt x="10163450" y="5462173"/>
                  <a:pt x="10164341" y="5461410"/>
                  <a:pt x="10165485" y="5460266"/>
                </a:cubicBezTo>
                <a:cubicBezTo>
                  <a:pt x="10166630" y="5459121"/>
                  <a:pt x="10167775" y="5457976"/>
                  <a:pt x="10169047" y="5456704"/>
                </a:cubicBezTo>
                <a:cubicBezTo>
                  <a:pt x="10170191" y="5455432"/>
                  <a:pt x="10171590" y="5454033"/>
                  <a:pt x="10172990" y="5452634"/>
                </a:cubicBezTo>
                <a:cubicBezTo>
                  <a:pt x="10174389" y="5451235"/>
                  <a:pt x="10175661" y="5449963"/>
                  <a:pt x="10176551" y="5449073"/>
                </a:cubicBezTo>
                <a:cubicBezTo>
                  <a:pt x="10177568" y="5448182"/>
                  <a:pt x="10178205" y="5447419"/>
                  <a:pt x="10178713" y="5446783"/>
                </a:cubicBezTo>
                <a:cubicBezTo>
                  <a:pt x="10179095" y="5446274"/>
                  <a:pt x="10179349" y="5445766"/>
                  <a:pt x="10179349" y="5445384"/>
                </a:cubicBezTo>
                <a:cubicBezTo>
                  <a:pt x="10179349" y="5445002"/>
                  <a:pt x="10179222" y="5444621"/>
                  <a:pt x="10178968" y="5444239"/>
                </a:cubicBezTo>
                <a:cubicBezTo>
                  <a:pt x="10178459" y="5443476"/>
                  <a:pt x="10177442" y="5442586"/>
                  <a:pt x="10175915" y="5441823"/>
                </a:cubicBezTo>
                <a:cubicBezTo>
                  <a:pt x="10174389" y="5440932"/>
                  <a:pt x="10172990" y="5440296"/>
                  <a:pt x="10171463" y="5439787"/>
                </a:cubicBezTo>
                <a:cubicBezTo>
                  <a:pt x="10169937" y="5439279"/>
                  <a:pt x="10168792" y="5439152"/>
                  <a:pt x="10168029" y="5439406"/>
                </a:cubicBezTo>
                <a:cubicBezTo>
                  <a:pt x="10167012" y="5439915"/>
                  <a:pt x="10166375" y="5439533"/>
                  <a:pt x="10166121" y="5438516"/>
                </a:cubicBezTo>
                <a:cubicBezTo>
                  <a:pt x="10166121" y="5438134"/>
                  <a:pt x="10165740" y="5437752"/>
                  <a:pt x="10165358" y="5437371"/>
                </a:cubicBezTo>
                <a:cubicBezTo>
                  <a:pt x="10164976" y="5436989"/>
                  <a:pt x="10164468" y="5436608"/>
                  <a:pt x="10163832" y="5436480"/>
                </a:cubicBezTo>
                <a:cubicBezTo>
                  <a:pt x="10163323" y="5436226"/>
                  <a:pt x="10162814" y="5435972"/>
                  <a:pt x="10162432" y="5435717"/>
                </a:cubicBezTo>
                <a:cubicBezTo>
                  <a:pt x="10162051" y="5435463"/>
                  <a:pt x="10161924" y="5435209"/>
                  <a:pt x="10161924" y="5434954"/>
                </a:cubicBezTo>
                <a:cubicBezTo>
                  <a:pt x="10161924" y="5434700"/>
                  <a:pt x="10161797" y="5434573"/>
                  <a:pt x="10161415" y="5434445"/>
                </a:cubicBezTo>
                <a:cubicBezTo>
                  <a:pt x="10161033" y="5434318"/>
                  <a:pt x="10160652" y="5434318"/>
                  <a:pt x="10160270" y="5434445"/>
                </a:cubicBezTo>
                <a:cubicBezTo>
                  <a:pt x="10159634" y="5434445"/>
                  <a:pt x="10159126" y="5434700"/>
                  <a:pt x="10158998" y="5435081"/>
                </a:cubicBezTo>
                <a:cubicBezTo>
                  <a:pt x="10158871" y="5435336"/>
                  <a:pt x="10158998" y="5436099"/>
                  <a:pt x="10159126" y="5437116"/>
                </a:cubicBezTo>
                <a:cubicBezTo>
                  <a:pt x="10159380" y="5438134"/>
                  <a:pt x="10159380" y="5439024"/>
                  <a:pt x="10159126" y="5439533"/>
                </a:cubicBezTo>
                <a:cubicBezTo>
                  <a:pt x="10158871" y="5440169"/>
                  <a:pt x="10158235" y="5440678"/>
                  <a:pt x="10157345" y="5441441"/>
                </a:cubicBezTo>
                <a:cubicBezTo>
                  <a:pt x="10156709" y="5441950"/>
                  <a:pt x="10156200" y="5442459"/>
                  <a:pt x="10155691" y="5442840"/>
                </a:cubicBezTo>
                <a:cubicBezTo>
                  <a:pt x="10155183" y="5443222"/>
                  <a:pt x="10155055" y="5443603"/>
                  <a:pt x="10155055" y="5443730"/>
                </a:cubicBezTo>
                <a:lnTo>
                  <a:pt x="10154843" y="5444014"/>
                </a:lnTo>
                <a:lnTo>
                  <a:pt x="10154674" y="5444112"/>
                </a:lnTo>
                <a:lnTo>
                  <a:pt x="10154392" y="5444333"/>
                </a:lnTo>
                <a:lnTo>
                  <a:pt x="10153911" y="5444494"/>
                </a:lnTo>
                <a:cubicBezTo>
                  <a:pt x="10153656" y="5444494"/>
                  <a:pt x="10153274" y="5444748"/>
                  <a:pt x="10152639" y="5445257"/>
                </a:cubicBezTo>
                <a:cubicBezTo>
                  <a:pt x="10152003" y="5445766"/>
                  <a:pt x="10151367" y="5446402"/>
                  <a:pt x="10150731" y="5447165"/>
                </a:cubicBezTo>
                <a:cubicBezTo>
                  <a:pt x="10150222" y="5447801"/>
                  <a:pt x="10149586" y="5448437"/>
                  <a:pt x="10149077" y="5448945"/>
                </a:cubicBezTo>
                <a:cubicBezTo>
                  <a:pt x="10148441" y="5449454"/>
                  <a:pt x="10148060" y="5449709"/>
                  <a:pt x="10147932" y="5449709"/>
                </a:cubicBezTo>
                <a:cubicBezTo>
                  <a:pt x="10147678" y="5449709"/>
                  <a:pt x="10147551" y="5449709"/>
                  <a:pt x="10147424" y="5449963"/>
                </a:cubicBezTo>
                <a:cubicBezTo>
                  <a:pt x="10147424" y="5450090"/>
                  <a:pt x="10147424" y="5450345"/>
                  <a:pt x="10147551" y="5450599"/>
                </a:cubicBezTo>
                <a:cubicBezTo>
                  <a:pt x="10147551" y="5450853"/>
                  <a:pt x="10147551" y="5450980"/>
                  <a:pt x="10147551" y="5451235"/>
                </a:cubicBezTo>
                <a:cubicBezTo>
                  <a:pt x="10147551" y="5451362"/>
                  <a:pt x="10147296" y="5451489"/>
                  <a:pt x="10146915" y="5451489"/>
                </a:cubicBezTo>
                <a:cubicBezTo>
                  <a:pt x="10146660" y="5451489"/>
                  <a:pt x="10146152" y="5451744"/>
                  <a:pt x="10145516" y="5452252"/>
                </a:cubicBezTo>
                <a:cubicBezTo>
                  <a:pt x="10144880" y="5452761"/>
                  <a:pt x="10144244" y="5453397"/>
                  <a:pt x="10143608" y="5454160"/>
                </a:cubicBezTo>
                <a:cubicBezTo>
                  <a:pt x="10142972" y="5454796"/>
                  <a:pt x="10142209" y="5455559"/>
                  <a:pt x="10141319" y="5456195"/>
                </a:cubicBezTo>
                <a:cubicBezTo>
                  <a:pt x="10140428" y="5456959"/>
                  <a:pt x="10139665" y="5457467"/>
                  <a:pt x="10139029" y="5457849"/>
                </a:cubicBezTo>
                <a:cubicBezTo>
                  <a:pt x="10138393" y="5458231"/>
                  <a:pt x="10137630" y="5458739"/>
                  <a:pt x="10136739" y="5459375"/>
                </a:cubicBezTo>
                <a:cubicBezTo>
                  <a:pt x="10135849" y="5460011"/>
                  <a:pt x="10135086" y="5460647"/>
                  <a:pt x="10134450" y="5461410"/>
                </a:cubicBezTo>
                <a:cubicBezTo>
                  <a:pt x="10133687" y="5462046"/>
                  <a:pt x="10132796" y="5462937"/>
                  <a:pt x="10131524" y="5464081"/>
                </a:cubicBezTo>
                <a:cubicBezTo>
                  <a:pt x="10130252" y="5465226"/>
                  <a:pt x="10128981" y="5466244"/>
                  <a:pt x="10127709" y="5467261"/>
                </a:cubicBezTo>
                <a:cubicBezTo>
                  <a:pt x="10126437" y="5468279"/>
                  <a:pt x="10125419" y="5469042"/>
                  <a:pt x="10124529" y="5469805"/>
                </a:cubicBezTo>
                <a:cubicBezTo>
                  <a:pt x="10123638" y="5470568"/>
                  <a:pt x="10123257" y="5471077"/>
                  <a:pt x="10123130" y="5471331"/>
                </a:cubicBezTo>
                <a:cubicBezTo>
                  <a:pt x="10123003" y="5471459"/>
                  <a:pt x="10122875" y="5471586"/>
                  <a:pt x="10122621" y="5471713"/>
                </a:cubicBezTo>
                <a:cubicBezTo>
                  <a:pt x="10122494" y="5471840"/>
                  <a:pt x="10122239" y="5471967"/>
                  <a:pt x="10121858" y="5471967"/>
                </a:cubicBezTo>
                <a:cubicBezTo>
                  <a:pt x="10121603" y="5471967"/>
                  <a:pt x="10121349" y="5472095"/>
                  <a:pt x="10120967" y="5472349"/>
                </a:cubicBezTo>
                <a:cubicBezTo>
                  <a:pt x="10120586" y="5472603"/>
                  <a:pt x="10120204" y="5472985"/>
                  <a:pt x="10119950" y="5473239"/>
                </a:cubicBezTo>
                <a:cubicBezTo>
                  <a:pt x="10118932" y="5474257"/>
                  <a:pt x="10117151" y="5475783"/>
                  <a:pt x="10114353" y="5477691"/>
                </a:cubicBezTo>
                <a:cubicBezTo>
                  <a:pt x="10111682" y="5479599"/>
                  <a:pt x="10108630" y="5481507"/>
                  <a:pt x="10105577" y="5483415"/>
                </a:cubicBezTo>
                <a:cubicBezTo>
                  <a:pt x="10102397" y="5485323"/>
                  <a:pt x="10099726" y="5486722"/>
                  <a:pt x="10097691" y="5487867"/>
                </a:cubicBezTo>
                <a:cubicBezTo>
                  <a:pt x="10097691" y="5487867"/>
                  <a:pt x="10097564" y="5487867"/>
                  <a:pt x="10097309" y="5487994"/>
                </a:cubicBezTo>
                <a:cubicBezTo>
                  <a:pt x="10094384" y="5489393"/>
                  <a:pt x="10092222" y="5490410"/>
                  <a:pt x="10090823" y="5490919"/>
                </a:cubicBezTo>
                <a:cubicBezTo>
                  <a:pt x="10089423" y="5491428"/>
                  <a:pt x="10088660" y="5491555"/>
                  <a:pt x="10088406" y="5491174"/>
                </a:cubicBezTo>
                <a:cubicBezTo>
                  <a:pt x="10088151" y="5490919"/>
                  <a:pt x="10088024" y="5490156"/>
                  <a:pt x="10088151" y="5489011"/>
                </a:cubicBezTo>
                <a:cubicBezTo>
                  <a:pt x="10088151" y="5488121"/>
                  <a:pt x="10088151" y="5487358"/>
                  <a:pt x="10088406" y="5486722"/>
                </a:cubicBezTo>
                <a:cubicBezTo>
                  <a:pt x="10088533" y="5486086"/>
                  <a:pt x="10088660" y="5485704"/>
                  <a:pt x="10088787" y="5485450"/>
                </a:cubicBezTo>
                <a:cubicBezTo>
                  <a:pt x="10089042" y="5485323"/>
                  <a:pt x="10089169" y="5484941"/>
                  <a:pt x="10089296" y="5484560"/>
                </a:cubicBezTo>
                <a:cubicBezTo>
                  <a:pt x="10089296" y="5484178"/>
                  <a:pt x="10089551" y="5483796"/>
                  <a:pt x="10089551" y="5483415"/>
                </a:cubicBezTo>
                <a:cubicBezTo>
                  <a:pt x="10089551" y="5482906"/>
                  <a:pt x="10089551" y="5482397"/>
                  <a:pt x="10089677" y="5481888"/>
                </a:cubicBezTo>
                <a:cubicBezTo>
                  <a:pt x="10089805" y="5481380"/>
                  <a:pt x="10089932" y="5480871"/>
                  <a:pt x="10090186" y="5480489"/>
                </a:cubicBezTo>
                <a:cubicBezTo>
                  <a:pt x="10090695" y="5479472"/>
                  <a:pt x="10091204" y="5478073"/>
                  <a:pt x="10091967" y="5476165"/>
                </a:cubicBezTo>
                <a:cubicBezTo>
                  <a:pt x="10092730" y="5474257"/>
                  <a:pt x="10093494" y="5472349"/>
                  <a:pt x="10094257" y="5470441"/>
                </a:cubicBezTo>
                <a:cubicBezTo>
                  <a:pt x="10094892" y="5469169"/>
                  <a:pt x="10095274" y="5467770"/>
                  <a:pt x="10095656" y="5466498"/>
                </a:cubicBezTo>
                <a:cubicBezTo>
                  <a:pt x="10096037" y="5465099"/>
                  <a:pt x="10096292" y="5463954"/>
                  <a:pt x="10096546" y="5462937"/>
                </a:cubicBezTo>
                <a:cubicBezTo>
                  <a:pt x="10096673" y="5461919"/>
                  <a:pt x="10096673" y="5461410"/>
                  <a:pt x="10096546" y="5461283"/>
                </a:cubicBezTo>
                <a:cubicBezTo>
                  <a:pt x="10096546" y="5461156"/>
                  <a:pt x="10096546" y="5460774"/>
                  <a:pt x="10096801" y="5460266"/>
                </a:cubicBezTo>
                <a:cubicBezTo>
                  <a:pt x="10097055" y="5459630"/>
                  <a:pt x="10097309" y="5459121"/>
                  <a:pt x="10097818" y="5458485"/>
                </a:cubicBezTo>
                <a:cubicBezTo>
                  <a:pt x="10098327" y="5457722"/>
                  <a:pt x="10098709" y="5457086"/>
                  <a:pt x="10098963" y="5456323"/>
                </a:cubicBezTo>
                <a:cubicBezTo>
                  <a:pt x="10099217" y="5455559"/>
                  <a:pt x="10099344" y="5455178"/>
                  <a:pt x="10099344" y="5454796"/>
                </a:cubicBezTo>
                <a:cubicBezTo>
                  <a:pt x="10099344" y="5454542"/>
                  <a:pt x="10099472" y="5453779"/>
                  <a:pt x="10099853" y="5452634"/>
                </a:cubicBezTo>
                <a:cubicBezTo>
                  <a:pt x="10100235" y="5451489"/>
                  <a:pt x="10100744" y="5450217"/>
                  <a:pt x="10101252" y="5448945"/>
                </a:cubicBezTo>
                <a:cubicBezTo>
                  <a:pt x="10102397" y="5446147"/>
                  <a:pt x="10104050" y="5442204"/>
                  <a:pt x="10105958" y="5437116"/>
                </a:cubicBezTo>
                <a:cubicBezTo>
                  <a:pt x="10107866" y="5432029"/>
                  <a:pt x="10109647" y="5427195"/>
                  <a:pt x="10111173" y="5422362"/>
                </a:cubicBezTo>
                <a:cubicBezTo>
                  <a:pt x="10111682" y="5420836"/>
                  <a:pt x="10112318" y="5419309"/>
                  <a:pt x="10112954" y="5417529"/>
                </a:cubicBezTo>
                <a:cubicBezTo>
                  <a:pt x="10113590" y="5415875"/>
                  <a:pt x="10114099" y="5414476"/>
                  <a:pt x="10114608" y="5413458"/>
                </a:cubicBezTo>
                <a:cubicBezTo>
                  <a:pt x="10115116" y="5412441"/>
                  <a:pt x="10115625" y="5411042"/>
                  <a:pt x="10116261" y="5409515"/>
                </a:cubicBezTo>
                <a:cubicBezTo>
                  <a:pt x="10116897" y="5407862"/>
                  <a:pt x="10117533" y="5406336"/>
                  <a:pt x="10118042" y="5404809"/>
                </a:cubicBezTo>
                <a:cubicBezTo>
                  <a:pt x="10118551" y="5403410"/>
                  <a:pt x="10119060" y="5402011"/>
                  <a:pt x="10119695" y="5400612"/>
                </a:cubicBezTo>
                <a:cubicBezTo>
                  <a:pt x="10120331" y="5399340"/>
                  <a:pt x="10120840" y="5398322"/>
                  <a:pt x="10121349" y="5397686"/>
                </a:cubicBezTo>
                <a:cubicBezTo>
                  <a:pt x="10121858" y="5397051"/>
                  <a:pt x="10122366" y="5396287"/>
                  <a:pt x="10122875" y="5395270"/>
                </a:cubicBezTo>
                <a:cubicBezTo>
                  <a:pt x="10123384" y="5394252"/>
                  <a:pt x="10123893" y="5393108"/>
                  <a:pt x="10124274" y="5391963"/>
                </a:cubicBezTo>
                <a:cubicBezTo>
                  <a:pt x="10124656" y="5390818"/>
                  <a:pt x="10125292" y="5389419"/>
                  <a:pt x="10126182" y="5387511"/>
                </a:cubicBezTo>
                <a:cubicBezTo>
                  <a:pt x="10126946" y="5385730"/>
                  <a:pt x="10127836" y="5383950"/>
                  <a:pt x="10128599" y="5382423"/>
                </a:cubicBezTo>
                <a:cubicBezTo>
                  <a:pt x="10129362" y="5380897"/>
                  <a:pt x="10129998" y="5379879"/>
                  <a:pt x="10130507" y="5379371"/>
                </a:cubicBezTo>
                <a:cubicBezTo>
                  <a:pt x="10130634" y="5379371"/>
                  <a:pt x="10130761" y="5379371"/>
                  <a:pt x="10130634" y="5379752"/>
                </a:cubicBezTo>
                <a:cubicBezTo>
                  <a:pt x="10130634" y="5380134"/>
                  <a:pt x="10130507" y="5380515"/>
                  <a:pt x="10130252" y="5381151"/>
                </a:cubicBezTo>
                <a:cubicBezTo>
                  <a:pt x="10130252" y="5381915"/>
                  <a:pt x="10130252" y="5382423"/>
                  <a:pt x="10130252" y="5382805"/>
                </a:cubicBezTo>
                <a:cubicBezTo>
                  <a:pt x="10130252" y="5383186"/>
                  <a:pt x="10130380" y="5383314"/>
                  <a:pt x="10130634" y="5383314"/>
                </a:cubicBezTo>
                <a:cubicBezTo>
                  <a:pt x="10131906" y="5383186"/>
                  <a:pt x="10133560" y="5380643"/>
                  <a:pt x="10135722" y="5375555"/>
                </a:cubicBezTo>
                <a:cubicBezTo>
                  <a:pt x="10136358" y="5374283"/>
                  <a:pt x="10136867" y="5373138"/>
                  <a:pt x="10137248" y="5372248"/>
                </a:cubicBezTo>
                <a:cubicBezTo>
                  <a:pt x="10137757" y="5371357"/>
                  <a:pt x="10138011" y="5370849"/>
                  <a:pt x="10138266" y="5370721"/>
                </a:cubicBezTo>
                <a:cubicBezTo>
                  <a:pt x="10138520" y="5370594"/>
                  <a:pt x="10138902" y="5369958"/>
                  <a:pt x="10139538" y="5369195"/>
                </a:cubicBezTo>
                <a:cubicBezTo>
                  <a:pt x="10140173" y="5368305"/>
                  <a:pt x="10140810" y="5367287"/>
                  <a:pt x="10141445" y="5366270"/>
                </a:cubicBezTo>
                <a:cubicBezTo>
                  <a:pt x="10142082" y="5365125"/>
                  <a:pt x="10142717" y="5364107"/>
                  <a:pt x="10143226" y="5363217"/>
                </a:cubicBezTo>
                <a:cubicBezTo>
                  <a:pt x="10143735" y="5362327"/>
                  <a:pt x="10143990" y="5361691"/>
                  <a:pt x="10143990" y="5361436"/>
                </a:cubicBezTo>
                <a:cubicBezTo>
                  <a:pt x="10143990" y="5361182"/>
                  <a:pt x="10144371" y="5360546"/>
                  <a:pt x="10145007" y="5359783"/>
                </a:cubicBezTo>
                <a:cubicBezTo>
                  <a:pt x="10145643" y="5359020"/>
                  <a:pt x="10146406" y="5358257"/>
                  <a:pt x="10147169" y="5357621"/>
                </a:cubicBezTo>
                <a:cubicBezTo>
                  <a:pt x="10147932" y="5356985"/>
                  <a:pt x="10148441" y="5356476"/>
                  <a:pt x="10148823" y="5356476"/>
                </a:cubicBezTo>
                <a:cubicBezTo>
                  <a:pt x="10149077" y="5356476"/>
                  <a:pt x="10149459" y="5356221"/>
                  <a:pt x="10149968" y="5355713"/>
                </a:cubicBezTo>
                <a:cubicBezTo>
                  <a:pt x="10150476" y="5355204"/>
                  <a:pt x="10151112" y="5354695"/>
                  <a:pt x="10151748" y="5354059"/>
                </a:cubicBezTo>
                <a:cubicBezTo>
                  <a:pt x="10153147" y="5352406"/>
                  <a:pt x="10154038" y="5350879"/>
                  <a:pt x="10154420" y="5349226"/>
                </a:cubicBezTo>
                <a:cubicBezTo>
                  <a:pt x="10154801" y="5347699"/>
                  <a:pt x="10154420" y="5346428"/>
                  <a:pt x="10153656" y="5345664"/>
                </a:cubicBezTo>
                <a:cubicBezTo>
                  <a:pt x="10153274" y="5345410"/>
                  <a:pt x="10153020" y="5345156"/>
                  <a:pt x="10152766" y="5344774"/>
                </a:cubicBezTo>
                <a:cubicBezTo>
                  <a:pt x="10152511" y="5344392"/>
                  <a:pt x="10152384" y="5344011"/>
                  <a:pt x="10152384" y="5343757"/>
                </a:cubicBezTo>
                <a:cubicBezTo>
                  <a:pt x="10152384" y="5343502"/>
                  <a:pt x="10152003" y="5343121"/>
                  <a:pt x="10151367" y="5342866"/>
                </a:cubicBezTo>
                <a:cubicBezTo>
                  <a:pt x="10150731" y="5342485"/>
                  <a:pt x="10149968" y="5342230"/>
                  <a:pt x="10149077" y="5341976"/>
                </a:cubicBezTo>
                <a:cubicBezTo>
                  <a:pt x="10148060" y="5341721"/>
                  <a:pt x="10147296" y="5341467"/>
                  <a:pt x="10146406" y="5341085"/>
                </a:cubicBezTo>
                <a:cubicBezTo>
                  <a:pt x="10145643" y="5340704"/>
                  <a:pt x="10145007" y="5340322"/>
                  <a:pt x="10144753" y="5340068"/>
                </a:cubicBezTo>
                <a:cubicBezTo>
                  <a:pt x="10143862" y="5339305"/>
                  <a:pt x="10142336" y="5338669"/>
                  <a:pt x="10140173" y="5338287"/>
                </a:cubicBezTo>
                <a:cubicBezTo>
                  <a:pt x="10138011" y="5337906"/>
                  <a:pt x="10136104" y="5337906"/>
                  <a:pt x="10134450" y="5338287"/>
                </a:cubicBezTo>
                <a:close/>
                <a:moveTo>
                  <a:pt x="10222341" y="5337524"/>
                </a:moveTo>
                <a:cubicBezTo>
                  <a:pt x="10222468" y="5337524"/>
                  <a:pt x="10222723" y="5337778"/>
                  <a:pt x="10222723" y="5337778"/>
                </a:cubicBezTo>
                <a:lnTo>
                  <a:pt x="10222595" y="5337778"/>
                </a:lnTo>
                <a:cubicBezTo>
                  <a:pt x="10222723" y="5337906"/>
                  <a:pt x="10222723" y="5338287"/>
                  <a:pt x="10222595" y="5338542"/>
                </a:cubicBezTo>
                <a:cubicBezTo>
                  <a:pt x="10222341" y="5338796"/>
                  <a:pt x="10222214" y="5339050"/>
                  <a:pt x="10222086" y="5339305"/>
                </a:cubicBezTo>
                <a:cubicBezTo>
                  <a:pt x="10221832" y="5339559"/>
                  <a:pt x="10221705" y="5339686"/>
                  <a:pt x="10221578" y="5339686"/>
                </a:cubicBezTo>
                <a:cubicBezTo>
                  <a:pt x="10221451" y="5339686"/>
                  <a:pt x="10221323" y="5339559"/>
                  <a:pt x="10221323" y="5339432"/>
                </a:cubicBezTo>
                <a:cubicBezTo>
                  <a:pt x="10221323" y="5339305"/>
                  <a:pt x="10221323" y="5338923"/>
                  <a:pt x="10221323" y="5338669"/>
                </a:cubicBezTo>
                <a:cubicBezTo>
                  <a:pt x="10221451" y="5338414"/>
                  <a:pt x="10221705" y="5338160"/>
                  <a:pt x="10221832" y="5337906"/>
                </a:cubicBezTo>
                <a:cubicBezTo>
                  <a:pt x="10222086" y="5337651"/>
                  <a:pt x="10222214" y="5337524"/>
                  <a:pt x="10222341" y="5337524"/>
                </a:cubicBezTo>
                <a:close/>
                <a:moveTo>
                  <a:pt x="10219924" y="5330401"/>
                </a:moveTo>
                <a:cubicBezTo>
                  <a:pt x="10220179" y="5330274"/>
                  <a:pt x="10220815" y="5330401"/>
                  <a:pt x="10220815" y="5330401"/>
                </a:cubicBezTo>
                <a:cubicBezTo>
                  <a:pt x="10221196" y="5330528"/>
                  <a:pt x="10221451" y="5330910"/>
                  <a:pt x="10221578" y="5331546"/>
                </a:cubicBezTo>
                <a:cubicBezTo>
                  <a:pt x="10221578" y="5332055"/>
                  <a:pt x="10221578" y="5332436"/>
                  <a:pt x="10221578" y="5332691"/>
                </a:cubicBezTo>
                <a:cubicBezTo>
                  <a:pt x="10221451" y="5333072"/>
                  <a:pt x="10221451" y="5333199"/>
                  <a:pt x="10221451" y="5333199"/>
                </a:cubicBezTo>
                <a:cubicBezTo>
                  <a:pt x="10221323" y="5333199"/>
                  <a:pt x="10221196" y="5333072"/>
                  <a:pt x="10221196" y="5332945"/>
                </a:cubicBezTo>
                <a:cubicBezTo>
                  <a:pt x="10221196" y="5332691"/>
                  <a:pt x="10221196" y="5332563"/>
                  <a:pt x="10221196" y="5332436"/>
                </a:cubicBezTo>
                <a:cubicBezTo>
                  <a:pt x="10221069" y="5331928"/>
                  <a:pt x="10220815" y="5331928"/>
                  <a:pt x="10220306" y="5332182"/>
                </a:cubicBezTo>
                <a:cubicBezTo>
                  <a:pt x="10220179" y="5332182"/>
                  <a:pt x="10219924" y="5332182"/>
                  <a:pt x="10219797" y="5332182"/>
                </a:cubicBezTo>
                <a:cubicBezTo>
                  <a:pt x="10219543" y="5332055"/>
                  <a:pt x="10219543" y="5331928"/>
                  <a:pt x="10219543" y="5331673"/>
                </a:cubicBezTo>
                <a:cubicBezTo>
                  <a:pt x="10219543" y="5331037"/>
                  <a:pt x="10219670" y="5330656"/>
                  <a:pt x="10219924" y="5330401"/>
                </a:cubicBezTo>
                <a:close/>
                <a:moveTo>
                  <a:pt x="9627582" y="5326840"/>
                </a:moveTo>
                <a:cubicBezTo>
                  <a:pt x="9625929" y="5326967"/>
                  <a:pt x="9623385" y="5328620"/>
                  <a:pt x="9620078" y="5331928"/>
                </a:cubicBezTo>
                <a:cubicBezTo>
                  <a:pt x="9616771" y="5335107"/>
                  <a:pt x="9613972" y="5338542"/>
                  <a:pt x="9611937" y="5341976"/>
                </a:cubicBezTo>
                <a:cubicBezTo>
                  <a:pt x="9611429" y="5342739"/>
                  <a:pt x="9610793" y="5343757"/>
                  <a:pt x="9609902" y="5345156"/>
                </a:cubicBezTo>
                <a:cubicBezTo>
                  <a:pt x="9609012" y="5346555"/>
                  <a:pt x="9608122" y="5347954"/>
                  <a:pt x="9607231" y="5349480"/>
                </a:cubicBezTo>
                <a:cubicBezTo>
                  <a:pt x="9606214" y="5350879"/>
                  <a:pt x="9605069" y="5352914"/>
                  <a:pt x="9603415" y="5355585"/>
                </a:cubicBezTo>
                <a:cubicBezTo>
                  <a:pt x="9601889" y="5358257"/>
                  <a:pt x="9600363" y="5360928"/>
                  <a:pt x="9598836" y="5363471"/>
                </a:cubicBezTo>
                <a:cubicBezTo>
                  <a:pt x="9597437" y="5366143"/>
                  <a:pt x="9596165" y="5368432"/>
                  <a:pt x="9594893" y="5370721"/>
                </a:cubicBezTo>
                <a:cubicBezTo>
                  <a:pt x="9593621" y="5372884"/>
                  <a:pt x="9592731" y="5374410"/>
                  <a:pt x="9592222" y="5375046"/>
                </a:cubicBezTo>
                <a:cubicBezTo>
                  <a:pt x="9591713" y="5375682"/>
                  <a:pt x="9591332" y="5376318"/>
                  <a:pt x="9591078" y="5376954"/>
                </a:cubicBezTo>
                <a:cubicBezTo>
                  <a:pt x="9590823" y="5377590"/>
                  <a:pt x="9590696" y="5377972"/>
                  <a:pt x="9590696" y="5378099"/>
                </a:cubicBezTo>
                <a:cubicBezTo>
                  <a:pt x="9590696" y="5378353"/>
                  <a:pt x="9590696" y="5378989"/>
                  <a:pt x="9590315" y="5379879"/>
                </a:cubicBezTo>
                <a:cubicBezTo>
                  <a:pt x="9589933" y="5380770"/>
                  <a:pt x="9589424" y="5381787"/>
                  <a:pt x="9588915" y="5382932"/>
                </a:cubicBezTo>
                <a:cubicBezTo>
                  <a:pt x="9588279" y="5383950"/>
                  <a:pt x="9587643" y="5385222"/>
                  <a:pt x="9586880" y="5386748"/>
                </a:cubicBezTo>
                <a:cubicBezTo>
                  <a:pt x="9585354" y="5389928"/>
                  <a:pt x="9583573" y="5392980"/>
                  <a:pt x="9581920" y="5396287"/>
                </a:cubicBezTo>
                <a:cubicBezTo>
                  <a:pt x="9576832" y="5405572"/>
                  <a:pt x="9571744" y="5415621"/>
                  <a:pt x="9567038" y="5426559"/>
                </a:cubicBezTo>
                <a:cubicBezTo>
                  <a:pt x="9562968" y="5435972"/>
                  <a:pt x="9557244" y="5445511"/>
                  <a:pt x="9549867" y="5455432"/>
                </a:cubicBezTo>
                <a:lnTo>
                  <a:pt x="9546178" y="5454160"/>
                </a:lnTo>
                <a:cubicBezTo>
                  <a:pt x="9543125" y="5453143"/>
                  <a:pt x="9538801" y="5452380"/>
                  <a:pt x="9533332" y="5451744"/>
                </a:cubicBezTo>
                <a:cubicBezTo>
                  <a:pt x="9527735" y="5451108"/>
                  <a:pt x="9521757" y="5450853"/>
                  <a:pt x="9515397" y="5450980"/>
                </a:cubicBezTo>
                <a:cubicBezTo>
                  <a:pt x="9508656" y="5450980"/>
                  <a:pt x="9504331" y="5452761"/>
                  <a:pt x="9502424" y="5455814"/>
                </a:cubicBezTo>
                <a:cubicBezTo>
                  <a:pt x="9502042" y="5456323"/>
                  <a:pt x="9501787" y="5456704"/>
                  <a:pt x="9501406" y="5457086"/>
                </a:cubicBezTo>
                <a:cubicBezTo>
                  <a:pt x="9501152" y="5457467"/>
                  <a:pt x="9500897" y="5457595"/>
                  <a:pt x="9500770" y="5457595"/>
                </a:cubicBezTo>
                <a:cubicBezTo>
                  <a:pt x="9500516" y="5457595"/>
                  <a:pt x="9499498" y="5458739"/>
                  <a:pt x="9498099" y="5460774"/>
                </a:cubicBezTo>
                <a:cubicBezTo>
                  <a:pt x="9496573" y="5462937"/>
                  <a:pt x="9494919" y="5465353"/>
                  <a:pt x="9493266" y="5468152"/>
                </a:cubicBezTo>
                <a:cubicBezTo>
                  <a:pt x="9491485" y="5470950"/>
                  <a:pt x="9490086" y="5473367"/>
                  <a:pt x="9488941" y="5475529"/>
                </a:cubicBezTo>
                <a:cubicBezTo>
                  <a:pt x="9485252" y="5482270"/>
                  <a:pt x="9482581" y="5487485"/>
                  <a:pt x="9480928" y="5490792"/>
                </a:cubicBezTo>
                <a:cubicBezTo>
                  <a:pt x="9479274" y="5494226"/>
                  <a:pt x="9477748" y="5497533"/>
                  <a:pt x="9476349" y="5500586"/>
                </a:cubicBezTo>
                <a:cubicBezTo>
                  <a:pt x="9471134" y="5513051"/>
                  <a:pt x="9468081" y="5521446"/>
                  <a:pt x="9467064" y="5525770"/>
                </a:cubicBezTo>
                <a:cubicBezTo>
                  <a:pt x="9466809" y="5526661"/>
                  <a:pt x="9466555" y="5527424"/>
                  <a:pt x="9466427" y="5528187"/>
                </a:cubicBezTo>
                <a:cubicBezTo>
                  <a:pt x="9466173" y="5528950"/>
                  <a:pt x="9466046" y="5529332"/>
                  <a:pt x="9465919" y="5529459"/>
                </a:cubicBezTo>
                <a:cubicBezTo>
                  <a:pt x="9465792" y="5529586"/>
                  <a:pt x="9465537" y="5530349"/>
                  <a:pt x="9465156" y="5531621"/>
                </a:cubicBezTo>
                <a:cubicBezTo>
                  <a:pt x="9464774" y="5532893"/>
                  <a:pt x="9464520" y="5534419"/>
                  <a:pt x="9464138" y="5536200"/>
                </a:cubicBezTo>
                <a:cubicBezTo>
                  <a:pt x="9463502" y="5538871"/>
                  <a:pt x="9463248" y="5541033"/>
                  <a:pt x="9463248" y="5542687"/>
                </a:cubicBezTo>
                <a:cubicBezTo>
                  <a:pt x="9463248" y="5544340"/>
                  <a:pt x="9463629" y="5546375"/>
                  <a:pt x="9464393" y="5549174"/>
                </a:cubicBezTo>
                <a:cubicBezTo>
                  <a:pt x="9465028" y="5551590"/>
                  <a:pt x="9465537" y="5553371"/>
                  <a:pt x="9466046" y="5554516"/>
                </a:cubicBezTo>
                <a:cubicBezTo>
                  <a:pt x="9466555" y="5555661"/>
                  <a:pt x="9467064" y="5556424"/>
                  <a:pt x="9467827" y="5556933"/>
                </a:cubicBezTo>
                <a:cubicBezTo>
                  <a:pt x="9468336" y="5557314"/>
                  <a:pt x="9468844" y="5558077"/>
                  <a:pt x="9469480" y="5558968"/>
                </a:cubicBezTo>
                <a:cubicBezTo>
                  <a:pt x="9470116" y="5559985"/>
                  <a:pt x="9470625" y="5561003"/>
                  <a:pt x="9471134" y="5562020"/>
                </a:cubicBezTo>
                <a:cubicBezTo>
                  <a:pt x="9472279" y="5564564"/>
                  <a:pt x="9472787" y="5565455"/>
                  <a:pt x="9472914" y="5564437"/>
                </a:cubicBezTo>
                <a:cubicBezTo>
                  <a:pt x="9472914" y="5563674"/>
                  <a:pt x="9473169" y="5563419"/>
                  <a:pt x="9473551" y="5563547"/>
                </a:cubicBezTo>
                <a:cubicBezTo>
                  <a:pt x="9473932" y="5563674"/>
                  <a:pt x="9474822" y="5564310"/>
                  <a:pt x="9476222" y="5565455"/>
                </a:cubicBezTo>
                <a:cubicBezTo>
                  <a:pt x="9477112" y="5566218"/>
                  <a:pt x="9478002" y="5566981"/>
                  <a:pt x="9478893" y="5567744"/>
                </a:cubicBezTo>
                <a:cubicBezTo>
                  <a:pt x="9479910" y="5568507"/>
                  <a:pt x="9480673" y="5569143"/>
                  <a:pt x="9481182" y="5569525"/>
                </a:cubicBezTo>
                <a:cubicBezTo>
                  <a:pt x="9482454" y="5570288"/>
                  <a:pt x="9484235" y="5570542"/>
                  <a:pt x="9486524" y="5570415"/>
                </a:cubicBezTo>
                <a:cubicBezTo>
                  <a:pt x="9488814" y="5570415"/>
                  <a:pt x="9490595" y="5569779"/>
                  <a:pt x="9492121" y="5568889"/>
                </a:cubicBezTo>
                <a:cubicBezTo>
                  <a:pt x="9492630" y="5568507"/>
                  <a:pt x="9493138" y="5568126"/>
                  <a:pt x="9493774" y="5567744"/>
                </a:cubicBezTo>
                <a:cubicBezTo>
                  <a:pt x="9494283" y="5567362"/>
                  <a:pt x="9494792" y="5566981"/>
                  <a:pt x="9495173" y="5566726"/>
                </a:cubicBezTo>
                <a:cubicBezTo>
                  <a:pt x="9495428" y="5566726"/>
                  <a:pt x="9495682" y="5566472"/>
                  <a:pt x="9496064" y="5566218"/>
                </a:cubicBezTo>
                <a:cubicBezTo>
                  <a:pt x="9496827" y="5565709"/>
                  <a:pt x="9497463" y="5565200"/>
                  <a:pt x="9498226" y="5564691"/>
                </a:cubicBezTo>
                <a:cubicBezTo>
                  <a:pt x="9498735" y="5564310"/>
                  <a:pt x="9499371" y="5563801"/>
                  <a:pt x="9500007" y="5563165"/>
                </a:cubicBezTo>
                <a:cubicBezTo>
                  <a:pt x="9500643" y="5562529"/>
                  <a:pt x="9501279" y="5561766"/>
                  <a:pt x="9501787" y="5561130"/>
                </a:cubicBezTo>
                <a:cubicBezTo>
                  <a:pt x="9502296" y="5560367"/>
                  <a:pt x="9503059" y="5559604"/>
                  <a:pt x="9503822" y="5558713"/>
                </a:cubicBezTo>
                <a:cubicBezTo>
                  <a:pt x="9504586" y="5557823"/>
                  <a:pt x="9505349" y="5557060"/>
                  <a:pt x="9506112" y="5556424"/>
                </a:cubicBezTo>
                <a:cubicBezTo>
                  <a:pt x="9507384" y="5555152"/>
                  <a:pt x="9509801" y="5552226"/>
                  <a:pt x="9513108" y="5547902"/>
                </a:cubicBezTo>
                <a:cubicBezTo>
                  <a:pt x="9516415" y="5543450"/>
                  <a:pt x="9520103" y="5538489"/>
                  <a:pt x="9524174" y="5532766"/>
                </a:cubicBezTo>
                <a:cubicBezTo>
                  <a:pt x="9527990" y="5527424"/>
                  <a:pt x="9530661" y="5523862"/>
                  <a:pt x="9532187" y="5522082"/>
                </a:cubicBezTo>
                <a:cubicBezTo>
                  <a:pt x="9533840" y="5520301"/>
                  <a:pt x="9534858" y="5519665"/>
                  <a:pt x="9535494" y="5520301"/>
                </a:cubicBezTo>
                <a:cubicBezTo>
                  <a:pt x="9535748" y="5520301"/>
                  <a:pt x="9535876" y="5520301"/>
                  <a:pt x="9536003" y="5520046"/>
                </a:cubicBezTo>
                <a:cubicBezTo>
                  <a:pt x="9536130" y="5519792"/>
                  <a:pt x="9536257" y="5519410"/>
                  <a:pt x="9536384" y="5518775"/>
                </a:cubicBezTo>
                <a:cubicBezTo>
                  <a:pt x="9536384" y="5518520"/>
                  <a:pt x="9536384" y="5518139"/>
                  <a:pt x="9536766" y="5517630"/>
                </a:cubicBezTo>
                <a:cubicBezTo>
                  <a:pt x="9536766" y="5518520"/>
                  <a:pt x="9536766" y="5519283"/>
                  <a:pt x="9536766" y="5519919"/>
                </a:cubicBezTo>
                <a:cubicBezTo>
                  <a:pt x="9536766" y="5520555"/>
                  <a:pt x="9536766" y="5521191"/>
                  <a:pt x="9536639" y="5521573"/>
                </a:cubicBezTo>
                <a:cubicBezTo>
                  <a:pt x="9536511" y="5521954"/>
                  <a:pt x="9536257" y="5522209"/>
                  <a:pt x="9536003" y="5522209"/>
                </a:cubicBezTo>
                <a:cubicBezTo>
                  <a:pt x="9535876" y="5522209"/>
                  <a:pt x="9535748" y="5522463"/>
                  <a:pt x="9535494" y="5522972"/>
                </a:cubicBezTo>
                <a:cubicBezTo>
                  <a:pt x="9535367" y="5523481"/>
                  <a:pt x="9535367" y="5524117"/>
                  <a:pt x="9535494" y="5524880"/>
                </a:cubicBezTo>
                <a:cubicBezTo>
                  <a:pt x="9535494" y="5525643"/>
                  <a:pt x="9535494" y="5526406"/>
                  <a:pt x="9535367" y="5527169"/>
                </a:cubicBezTo>
                <a:cubicBezTo>
                  <a:pt x="9535112" y="5527932"/>
                  <a:pt x="9534858" y="5528568"/>
                  <a:pt x="9534476" y="5528950"/>
                </a:cubicBezTo>
                <a:cubicBezTo>
                  <a:pt x="9534095" y="5529332"/>
                  <a:pt x="9533840" y="5529840"/>
                  <a:pt x="9533713" y="5530476"/>
                </a:cubicBezTo>
                <a:cubicBezTo>
                  <a:pt x="9533586" y="5531112"/>
                  <a:pt x="9533586" y="5531748"/>
                  <a:pt x="9533713" y="5532384"/>
                </a:cubicBezTo>
                <a:lnTo>
                  <a:pt x="9533713" y="5533700"/>
                </a:lnTo>
                <a:lnTo>
                  <a:pt x="9533204" y="5535818"/>
                </a:lnTo>
                <a:lnTo>
                  <a:pt x="9533193" y="5535937"/>
                </a:lnTo>
                <a:lnTo>
                  <a:pt x="9532314" y="5539889"/>
                </a:lnTo>
                <a:cubicBezTo>
                  <a:pt x="9531933" y="5542560"/>
                  <a:pt x="9531551" y="5545485"/>
                  <a:pt x="9531296" y="5548792"/>
                </a:cubicBezTo>
                <a:cubicBezTo>
                  <a:pt x="9531042" y="5552099"/>
                  <a:pt x="9530788" y="5554770"/>
                  <a:pt x="9530788" y="5556933"/>
                </a:cubicBezTo>
                <a:cubicBezTo>
                  <a:pt x="9530788" y="5564819"/>
                  <a:pt x="9532187" y="5573976"/>
                  <a:pt x="9534985" y="5584152"/>
                </a:cubicBezTo>
                <a:lnTo>
                  <a:pt x="9537656" y="5594200"/>
                </a:lnTo>
                <a:lnTo>
                  <a:pt x="9543762" y="5602468"/>
                </a:lnTo>
                <a:cubicBezTo>
                  <a:pt x="9549994" y="5610863"/>
                  <a:pt x="9555082" y="5615314"/>
                  <a:pt x="9558898" y="5615950"/>
                </a:cubicBezTo>
                <a:cubicBezTo>
                  <a:pt x="9560424" y="5616205"/>
                  <a:pt x="9561569" y="5616332"/>
                  <a:pt x="9562332" y="5616205"/>
                </a:cubicBezTo>
                <a:cubicBezTo>
                  <a:pt x="9563095" y="5616205"/>
                  <a:pt x="9563985" y="5615823"/>
                  <a:pt x="9564876" y="5615314"/>
                </a:cubicBezTo>
                <a:cubicBezTo>
                  <a:pt x="9565766" y="5614806"/>
                  <a:pt x="9566275" y="5614042"/>
                  <a:pt x="9566275" y="5612898"/>
                </a:cubicBezTo>
                <a:cubicBezTo>
                  <a:pt x="9566275" y="5611880"/>
                  <a:pt x="9565893" y="5611117"/>
                  <a:pt x="9565003" y="5610735"/>
                </a:cubicBezTo>
                <a:cubicBezTo>
                  <a:pt x="9564748" y="5610608"/>
                  <a:pt x="9564494" y="5610099"/>
                  <a:pt x="9564113" y="5609209"/>
                </a:cubicBezTo>
                <a:cubicBezTo>
                  <a:pt x="9563731" y="5608319"/>
                  <a:pt x="9563350" y="5607301"/>
                  <a:pt x="9563095" y="5606029"/>
                </a:cubicBezTo>
                <a:cubicBezTo>
                  <a:pt x="9562332" y="5602977"/>
                  <a:pt x="9561441" y="5601069"/>
                  <a:pt x="9560170" y="5600433"/>
                </a:cubicBezTo>
                <a:cubicBezTo>
                  <a:pt x="9559661" y="5600051"/>
                  <a:pt x="9559152" y="5599669"/>
                  <a:pt x="9558770" y="5599161"/>
                </a:cubicBezTo>
                <a:cubicBezTo>
                  <a:pt x="9558261" y="5598652"/>
                  <a:pt x="9558007" y="5598143"/>
                  <a:pt x="9557880" y="5597634"/>
                </a:cubicBezTo>
                <a:cubicBezTo>
                  <a:pt x="9557880" y="5597126"/>
                  <a:pt x="9557371" y="5596490"/>
                  <a:pt x="9556862" y="5595727"/>
                </a:cubicBezTo>
                <a:cubicBezTo>
                  <a:pt x="9556354" y="5594963"/>
                  <a:pt x="9555718" y="5594200"/>
                  <a:pt x="9554955" y="5593310"/>
                </a:cubicBezTo>
                <a:cubicBezTo>
                  <a:pt x="9554318" y="5592547"/>
                  <a:pt x="9553810" y="5591656"/>
                  <a:pt x="9553301" y="5590893"/>
                </a:cubicBezTo>
                <a:cubicBezTo>
                  <a:pt x="9552792" y="5590003"/>
                  <a:pt x="9552538" y="5589367"/>
                  <a:pt x="9552538" y="5588858"/>
                </a:cubicBezTo>
                <a:cubicBezTo>
                  <a:pt x="9552538" y="5588349"/>
                  <a:pt x="9552283" y="5587332"/>
                  <a:pt x="9552029" y="5585933"/>
                </a:cubicBezTo>
                <a:cubicBezTo>
                  <a:pt x="9551775" y="5584534"/>
                  <a:pt x="9551520" y="5582880"/>
                  <a:pt x="9551012" y="5581226"/>
                </a:cubicBezTo>
                <a:cubicBezTo>
                  <a:pt x="9550630" y="5579446"/>
                  <a:pt x="9550375" y="5577919"/>
                  <a:pt x="9550249" y="5576648"/>
                </a:cubicBezTo>
                <a:cubicBezTo>
                  <a:pt x="9550121" y="5575376"/>
                  <a:pt x="9550121" y="5574485"/>
                  <a:pt x="9550249" y="5574231"/>
                </a:cubicBezTo>
                <a:cubicBezTo>
                  <a:pt x="9550249" y="5573849"/>
                  <a:pt x="9550503" y="5573340"/>
                  <a:pt x="9550503" y="5572705"/>
                </a:cubicBezTo>
                <a:cubicBezTo>
                  <a:pt x="9550503" y="5571941"/>
                  <a:pt x="9550503" y="5571178"/>
                  <a:pt x="9550503" y="5570415"/>
                </a:cubicBezTo>
                <a:cubicBezTo>
                  <a:pt x="9550503" y="5569016"/>
                  <a:pt x="9550503" y="5567235"/>
                  <a:pt x="9550503" y="5564946"/>
                </a:cubicBezTo>
                <a:cubicBezTo>
                  <a:pt x="9550503" y="5562656"/>
                  <a:pt x="9550503" y="5560494"/>
                  <a:pt x="9550630" y="5558586"/>
                </a:cubicBezTo>
                <a:cubicBezTo>
                  <a:pt x="9550630" y="5556551"/>
                  <a:pt x="9550884" y="5555152"/>
                  <a:pt x="9550884" y="5554516"/>
                </a:cubicBezTo>
                <a:cubicBezTo>
                  <a:pt x="9550884" y="5554134"/>
                  <a:pt x="9551012" y="5553626"/>
                  <a:pt x="9551139" y="5553117"/>
                </a:cubicBezTo>
                <a:cubicBezTo>
                  <a:pt x="9551139" y="5552608"/>
                  <a:pt x="9551139" y="5552226"/>
                  <a:pt x="9551139" y="5551845"/>
                </a:cubicBezTo>
                <a:cubicBezTo>
                  <a:pt x="9551139" y="5551463"/>
                  <a:pt x="9551139" y="5550827"/>
                  <a:pt x="9551266" y="5550064"/>
                </a:cubicBezTo>
                <a:cubicBezTo>
                  <a:pt x="9551393" y="5549301"/>
                  <a:pt x="9551647" y="5548411"/>
                  <a:pt x="9552029" y="5547393"/>
                </a:cubicBezTo>
                <a:cubicBezTo>
                  <a:pt x="9552283" y="5546503"/>
                  <a:pt x="9552538" y="5545740"/>
                  <a:pt x="9552665" y="5545104"/>
                </a:cubicBezTo>
                <a:cubicBezTo>
                  <a:pt x="9552792" y="5544468"/>
                  <a:pt x="9552792" y="5543959"/>
                  <a:pt x="9552665" y="5543832"/>
                </a:cubicBezTo>
                <a:cubicBezTo>
                  <a:pt x="9552538" y="5543704"/>
                  <a:pt x="9552411" y="5543450"/>
                  <a:pt x="9552411" y="5543196"/>
                </a:cubicBezTo>
                <a:cubicBezTo>
                  <a:pt x="9552411" y="5542941"/>
                  <a:pt x="9552411" y="5542560"/>
                  <a:pt x="9552538" y="5542305"/>
                </a:cubicBezTo>
                <a:cubicBezTo>
                  <a:pt x="9552792" y="5542051"/>
                  <a:pt x="9553047" y="5541033"/>
                  <a:pt x="9553555" y="5539253"/>
                </a:cubicBezTo>
                <a:cubicBezTo>
                  <a:pt x="9554064" y="5537472"/>
                  <a:pt x="9554446" y="5535310"/>
                  <a:pt x="9555082" y="5532766"/>
                </a:cubicBezTo>
                <a:cubicBezTo>
                  <a:pt x="9555718" y="5530349"/>
                  <a:pt x="9556227" y="5528187"/>
                  <a:pt x="9556735" y="5526533"/>
                </a:cubicBezTo>
                <a:cubicBezTo>
                  <a:pt x="9557244" y="5524880"/>
                  <a:pt x="9557626" y="5523989"/>
                  <a:pt x="9557753" y="5523989"/>
                </a:cubicBezTo>
                <a:cubicBezTo>
                  <a:pt x="9558007" y="5523989"/>
                  <a:pt x="9558135" y="5523735"/>
                  <a:pt x="9558261" y="5523353"/>
                </a:cubicBezTo>
                <a:cubicBezTo>
                  <a:pt x="9558261" y="5522972"/>
                  <a:pt x="9558389" y="5522463"/>
                  <a:pt x="9558261" y="5521827"/>
                </a:cubicBezTo>
                <a:cubicBezTo>
                  <a:pt x="9558261" y="5521191"/>
                  <a:pt x="9558261" y="5520555"/>
                  <a:pt x="9558516" y="5519919"/>
                </a:cubicBezTo>
                <a:cubicBezTo>
                  <a:pt x="9558516" y="5519283"/>
                  <a:pt x="9558898" y="5518775"/>
                  <a:pt x="9559152" y="5518393"/>
                </a:cubicBezTo>
                <a:cubicBezTo>
                  <a:pt x="9559407" y="5518011"/>
                  <a:pt x="9559533" y="5517375"/>
                  <a:pt x="9559533" y="5516485"/>
                </a:cubicBezTo>
                <a:cubicBezTo>
                  <a:pt x="9559533" y="5515595"/>
                  <a:pt x="9559407" y="5514577"/>
                  <a:pt x="9559025" y="5513560"/>
                </a:cubicBezTo>
                <a:cubicBezTo>
                  <a:pt x="9558389" y="5511143"/>
                  <a:pt x="9558389" y="5509871"/>
                  <a:pt x="9559025" y="5509871"/>
                </a:cubicBezTo>
                <a:cubicBezTo>
                  <a:pt x="9559533" y="5509871"/>
                  <a:pt x="9560042" y="5509362"/>
                  <a:pt x="9560551" y="5508472"/>
                </a:cubicBezTo>
                <a:cubicBezTo>
                  <a:pt x="9561187" y="5507582"/>
                  <a:pt x="9561696" y="5506564"/>
                  <a:pt x="9562077" y="5505419"/>
                </a:cubicBezTo>
                <a:cubicBezTo>
                  <a:pt x="9562586" y="5504147"/>
                  <a:pt x="9562713" y="5503130"/>
                  <a:pt x="9562713" y="5502112"/>
                </a:cubicBezTo>
                <a:cubicBezTo>
                  <a:pt x="9562713" y="5501476"/>
                  <a:pt x="9562968" y="5500713"/>
                  <a:pt x="9563350" y="5499823"/>
                </a:cubicBezTo>
                <a:cubicBezTo>
                  <a:pt x="9563731" y="5498932"/>
                  <a:pt x="9564113" y="5498169"/>
                  <a:pt x="9564748" y="5497406"/>
                </a:cubicBezTo>
                <a:cubicBezTo>
                  <a:pt x="9565257" y="5496643"/>
                  <a:pt x="9565639" y="5496007"/>
                  <a:pt x="9565893" y="5495244"/>
                </a:cubicBezTo>
                <a:cubicBezTo>
                  <a:pt x="9566148" y="5494608"/>
                  <a:pt x="9566402" y="5494099"/>
                  <a:pt x="9566275" y="5493717"/>
                </a:cubicBezTo>
                <a:cubicBezTo>
                  <a:pt x="9566020" y="5492573"/>
                  <a:pt x="9565893" y="5491810"/>
                  <a:pt x="9566020" y="5491428"/>
                </a:cubicBezTo>
                <a:cubicBezTo>
                  <a:pt x="9566020" y="5491046"/>
                  <a:pt x="9566529" y="5490919"/>
                  <a:pt x="9567038" y="5490792"/>
                </a:cubicBezTo>
                <a:cubicBezTo>
                  <a:pt x="9567801" y="5490792"/>
                  <a:pt x="9567928" y="5490283"/>
                  <a:pt x="9567547" y="5489647"/>
                </a:cubicBezTo>
                <a:cubicBezTo>
                  <a:pt x="9567038" y="5488884"/>
                  <a:pt x="9567165" y="5488375"/>
                  <a:pt x="9567547" y="5488375"/>
                </a:cubicBezTo>
                <a:cubicBezTo>
                  <a:pt x="9567801" y="5488375"/>
                  <a:pt x="9567928" y="5488248"/>
                  <a:pt x="9568056" y="5487994"/>
                </a:cubicBezTo>
                <a:cubicBezTo>
                  <a:pt x="9568056" y="5487739"/>
                  <a:pt x="9568056" y="5487485"/>
                  <a:pt x="9568056" y="5487103"/>
                </a:cubicBezTo>
                <a:cubicBezTo>
                  <a:pt x="9568056" y="5486849"/>
                  <a:pt x="9568056" y="5486467"/>
                  <a:pt x="9568056" y="5486340"/>
                </a:cubicBezTo>
                <a:cubicBezTo>
                  <a:pt x="9568056" y="5486086"/>
                  <a:pt x="9568310" y="5485959"/>
                  <a:pt x="9568564" y="5485959"/>
                </a:cubicBezTo>
                <a:cubicBezTo>
                  <a:pt x="9569073" y="5485959"/>
                  <a:pt x="9569073" y="5485577"/>
                  <a:pt x="9568691" y="5485068"/>
                </a:cubicBezTo>
                <a:cubicBezTo>
                  <a:pt x="9568310" y="5484814"/>
                  <a:pt x="9568183" y="5484432"/>
                  <a:pt x="9568310" y="5483796"/>
                </a:cubicBezTo>
                <a:cubicBezTo>
                  <a:pt x="9568310" y="5483288"/>
                  <a:pt x="9568564" y="5482779"/>
                  <a:pt x="9568946" y="5482397"/>
                </a:cubicBezTo>
                <a:cubicBezTo>
                  <a:pt x="9569200" y="5482016"/>
                  <a:pt x="9569709" y="5481888"/>
                  <a:pt x="9570091" y="5482016"/>
                </a:cubicBezTo>
                <a:cubicBezTo>
                  <a:pt x="9570218" y="5482143"/>
                  <a:pt x="9570345" y="5482016"/>
                  <a:pt x="9570472" y="5481888"/>
                </a:cubicBezTo>
                <a:cubicBezTo>
                  <a:pt x="9570472" y="5481634"/>
                  <a:pt x="9570472" y="5481252"/>
                  <a:pt x="9570472" y="5480871"/>
                </a:cubicBezTo>
                <a:cubicBezTo>
                  <a:pt x="9570345" y="5480362"/>
                  <a:pt x="9570472" y="5479853"/>
                  <a:pt x="9570472" y="5479345"/>
                </a:cubicBezTo>
                <a:cubicBezTo>
                  <a:pt x="9570727" y="5478836"/>
                  <a:pt x="9570981" y="5478454"/>
                  <a:pt x="9571235" y="5478073"/>
                </a:cubicBezTo>
                <a:cubicBezTo>
                  <a:pt x="9571617" y="5477691"/>
                  <a:pt x="9571871" y="5477310"/>
                  <a:pt x="9571999" y="5476928"/>
                </a:cubicBezTo>
                <a:cubicBezTo>
                  <a:pt x="9572126" y="5476419"/>
                  <a:pt x="9572253" y="5476038"/>
                  <a:pt x="9572253" y="5475656"/>
                </a:cubicBezTo>
                <a:cubicBezTo>
                  <a:pt x="9572253" y="5475147"/>
                  <a:pt x="9572253" y="5474638"/>
                  <a:pt x="9572253" y="5474130"/>
                </a:cubicBezTo>
                <a:cubicBezTo>
                  <a:pt x="9572380" y="5473621"/>
                  <a:pt x="9572762" y="5473239"/>
                  <a:pt x="9573016" y="5472858"/>
                </a:cubicBezTo>
                <a:cubicBezTo>
                  <a:pt x="9573398" y="5472603"/>
                  <a:pt x="9573652" y="5472476"/>
                  <a:pt x="9574034" y="5472731"/>
                </a:cubicBezTo>
                <a:cubicBezTo>
                  <a:pt x="9574161" y="5472858"/>
                  <a:pt x="9574288" y="5472731"/>
                  <a:pt x="9574415" y="5472222"/>
                </a:cubicBezTo>
                <a:cubicBezTo>
                  <a:pt x="9574415" y="5471713"/>
                  <a:pt x="9574542" y="5470950"/>
                  <a:pt x="9574670" y="5470059"/>
                </a:cubicBezTo>
                <a:cubicBezTo>
                  <a:pt x="9574670" y="5469296"/>
                  <a:pt x="9574670" y="5468533"/>
                  <a:pt x="9574797" y="5467643"/>
                </a:cubicBezTo>
                <a:cubicBezTo>
                  <a:pt x="9574797" y="5466752"/>
                  <a:pt x="9575051" y="5466116"/>
                  <a:pt x="9575306" y="5465481"/>
                </a:cubicBezTo>
                <a:cubicBezTo>
                  <a:pt x="9575560" y="5464845"/>
                  <a:pt x="9575687" y="5464336"/>
                  <a:pt x="9575942" y="5464081"/>
                </a:cubicBezTo>
                <a:cubicBezTo>
                  <a:pt x="9576196" y="5463827"/>
                  <a:pt x="9576323" y="5463827"/>
                  <a:pt x="9576450" y="5464081"/>
                </a:cubicBezTo>
                <a:cubicBezTo>
                  <a:pt x="9576450" y="5464209"/>
                  <a:pt x="9576577" y="5464081"/>
                  <a:pt x="9576959" y="5463827"/>
                </a:cubicBezTo>
                <a:cubicBezTo>
                  <a:pt x="9577214" y="5463445"/>
                  <a:pt x="9577595" y="5462937"/>
                  <a:pt x="9577977" y="5462173"/>
                </a:cubicBezTo>
                <a:cubicBezTo>
                  <a:pt x="9578358" y="5461410"/>
                  <a:pt x="9578613" y="5460774"/>
                  <a:pt x="9578867" y="5460138"/>
                </a:cubicBezTo>
                <a:cubicBezTo>
                  <a:pt x="9579121" y="5459502"/>
                  <a:pt x="9579121" y="5458994"/>
                  <a:pt x="9578994" y="5458739"/>
                </a:cubicBezTo>
                <a:cubicBezTo>
                  <a:pt x="9578994" y="5458485"/>
                  <a:pt x="9578994" y="5458358"/>
                  <a:pt x="9578994" y="5458103"/>
                </a:cubicBezTo>
                <a:cubicBezTo>
                  <a:pt x="9578994" y="5457849"/>
                  <a:pt x="9579249" y="5457722"/>
                  <a:pt x="9579503" y="5457595"/>
                </a:cubicBezTo>
                <a:cubicBezTo>
                  <a:pt x="9579757" y="5457595"/>
                  <a:pt x="9579885" y="5457213"/>
                  <a:pt x="9580012" y="5456831"/>
                </a:cubicBezTo>
                <a:cubicBezTo>
                  <a:pt x="9580012" y="5456450"/>
                  <a:pt x="9580139" y="5455941"/>
                  <a:pt x="9580012" y="5455305"/>
                </a:cubicBezTo>
                <a:cubicBezTo>
                  <a:pt x="9580012" y="5454796"/>
                  <a:pt x="9580012" y="5454288"/>
                  <a:pt x="9580012" y="5453779"/>
                </a:cubicBezTo>
                <a:cubicBezTo>
                  <a:pt x="9580012" y="5453270"/>
                  <a:pt x="9580266" y="5452761"/>
                  <a:pt x="9580393" y="5452507"/>
                </a:cubicBezTo>
                <a:cubicBezTo>
                  <a:pt x="9581665" y="5450090"/>
                  <a:pt x="9582429" y="5448309"/>
                  <a:pt x="9582937" y="5447165"/>
                </a:cubicBezTo>
                <a:cubicBezTo>
                  <a:pt x="9583446" y="5446020"/>
                  <a:pt x="9583573" y="5445257"/>
                  <a:pt x="9583446" y="5445002"/>
                </a:cubicBezTo>
                <a:cubicBezTo>
                  <a:pt x="9583446" y="5444748"/>
                  <a:pt x="9583446" y="5444494"/>
                  <a:pt x="9583446" y="5444239"/>
                </a:cubicBezTo>
                <a:cubicBezTo>
                  <a:pt x="9583446" y="5444112"/>
                  <a:pt x="9583700" y="5443985"/>
                  <a:pt x="9583955" y="5443985"/>
                </a:cubicBezTo>
                <a:cubicBezTo>
                  <a:pt x="9584209" y="5443985"/>
                  <a:pt x="9584718" y="5443476"/>
                  <a:pt x="9585227" y="5442459"/>
                </a:cubicBezTo>
                <a:cubicBezTo>
                  <a:pt x="9585735" y="5441441"/>
                  <a:pt x="9586244" y="5440296"/>
                  <a:pt x="9586880" y="5439152"/>
                </a:cubicBezTo>
                <a:cubicBezTo>
                  <a:pt x="9587516" y="5437880"/>
                  <a:pt x="9587898" y="5436735"/>
                  <a:pt x="9588279" y="5435590"/>
                </a:cubicBezTo>
                <a:cubicBezTo>
                  <a:pt x="9588534" y="5434445"/>
                  <a:pt x="9588788" y="5433682"/>
                  <a:pt x="9588661" y="5433173"/>
                </a:cubicBezTo>
                <a:cubicBezTo>
                  <a:pt x="9588661" y="5432919"/>
                  <a:pt x="9588661" y="5432537"/>
                  <a:pt x="9588661" y="5432283"/>
                </a:cubicBezTo>
                <a:cubicBezTo>
                  <a:pt x="9588661" y="5432029"/>
                  <a:pt x="9589043" y="5431901"/>
                  <a:pt x="9589297" y="5431774"/>
                </a:cubicBezTo>
                <a:cubicBezTo>
                  <a:pt x="9589806" y="5431774"/>
                  <a:pt x="9590441" y="5431011"/>
                  <a:pt x="9591205" y="5429739"/>
                </a:cubicBezTo>
                <a:cubicBezTo>
                  <a:pt x="9591968" y="5428467"/>
                  <a:pt x="9592731" y="5426814"/>
                  <a:pt x="9593494" y="5425033"/>
                </a:cubicBezTo>
                <a:cubicBezTo>
                  <a:pt x="9594258" y="5423252"/>
                  <a:pt x="9594766" y="5421599"/>
                  <a:pt x="9595021" y="5420073"/>
                </a:cubicBezTo>
                <a:cubicBezTo>
                  <a:pt x="9595021" y="5419564"/>
                  <a:pt x="9595530" y="5418673"/>
                  <a:pt x="9596165" y="5417147"/>
                </a:cubicBezTo>
                <a:cubicBezTo>
                  <a:pt x="9596801" y="5415621"/>
                  <a:pt x="9597692" y="5413967"/>
                  <a:pt x="9598709" y="5412314"/>
                </a:cubicBezTo>
                <a:cubicBezTo>
                  <a:pt x="9599599" y="5410533"/>
                  <a:pt x="9600363" y="5409134"/>
                  <a:pt x="9600999" y="5407862"/>
                </a:cubicBezTo>
                <a:cubicBezTo>
                  <a:pt x="9601635" y="5406590"/>
                  <a:pt x="9602016" y="5405827"/>
                  <a:pt x="9602016" y="5405572"/>
                </a:cubicBezTo>
                <a:cubicBezTo>
                  <a:pt x="9602016" y="5405445"/>
                  <a:pt x="9602016" y="5405191"/>
                  <a:pt x="9602143" y="5404682"/>
                </a:cubicBezTo>
                <a:cubicBezTo>
                  <a:pt x="9602398" y="5404301"/>
                  <a:pt x="9602525" y="5403792"/>
                  <a:pt x="9602779" y="5403283"/>
                </a:cubicBezTo>
                <a:cubicBezTo>
                  <a:pt x="9603161" y="5402774"/>
                  <a:pt x="9603670" y="5401884"/>
                  <a:pt x="9604306" y="5400739"/>
                </a:cubicBezTo>
                <a:cubicBezTo>
                  <a:pt x="9604942" y="5399594"/>
                  <a:pt x="9605705" y="5398322"/>
                  <a:pt x="9606341" y="5397051"/>
                </a:cubicBezTo>
                <a:cubicBezTo>
                  <a:pt x="9606977" y="5395651"/>
                  <a:pt x="9607740" y="5394252"/>
                  <a:pt x="9608630" y="5392726"/>
                </a:cubicBezTo>
                <a:cubicBezTo>
                  <a:pt x="9609521" y="5391200"/>
                  <a:pt x="9610284" y="5390055"/>
                  <a:pt x="9611047" y="5389037"/>
                </a:cubicBezTo>
                <a:cubicBezTo>
                  <a:pt x="9611683" y="5388147"/>
                  <a:pt x="9612192" y="5387129"/>
                  <a:pt x="9612700" y="5385985"/>
                </a:cubicBezTo>
                <a:cubicBezTo>
                  <a:pt x="9613209" y="5384840"/>
                  <a:pt x="9613591" y="5384077"/>
                  <a:pt x="9613718" y="5383441"/>
                </a:cubicBezTo>
                <a:cubicBezTo>
                  <a:pt x="9614100" y="5382296"/>
                  <a:pt x="9615372" y="5379752"/>
                  <a:pt x="9617788" y="5375936"/>
                </a:cubicBezTo>
                <a:cubicBezTo>
                  <a:pt x="9620205" y="5372121"/>
                  <a:pt x="9622749" y="5368178"/>
                  <a:pt x="9625420" y="5364107"/>
                </a:cubicBezTo>
                <a:cubicBezTo>
                  <a:pt x="9628218" y="5360037"/>
                  <a:pt x="9630381" y="5357112"/>
                  <a:pt x="9632034" y="5355077"/>
                </a:cubicBezTo>
                <a:cubicBezTo>
                  <a:pt x="9633688" y="5353169"/>
                  <a:pt x="9635468" y="5351642"/>
                  <a:pt x="9637122" y="5350243"/>
                </a:cubicBezTo>
                <a:cubicBezTo>
                  <a:pt x="9638775" y="5348844"/>
                  <a:pt x="9640174" y="5348208"/>
                  <a:pt x="9641065" y="5348081"/>
                </a:cubicBezTo>
                <a:cubicBezTo>
                  <a:pt x="9641701" y="5348081"/>
                  <a:pt x="9642591" y="5347064"/>
                  <a:pt x="9643481" y="5345410"/>
                </a:cubicBezTo>
                <a:cubicBezTo>
                  <a:pt x="9644499" y="5343629"/>
                  <a:pt x="9645135" y="5341849"/>
                  <a:pt x="9645389" y="5339941"/>
                </a:cubicBezTo>
                <a:cubicBezTo>
                  <a:pt x="9645771" y="5338542"/>
                  <a:pt x="9645771" y="5337651"/>
                  <a:pt x="9645644" y="5337015"/>
                </a:cubicBezTo>
                <a:cubicBezTo>
                  <a:pt x="9645517" y="5336379"/>
                  <a:pt x="9645008" y="5335743"/>
                  <a:pt x="9644245" y="5335107"/>
                </a:cubicBezTo>
                <a:cubicBezTo>
                  <a:pt x="9643736" y="5334599"/>
                  <a:pt x="9642973" y="5334090"/>
                  <a:pt x="9641955" y="5333581"/>
                </a:cubicBezTo>
                <a:lnTo>
                  <a:pt x="9642464" y="5333327"/>
                </a:lnTo>
                <a:cubicBezTo>
                  <a:pt x="9641446" y="5332818"/>
                  <a:pt x="9640429" y="5332309"/>
                  <a:pt x="9639284" y="5331928"/>
                </a:cubicBezTo>
                <a:cubicBezTo>
                  <a:pt x="9636740" y="5331164"/>
                  <a:pt x="9635468" y="5330274"/>
                  <a:pt x="9635087" y="5329256"/>
                </a:cubicBezTo>
                <a:cubicBezTo>
                  <a:pt x="9634959" y="5328239"/>
                  <a:pt x="9634069" y="5327857"/>
                  <a:pt x="9632670" y="5327985"/>
                </a:cubicBezTo>
                <a:cubicBezTo>
                  <a:pt x="9632161" y="5327985"/>
                  <a:pt x="9631653" y="5327985"/>
                  <a:pt x="9631271" y="5327985"/>
                </a:cubicBezTo>
                <a:cubicBezTo>
                  <a:pt x="9630762" y="5327985"/>
                  <a:pt x="9630508" y="5327603"/>
                  <a:pt x="9630508" y="5327349"/>
                </a:cubicBezTo>
                <a:cubicBezTo>
                  <a:pt x="9630508" y="5327094"/>
                  <a:pt x="9630126" y="5326967"/>
                  <a:pt x="9629490" y="5326840"/>
                </a:cubicBezTo>
                <a:cubicBezTo>
                  <a:pt x="9628981" y="5326840"/>
                  <a:pt x="9628345" y="5326713"/>
                  <a:pt x="9627582" y="5326840"/>
                </a:cubicBezTo>
                <a:close/>
                <a:moveTo>
                  <a:pt x="9838724" y="5307506"/>
                </a:moveTo>
                <a:cubicBezTo>
                  <a:pt x="9837071" y="5307634"/>
                  <a:pt x="9834527" y="5309414"/>
                  <a:pt x="9831220" y="5312594"/>
                </a:cubicBezTo>
                <a:cubicBezTo>
                  <a:pt x="9827913" y="5315774"/>
                  <a:pt x="9825114" y="5319081"/>
                  <a:pt x="9822952" y="5322642"/>
                </a:cubicBezTo>
                <a:cubicBezTo>
                  <a:pt x="9822443" y="5323406"/>
                  <a:pt x="9821807" y="5324423"/>
                  <a:pt x="9820917" y="5325822"/>
                </a:cubicBezTo>
                <a:cubicBezTo>
                  <a:pt x="9820027" y="5327221"/>
                  <a:pt x="9819136" y="5328620"/>
                  <a:pt x="9818246" y="5330147"/>
                </a:cubicBezTo>
                <a:cubicBezTo>
                  <a:pt x="9817356" y="5331546"/>
                  <a:pt x="9816084" y="5333581"/>
                  <a:pt x="9814430" y="5336252"/>
                </a:cubicBezTo>
                <a:cubicBezTo>
                  <a:pt x="9812904" y="5338923"/>
                  <a:pt x="9811378" y="5341594"/>
                  <a:pt x="9809851" y="5344138"/>
                </a:cubicBezTo>
                <a:cubicBezTo>
                  <a:pt x="9808452" y="5346809"/>
                  <a:pt x="9807180" y="5349099"/>
                  <a:pt x="9805908" y="5351261"/>
                </a:cubicBezTo>
                <a:cubicBezTo>
                  <a:pt x="9804636" y="5353423"/>
                  <a:pt x="9803746" y="5354950"/>
                  <a:pt x="9803237" y="5355713"/>
                </a:cubicBezTo>
                <a:cubicBezTo>
                  <a:pt x="9802728" y="5356349"/>
                  <a:pt x="9802347" y="5356985"/>
                  <a:pt x="9802092" y="5357621"/>
                </a:cubicBezTo>
                <a:cubicBezTo>
                  <a:pt x="9801838" y="5358257"/>
                  <a:pt x="9801711" y="5358638"/>
                  <a:pt x="9801711" y="5358765"/>
                </a:cubicBezTo>
                <a:cubicBezTo>
                  <a:pt x="9801711" y="5359020"/>
                  <a:pt x="9801711" y="5359656"/>
                  <a:pt x="9801329" y="5360546"/>
                </a:cubicBezTo>
                <a:cubicBezTo>
                  <a:pt x="9800948" y="5361436"/>
                  <a:pt x="9800439" y="5362454"/>
                  <a:pt x="9799930" y="5363599"/>
                </a:cubicBezTo>
                <a:cubicBezTo>
                  <a:pt x="9799294" y="5364616"/>
                  <a:pt x="9798658" y="5365888"/>
                  <a:pt x="9797895" y="5367414"/>
                </a:cubicBezTo>
                <a:cubicBezTo>
                  <a:pt x="9796368" y="5370594"/>
                  <a:pt x="9794588" y="5373647"/>
                  <a:pt x="9792807" y="5376954"/>
                </a:cubicBezTo>
                <a:cubicBezTo>
                  <a:pt x="9787592" y="5386239"/>
                  <a:pt x="9782632" y="5396287"/>
                  <a:pt x="9777926" y="5407226"/>
                </a:cubicBezTo>
                <a:cubicBezTo>
                  <a:pt x="9773855" y="5416638"/>
                  <a:pt x="9768131" y="5426178"/>
                  <a:pt x="9760754" y="5436099"/>
                </a:cubicBezTo>
                <a:lnTo>
                  <a:pt x="9757066" y="5434827"/>
                </a:lnTo>
                <a:cubicBezTo>
                  <a:pt x="9754013" y="5433809"/>
                  <a:pt x="9749688" y="5433046"/>
                  <a:pt x="9744092" y="5432410"/>
                </a:cubicBezTo>
                <a:cubicBezTo>
                  <a:pt x="9738495" y="5431774"/>
                  <a:pt x="9732517" y="5431520"/>
                  <a:pt x="9726158" y="5431647"/>
                </a:cubicBezTo>
                <a:cubicBezTo>
                  <a:pt x="9719416" y="5431647"/>
                  <a:pt x="9715092" y="5433428"/>
                  <a:pt x="9713184" y="5436480"/>
                </a:cubicBezTo>
                <a:cubicBezTo>
                  <a:pt x="9712802" y="5436989"/>
                  <a:pt x="9712548" y="5437371"/>
                  <a:pt x="9712166" y="5437752"/>
                </a:cubicBezTo>
                <a:cubicBezTo>
                  <a:pt x="9711912" y="5438134"/>
                  <a:pt x="9711657" y="5438261"/>
                  <a:pt x="9711403" y="5438261"/>
                </a:cubicBezTo>
                <a:cubicBezTo>
                  <a:pt x="9711149" y="5438261"/>
                  <a:pt x="9710131" y="5439406"/>
                  <a:pt x="9708732" y="5441441"/>
                </a:cubicBezTo>
                <a:cubicBezTo>
                  <a:pt x="9707206" y="5443603"/>
                  <a:pt x="9705552" y="5446020"/>
                  <a:pt x="9703899" y="5448818"/>
                </a:cubicBezTo>
                <a:cubicBezTo>
                  <a:pt x="9702118" y="5451616"/>
                  <a:pt x="9700719" y="5454033"/>
                  <a:pt x="9699574" y="5456195"/>
                </a:cubicBezTo>
                <a:cubicBezTo>
                  <a:pt x="9695885" y="5462937"/>
                  <a:pt x="9693214" y="5468024"/>
                  <a:pt x="9691561" y="5471459"/>
                </a:cubicBezTo>
                <a:cubicBezTo>
                  <a:pt x="9689907" y="5474893"/>
                  <a:pt x="9688381" y="5478200"/>
                  <a:pt x="9687109" y="5481380"/>
                </a:cubicBezTo>
                <a:cubicBezTo>
                  <a:pt x="9681894" y="5493845"/>
                  <a:pt x="9678841" y="5502239"/>
                  <a:pt x="9677824" y="5506564"/>
                </a:cubicBezTo>
                <a:cubicBezTo>
                  <a:pt x="9677569" y="5507454"/>
                  <a:pt x="9677315" y="5508217"/>
                  <a:pt x="9677061" y="5508981"/>
                </a:cubicBezTo>
                <a:cubicBezTo>
                  <a:pt x="9676806" y="5509744"/>
                  <a:pt x="9676679" y="5510125"/>
                  <a:pt x="9676552" y="5510253"/>
                </a:cubicBezTo>
                <a:cubicBezTo>
                  <a:pt x="9676425" y="5510380"/>
                  <a:pt x="9676170" y="5511143"/>
                  <a:pt x="9675789" y="5512415"/>
                </a:cubicBezTo>
                <a:cubicBezTo>
                  <a:pt x="9675407" y="5513687"/>
                  <a:pt x="9675153" y="5515213"/>
                  <a:pt x="9674771" y="5516994"/>
                </a:cubicBezTo>
                <a:cubicBezTo>
                  <a:pt x="9674135" y="5519665"/>
                  <a:pt x="9673881" y="5521827"/>
                  <a:pt x="9673881" y="5523481"/>
                </a:cubicBezTo>
                <a:cubicBezTo>
                  <a:pt x="9673881" y="5525007"/>
                  <a:pt x="9674263" y="5527169"/>
                  <a:pt x="9675026" y="5529968"/>
                </a:cubicBezTo>
                <a:cubicBezTo>
                  <a:pt x="9675662" y="5532384"/>
                  <a:pt x="9676170" y="5534165"/>
                  <a:pt x="9676679" y="5535310"/>
                </a:cubicBezTo>
                <a:cubicBezTo>
                  <a:pt x="9677188" y="5536454"/>
                  <a:pt x="9677824" y="5537218"/>
                  <a:pt x="9678460" y="5537726"/>
                </a:cubicBezTo>
                <a:cubicBezTo>
                  <a:pt x="9678969" y="5538108"/>
                  <a:pt x="9679477" y="5538871"/>
                  <a:pt x="9680113" y="5539889"/>
                </a:cubicBezTo>
                <a:cubicBezTo>
                  <a:pt x="9680749" y="5540906"/>
                  <a:pt x="9681258" y="5541924"/>
                  <a:pt x="9681767" y="5542941"/>
                </a:cubicBezTo>
                <a:cubicBezTo>
                  <a:pt x="9682912" y="5545485"/>
                  <a:pt x="9683421" y="5546375"/>
                  <a:pt x="9683547" y="5545358"/>
                </a:cubicBezTo>
                <a:cubicBezTo>
                  <a:pt x="9683547" y="5544595"/>
                  <a:pt x="9683802" y="5544340"/>
                  <a:pt x="9684184" y="5544595"/>
                </a:cubicBezTo>
                <a:cubicBezTo>
                  <a:pt x="9684565" y="5544722"/>
                  <a:pt x="9685455" y="5545358"/>
                  <a:pt x="9686855" y="5546503"/>
                </a:cubicBezTo>
                <a:cubicBezTo>
                  <a:pt x="9687745" y="5547266"/>
                  <a:pt x="9688635" y="5548029"/>
                  <a:pt x="9689526" y="5548792"/>
                </a:cubicBezTo>
                <a:cubicBezTo>
                  <a:pt x="9690416" y="5549555"/>
                  <a:pt x="9691307" y="5550191"/>
                  <a:pt x="9691815" y="5550573"/>
                </a:cubicBezTo>
                <a:cubicBezTo>
                  <a:pt x="9693087" y="5551336"/>
                  <a:pt x="9694868" y="5551590"/>
                  <a:pt x="9697157" y="5551463"/>
                </a:cubicBezTo>
                <a:cubicBezTo>
                  <a:pt x="9699447" y="5551463"/>
                  <a:pt x="9701228" y="5550827"/>
                  <a:pt x="9702754" y="5549937"/>
                </a:cubicBezTo>
                <a:cubicBezTo>
                  <a:pt x="9703263" y="5549555"/>
                  <a:pt x="9703771" y="5549174"/>
                  <a:pt x="9704407" y="5548792"/>
                </a:cubicBezTo>
                <a:cubicBezTo>
                  <a:pt x="9705043" y="5548283"/>
                  <a:pt x="9705425" y="5548029"/>
                  <a:pt x="9705806" y="5547775"/>
                </a:cubicBezTo>
                <a:cubicBezTo>
                  <a:pt x="9706061" y="5547775"/>
                  <a:pt x="9706315" y="5547520"/>
                  <a:pt x="9706697" y="5547266"/>
                </a:cubicBezTo>
                <a:cubicBezTo>
                  <a:pt x="9707460" y="5546757"/>
                  <a:pt x="9708096" y="5546248"/>
                  <a:pt x="9708859" y="5545740"/>
                </a:cubicBezTo>
                <a:cubicBezTo>
                  <a:pt x="9709368" y="5545358"/>
                  <a:pt x="9710004" y="5544849"/>
                  <a:pt x="9710640" y="5544213"/>
                </a:cubicBezTo>
                <a:cubicBezTo>
                  <a:pt x="9711276" y="5543577"/>
                  <a:pt x="9711912" y="5542814"/>
                  <a:pt x="9712421" y="5542178"/>
                </a:cubicBezTo>
                <a:cubicBezTo>
                  <a:pt x="9712929" y="5541415"/>
                  <a:pt x="9713692" y="5540652"/>
                  <a:pt x="9714456" y="5539761"/>
                </a:cubicBezTo>
                <a:cubicBezTo>
                  <a:pt x="9715219" y="5538871"/>
                  <a:pt x="9715982" y="5538108"/>
                  <a:pt x="9716745" y="5537472"/>
                </a:cubicBezTo>
                <a:cubicBezTo>
                  <a:pt x="9718144" y="5536200"/>
                  <a:pt x="9720434" y="5533402"/>
                  <a:pt x="9723741" y="5528950"/>
                </a:cubicBezTo>
                <a:cubicBezTo>
                  <a:pt x="9727048" y="5524498"/>
                  <a:pt x="9730736" y="5519538"/>
                  <a:pt x="9734807" y="5513687"/>
                </a:cubicBezTo>
                <a:cubicBezTo>
                  <a:pt x="9738623" y="5508345"/>
                  <a:pt x="9741294" y="5504783"/>
                  <a:pt x="9742820" y="5503003"/>
                </a:cubicBezTo>
                <a:cubicBezTo>
                  <a:pt x="9744473" y="5501222"/>
                  <a:pt x="9745491" y="5500586"/>
                  <a:pt x="9746127" y="5501222"/>
                </a:cubicBezTo>
                <a:cubicBezTo>
                  <a:pt x="9746381" y="5501222"/>
                  <a:pt x="9746509" y="5501222"/>
                  <a:pt x="9746636" y="5500967"/>
                </a:cubicBezTo>
                <a:cubicBezTo>
                  <a:pt x="9746636" y="5500713"/>
                  <a:pt x="9746890" y="5500331"/>
                  <a:pt x="9747017" y="5499696"/>
                </a:cubicBezTo>
                <a:cubicBezTo>
                  <a:pt x="9747017" y="5499441"/>
                  <a:pt x="9747017" y="5499060"/>
                  <a:pt x="9747399" y="5498551"/>
                </a:cubicBezTo>
                <a:cubicBezTo>
                  <a:pt x="9747399" y="5499441"/>
                  <a:pt x="9747399" y="5500204"/>
                  <a:pt x="9747272" y="5500840"/>
                </a:cubicBezTo>
                <a:cubicBezTo>
                  <a:pt x="9747272" y="5501476"/>
                  <a:pt x="9747272" y="5502112"/>
                  <a:pt x="9747272" y="5502494"/>
                </a:cubicBezTo>
                <a:cubicBezTo>
                  <a:pt x="9747144" y="5502875"/>
                  <a:pt x="9746890" y="5503130"/>
                  <a:pt x="9746636" y="5503257"/>
                </a:cubicBezTo>
                <a:cubicBezTo>
                  <a:pt x="9746509" y="5503257"/>
                  <a:pt x="9746381" y="5503511"/>
                  <a:pt x="9746127" y="5504020"/>
                </a:cubicBezTo>
                <a:cubicBezTo>
                  <a:pt x="9746000" y="5504529"/>
                  <a:pt x="9746000" y="5505165"/>
                  <a:pt x="9746127" y="5505928"/>
                </a:cubicBezTo>
                <a:cubicBezTo>
                  <a:pt x="9746127" y="5506691"/>
                  <a:pt x="9746127" y="5507454"/>
                  <a:pt x="9746000" y="5508217"/>
                </a:cubicBezTo>
                <a:cubicBezTo>
                  <a:pt x="9745745" y="5508981"/>
                  <a:pt x="9745491" y="5509617"/>
                  <a:pt x="9745237" y="5509998"/>
                </a:cubicBezTo>
                <a:cubicBezTo>
                  <a:pt x="9744855" y="5510380"/>
                  <a:pt x="9744601" y="5510761"/>
                  <a:pt x="9744473" y="5511397"/>
                </a:cubicBezTo>
                <a:cubicBezTo>
                  <a:pt x="9744346" y="5512033"/>
                  <a:pt x="9744219" y="5512669"/>
                  <a:pt x="9744473" y="5513305"/>
                </a:cubicBezTo>
                <a:cubicBezTo>
                  <a:pt x="9744473" y="5513941"/>
                  <a:pt x="9744473" y="5514450"/>
                  <a:pt x="9744473" y="5515086"/>
                </a:cubicBezTo>
                <a:cubicBezTo>
                  <a:pt x="9744473" y="5515595"/>
                  <a:pt x="9744219" y="5515976"/>
                  <a:pt x="9744092" y="5516231"/>
                </a:cubicBezTo>
                <a:cubicBezTo>
                  <a:pt x="9743838" y="5516612"/>
                  <a:pt x="9743456" y="5518139"/>
                  <a:pt x="9743074" y="5520810"/>
                </a:cubicBezTo>
                <a:cubicBezTo>
                  <a:pt x="9742693" y="5523481"/>
                  <a:pt x="9742311" y="5526406"/>
                  <a:pt x="9742057" y="5529713"/>
                </a:cubicBezTo>
                <a:cubicBezTo>
                  <a:pt x="9741802" y="5533020"/>
                  <a:pt x="9741548" y="5535691"/>
                  <a:pt x="9741548" y="5537854"/>
                </a:cubicBezTo>
                <a:cubicBezTo>
                  <a:pt x="9741548" y="5545740"/>
                  <a:pt x="9742947" y="5554897"/>
                  <a:pt x="9745745" y="5565200"/>
                </a:cubicBezTo>
                <a:lnTo>
                  <a:pt x="9748416" y="5575248"/>
                </a:lnTo>
                <a:lnTo>
                  <a:pt x="9754522" y="5583516"/>
                </a:lnTo>
                <a:cubicBezTo>
                  <a:pt x="9760754" y="5591911"/>
                  <a:pt x="9765842" y="5596362"/>
                  <a:pt x="9769658" y="5597126"/>
                </a:cubicBezTo>
                <a:cubicBezTo>
                  <a:pt x="9771184" y="5597380"/>
                  <a:pt x="9772329" y="5597507"/>
                  <a:pt x="9773092" y="5597380"/>
                </a:cubicBezTo>
                <a:cubicBezTo>
                  <a:pt x="9773855" y="5597380"/>
                  <a:pt x="9774746" y="5596998"/>
                  <a:pt x="9775636" y="5596490"/>
                </a:cubicBezTo>
                <a:cubicBezTo>
                  <a:pt x="9776653" y="5595981"/>
                  <a:pt x="9777035" y="5595091"/>
                  <a:pt x="9777035" y="5594073"/>
                </a:cubicBezTo>
                <a:cubicBezTo>
                  <a:pt x="9777035" y="5593055"/>
                  <a:pt x="9776653" y="5592292"/>
                  <a:pt x="9775763" y="5591911"/>
                </a:cubicBezTo>
                <a:cubicBezTo>
                  <a:pt x="9775509" y="5591784"/>
                  <a:pt x="9775254" y="5591275"/>
                  <a:pt x="9774746" y="5590384"/>
                </a:cubicBezTo>
                <a:cubicBezTo>
                  <a:pt x="9774364" y="5589494"/>
                  <a:pt x="9773983" y="5588476"/>
                  <a:pt x="9773728" y="5587205"/>
                </a:cubicBezTo>
                <a:cubicBezTo>
                  <a:pt x="9772965" y="5584152"/>
                  <a:pt x="9771947" y="5582244"/>
                  <a:pt x="9770803" y="5581481"/>
                </a:cubicBezTo>
                <a:cubicBezTo>
                  <a:pt x="9770294" y="5581099"/>
                  <a:pt x="9769785" y="5580718"/>
                  <a:pt x="9769403" y="5580209"/>
                </a:cubicBezTo>
                <a:cubicBezTo>
                  <a:pt x="9769022" y="5579700"/>
                  <a:pt x="9768640" y="5579191"/>
                  <a:pt x="9768513" y="5578683"/>
                </a:cubicBezTo>
                <a:cubicBezTo>
                  <a:pt x="9768513" y="5578174"/>
                  <a:pt x="9768004" y="5577538"/>
                  <a:pt x="9767496" y="5576775"/>
                </a:cubicBezTo>
                <a:cubicBezTo>
                  <a:pt x="9766987" y="5576012"/>
                  <a:pt x="9766351" y="5575121"/>
                  <a:pt x="9765588" y="5574358"/>
                </a:cubicBezTo>
                <a:cubicBezTo>
                  <a:pt x="9764951" y="5573595"/>
                  <a:pt x="9764443" y="5572705"/>
                  <a:pt x="9763934" y="5571941"/>
                </a:cubicBezTo>
                <a:cubicBezTo>
                  <a:pt x="9763425" y="5571051"/>
                  <a:pt x="9763171" y="5570415"/>
                  <a:pt x="9763171" y="5569906"/>
                </a:cubicBezTo>
                <a:cubicBezTo>
                  <a:pt x="9763171" y="5569397"/>
                  <a:pt x="9762917" y="5568380"/>
                  <a:pt x="9762662" y="5566981"/>
                </a:cubicBezTo>
                <a:cubicBezTo>
                  <a:pt x="9762408" y="5565582"/>
                  <a:pt x="9762026" y="5563928"/>
                  <a:pt x="9761645" y="5562275"/>
                </a:cubicBezTo>
                <a:cubicBezTo>
                  <a:pt x="9761263" y="5560494"/>
                  <a:pt x="9761009" y="5558968"/>
                  <a:pt x="9760882" y="5557696"/>
                </a:cubicBezTo>
                <a:cubicBezTo>
                  <a:pt x="9760754" y="5556424"/>
                  <a:pt x="9760754" y="5555533"/>
                  <a:pt x="9760882" y="5555279"/>
                </a:cubicBezTo>
                <a:cubicBezTo>
                  <a:pt x="9761009" y="5554897"/>
                  <a:pt x="9761136" y="5554389"/>
                  <a:pt x="9761136" y="5553753"/>
                </a:cubicBezTo>
                <a:cubicBezTo>
                  <a:pt x="9761136" y="5552990"/>
                  <a:pt x="9761136" y="5552226"/>
                  <a:pt x="9761136" y="5551463"/>
                </a:cubicBezTo>
                <a:cubicBezTo>
                  <a:pt x="9761136" y="5550064"/>
                  <a:pt x="9761136" y="5548283"/>
                  <a:pt x="9761009" y="5545994"/>
                </a:cubicBezTo>
                <a:cubicBezTo>
                  <a:pt x="9761009" y="5543704"/>
                  <a:pt x="9761009" y="5541542"/>
                  <a:pt x="9761136" y="5539634"/>
                </a:cubicBezTo>
                <a:cubicBezTo>
                  <a:pt x="9761136" y="5537599"/>
                  <a:pt x="9761390" y="5536200"/>
                  <a:pt x="9761390" y="5535564"/>
                </a:cubicBezTo>
                <a:cubicBezTo>
                  <a:pt x="9761390" y="5535182"/>
                  <a:pt x="9761645" y="5534674"/>
                  <a:pt x="9761645" y="5534165"/>
                </a:cubicBezTo>
                <a:cubicBezTo>
                  <a:pt x="9761645" y="5533656"/>
                  <a:pt x="9761645" y="5533275"/>
                  <a:pt x="9761645" y="5533020"/>
                </a:cubicBezTo>
                <a:cubicBezTo>
                  <a:pt x="9761645" y="5532639"/>
                  <a:pt x="9761645" y="5532003"/>
                  <a:pt x="9761772" y="5531239"/>
                </a:cubicBezTo>
                <a:cubicBezTo>
                  <a:pt x="9761899" y="5530476"/>
                  <a:pt x="9762153" y="5529586"/>
                  <a:pt x="9762535" y="5528568"/>
                </a:cubicBezTo>
                <a:cubicBezTo>
                  <a:pt x="9762789" y="5527678"/>
                  <a:pt x="9763044" y="5526915"/>
                  <a:pt x="9763298" y="5526279"/>
                </a:cubicBezTo>
                <a:cubicBezTo>
                  <a:pt x="9763425" y="5525643"/>
                  <a:pt x="9763425" y="5525261"/>
                  <a:pt x="9763298" y="5525007"/>
                </a:cubicBezTo>
                <a:cubicBezTo>
                  <a:pt x="9763171" y="5525007"/>
                  <a:pt x="9763044" y="5524625"/>
                  <a:pt x="9763044" y="5524371"/>
                </a:cubicBezTo>
                <a:cubicBezTo>
                  <a:pt x="9763044" y="5524117"/>
                  <a:pt x="9763044" y="5523862"/>
                  <a:pt x="9763171" y="5523481"/>
                </a:cubicBezTo>
                <a:cubicBezTo>
                  <a:pt x="9763425" y="5523226"/>
                  <a:pt x="9763680" y="5522209"/>
                  <a:pt x="9764188" y="5520428"/>
                </a:cubicBezTo>
                <a:cubicBezTo>
                  <a:pt x="9764697" y="5518647"/>
                  <a:pt x="9765079" y="5516485"/>
                  <a:pt x="9765715" y="5513941"/>
                </a:cubicBezTo>
                <a:cubicBezTo>
                  <a:pt x="9766351" y="5511525"/>
                  <a:pt x="9766860" y="5509362"/>
                  <a:pt x="9767368" y="5507709"/>
                </a:cubicBezTo>
                <a:cubicBezTo>
                  <a:pt x="9767877" y="5506055"/>
                  <a:pt x="9768259" y="5505165"/>
                  <a:pt x="9768386" y="5505165"/>
                </a:cubicBezTo>
                <a:cubicBezTo>
                  <a:pt x="9768640" y="5505165"/>
                  <a:pt x="9768768" y="5504910"/>
                  <a:pt x="9768894" y="5504529"/>
                </a:cubicBezTo>
                <a:cubicBezTo>
                  <a:pt x="9768894" y="5504147"/>
                  <a:pt x="9769022" y="5503639"/>
                  <a:pt x="9768894" y="5503003"/>
                </a:cubicBezTo>
                <a:cubicBezTo>
                  <a:pt x="9768894" y="5502367"/>
                  <a:pt x="9768894" y="5501731"/>
                  <a:pt x="9769149" y="5501095"/>
                </a:cubicBezTo>
                <a:cubicBezTo>
                  <a:pt x="9769276" y="5500459"/>
                  <a:pt x="9769531" y="5499950"/>
                  <a:pt x="9769785" y="5499568"/>
                </a:cubicBezTo>
                <a:cubicBezTo>
                  <a:pt x="9770040" y="5499187"/>
                  <a:pt x="9770166" y="5498551"/>
                  <a:pt x="9770166" y="5497660"/>
                </a:cubicBezTo>
                <a:cubicBezTo>
                  <a:pt x="9770166" y="5496770"/>
                  <a:pt x="9769912" y="5495753"/>
                  <a:pt x="9769658" y="5494735"/>
                </a:cubicBezTo>
                <a:cubicBezTo>
                  <a:pt x="9769022" y="5492318"/>
                  <a:pt x="9769022" y="5491046"/>
                  <a:pt x="9769658" y="5491046"/>
                </a:cubicBezTo>
                <a:cubicBezTo>
                  <a:pt x="9770166" y="5491046"/>
                  <a:pt x="9770675" y="5490538"/>
                  <a:pt x="9771184" y="5489647"/>
                </a:cubicBezTo>
                <a:cubicBezTo>
                  <a:pt x="9771820" y="5488757"/>
                  <a:pt x="9772329" y="5487739"/>
                  <a:pt x="9772711" y="5486595"/>
                </a:cubicBezTo>
                <a:cubicBezTo>
                  <a:pt x="9773219" y="5485323"/>
                  <a:pt x="9773346" y="5484305"/>
                  <a:pt x="9773346" y="5483288"/>
                </a:cubicBezTo>
                <a:cubicBezTo>
                  <a:pt x="9773346" y="5482652"/>
                  <a:pt x="9773601" y="5481888"/>
                  <a:pt x="9773983" y="5480998"/>
                </a:cubicBezTo>
                <a:cubicBezTo>
                  <a:pt x="9774364" y="5480108"/>
                  <a:pt x="9774873" y="5479345"/>
                  <a:pt x="9775381" y="5478581"/>
                </a:cubicBezTo>
                <a:cubicBezTo>
                  <a:pt x="9775890" y="5477818"/>
                  <a:pt x="9776272" y="5477182"/>
                  <a:pt x="9776526" y="5476419"/>
                </a:cubicBezTo>
                <a:cubicBezTo>
                  <a:pt x="9776781" y="5475783"/>
                  <a:pt x="9777035" y="5475274"/>
                  <a:pt x="9776908" y="5474893"/>
                </a:cubicBezTo>
                <a:cubicBezTo>
                  <a:pt x="9776653" y="5473748"/>
                  <a:pt x="9776526" y="5472985"/>
                  <a:pt x="9776653" y="5472603"/>
                </a:cubicBezTo>
                <a:cubicBezTo>
                  <a:pt x="9776653" y="5472222"/>
                  <a:pt x="9777162" y="5471967"/>
                  <a:pt x="9777671" y="5471967"/>
                </a:cubicBezTo>
                <a:cubicBezTo>
                  <a:pt x="9778434" y="5471967"/>
                  <a:pt x="9778561" y="5471459"/>
                  <a:pt x="9778180" y="5470823"/>
                </a:cubicBezTo>
                <a:cubicBezTo>
                  <a:pt x="9777671" y="5470059"/>
                  <a:pt x="9777798" y="5469551"/>
                  <a:pt x="9778180" y="5469551"/>
                </a:cubicBezTo>
                <a:cubicBezTo>
                  <a:pt x="9778434" y="5469551"/>
                  <a:pt x="9778561" y="5469424"/>
                  <a:pt x="9778689" y="5469169"/>
                </a:cubicBezTo>
                <a:cubicBezTo>
                  <a:pt x="9778689" y="5468915"/>
                  <a:pt x="9778689" y="5468660"/>
                  <a:pt x="9778689" y="5468279"/>
                </a:cubicBezTo>
                <a:cubicBezTo>
                  <a:pt x="9778689" y="5468024"/>
                  <a:pt x="9778689" y="5467643"/>
                  <a:pt x="9778689" y="5467388"/>
                </a:cubicBezTo>
                <a:cubicBezTo>
                  <a:pt x="9778689" y="5467134"/>
                  <a:pt x="9778943" y="5467007"/>
                  <a:pt x="9779198" y="5467007"/>
                </a:cubicBezTo>
                <a:cubicBezTo>
                  <a:pt x="9779706" y="5467007"/>
                  <a:pt x="9779706" y="5466625"/>
                  <a:pt x="9779324" y="5466116"/>
                </a:cubicBezTo>
                <a:cubicBezTo>
                  <a:pt x="9778943" y="5465862"/>
                  <a:pt x="9778816" y="5465481"/>
                  <a:pt x="9778943" y="5464845"/>
                </a:cubicBezTo>
                <a:cubicBezTo>
                  <a:pt x="9778943" y="5464336"/>
                  <a:pt x="9779198" y="5463827"/>
                  <a:pt x="9779579" y="5463573"/>
                </a:cubicBezTo>
                <a:cubicBezTo>
                  <a:pt x="9779833" y="5463191"/>
                  <a:pt x="9780342" y="5463064"/>
                  <a:pt x="9780724" y="5463191"/>
                </a:cubicBezTo>
                <a:cubicBezTo>
                  <a:pt x="9780851" y="5463318"/>
                  <a:pt x="9780978" y="5463191"/>
                  <a:pt x="9781105" y="5463064"/>
                </a:cubicBezTo>
                <a:cubicBezTo>
                  <a:pt x="9781105" y="5462809"/>
                  <a:pt x="9781105" y="5462428"/>
                  <a:pt x="9781105" y="5462046"/>
                </a:cubicBezTo>
                <a:cubicBezTo>
                  <a:pt x="9780978" y="5461538"/>
                  <a:pt x="9781105" y="5461029"/>
                  <a:pt x="9781105" y="5460520"/>
                </a:cubicBezTo>
                <a:cubicBezTo>
                  <a:pt x="9781232" y="5460011"/>
                  <a:pt x="9781614" y="5459630"/>
                  <a:pt x="9781868" y="5459248"/>
                </a:cubicBezTo>
                <a:cubicBezTo>
                  <a:pt x="9782250" y="5458866"/>
                  <a:pt x="9782504" y="5458485"/>
                  <a:pt x="9782632" y="5458103"/>
                </a:cubicBezTo>
                <a:cubicBezTo>
                  <a:pt x="9782886" y="5457722"/>
                  <a:pt x="9782886" y="5457213"/>
                  <a:pt x="9782886" y="5456831"/>
                </a:cubicBezTo>
                <a:cubicBezTo>
                  <a:pt x="9782886" y="5456323"/>
                  <a:pt x="9782886" y="5455814"/>
                  <a:pt x="9782886" y="5455305"/>
                </a:cubicBezTo>
                <a:cubicBezTo>
                  <a:pt x="9783013" y="5454796"/>
                  <a:pt x="9783395" y="5454415"/>
                  <a:pt x="9783649" y="5454033"/>
                </a:cubicBezTo>
                <a:cubicBezTo>
                  <a:pt x="9784031" y="5453779"/>
                  <a:pt x="9784285" y="5453652"/>
                  <a:pt x="9784667" y="5453906"/>
                </a:cubicBezTo>
                <a:cubicBezTo>
                  <a:pt x="9784794" y="5454033"/>
                  <a:pt x="9784921" y="5453906"/>
                  <a:pt x="9785048" y="5453270"/>
                </a:cubicBezTo>
                <a:cubicBezTo>
                  <a:pt x="9785048" y="5452761"/>
                  <a:pt x="9785176" y="5451998"/>
                  <a:pt x="9785303" y="5451108"/>
                </a:cubicBezTo>
                <a:cubicBezTo>
                  <a:pt x="9785303" y="5450345"/>
                  <a:pt x="9785303" y="5449581"/>
                  <a:pt x="9785430" y="5448691"/>
                </a:cubicBezTo>
                <a:cubicBezTo>
                  <a:pt x="9785430" y="5447928"/>
                  <a:pt x="9785684" y="5447165"/>
                  <a:pt x="9785939" y="5446529"/>
                </a:cubicBezTo>
                <a:cubicBezTo>
                  <a:pt x="9786193" y="5445893"/>
                  <a:pt x="9786320" y="5445384"/>
                  <a:pt x="9786575" y="5445130"/>
                </a:cubicBezTo>
                <a:cubicBezTo>
                  <a:pt x="9786829" y="5444875"/>
                  <a:pt x="9786956" y="5444875"/>
                  <a:pt x="9787083" y="5445130"/>
                </a:cubicBezTo>
                <a:cubicBezTo>
                  <a:pt x="9787083" y="5445257"/>
                  <a:pt x="9787210" y="5445130"/>
                  <a:pt x="9787592" y="5444875"/>
                </a:cubicBezTo>
                <a:cubicBezTo>
                  <a:pt x="9787974" y="5444621"/>
                  <a:pt x="9788228" y="5443985"/>
                  <a:pt x="9788610" y="5443222"/>
                </a:cubicBezTo>
                <a:cubicBezTo>
                  <a:pt x="9788991" y="5442459"/>
                  <a:pt x="9789246" y="5441823"/>
                  <a:pt x="9789500" y="5441187"/>
                </a:cubicBezTo>
                <a:cubicBezTo>
                  <a:pt x="9789754" y="5440551"/>
                  <a:pt x="9789754" y="5440042"/>
                  <a:pt x="9789627" y="5439787"/>
                </a:cubicBezTo>
                <a:cubicBezTo>
                  <a:pt x="9789627" y="5439533"/>
                  <a:pt x="9789627" y="5439406"/>
                  <a:pt x="9789627" y="5439152"/>
                </a:cubicBezTo>
                <a:cubicBezTo>
                  <a:pt x="9789627" y="5438897"/>
                  <a:pt x="9789882" y="5438770"/>
                  <a:pt x="9790136" y="5438643"/>
                </a:cubicBezTo>
                <a:cubicBezTo>
                  <a:pt x="9790390" y="5438643"/>
                  <a:pt x="9790518" y="5438261"/>
                  <a:pt x="9790645" y="5437880"/>
                </a:cubicBezTo>
                <a:cubicBezTo>
                  <a:pt x="9790645" y="5437498"/>
                  <a:pt x="9790772" y="5436989"/>
                  <a:pt x="9790645" y="5436480"/>
                </a:cubicBezTo>
                <a:cubicBezTo>
                  <a:pt x="9790645" y="5435972"/>
                  <a:pt x="9790645" y="5435463"/>
                  <a:pt x="9790645" y="5434954"/>
                </a:cubicBezTo>
                <a:cubicBezTo>
                  <a:pt x="9790645" y="5434445"/>
                  <a:pt x="9790899" y="5433937"/>
                  <a:pt x="9791026" y="5433682"/>
                </a:cubicBezTo>
                <a:cubicBezTo>
                  <a:pt x="9792298" y="5431266"/>
                  <a:pt x="9793189" y="5429485"/>
                  <a:pt x="9793570" y="5428340"/>
                </a:cubicBezTo>
                <a:cubicBezTo>
                  <a:pt x="9794079" y="5427195"/>
                  <a:pt x="9794206" y="5426432"/>
                  <a:pt x="9794079" y="5426178"/>
                </a:cubicBezTo>
                <a:cubicBezTo>
                  <a:pt x="9794079" y="5425923"/>
                  <a:pt x="9794079" y="5425669"/>
                  <a:pt x="9794079" y="5425415"/>
                </a:cubicBezTo>
                <a:cubicBezTo>
                  <a:pt x="9794079" y="5425287"/>
                  <a:pt x="9794333" y="5425160"/>
                  <a:pt x="9794588" y="5425160"/>
                </a:cubicBezTo>
                <a:cubicBezTo>
                  <a:pt x="9794842" y="5425160"/>
                  <a:pt x="9795351" y="5424651"/>
                  <a:pt x="9795860" y="5423634"/>
                </a:cubicBezTo>
                <a:cubicBezTo>
                  <a:pt x="9796368" y="5422616"/>
                  <a:pt x="9796877" y="5421472"/>
                  <a:pt x="9797513" y="5420327"/>
                </a:cubicBezTo>
                <a:cubicBezTo>
                  <a:pt x="9798149" y="5419055"/>
                  <a:pt x="9798531" y="5417910"/>
                  <a:pt x="9798912" y="5416765"/>
                </a:cubicBezTo>
                <a:cubicBezTo>
                  <a:pt x="9799294" y="5415621"/>
                  <a:pt x="9799421" y="5414858"/>
                  <a:pt x="9799294" y="5414349"/>
                </a:cubicBezTo>
                <a:cubicBezTo>
                  <a:pt x="9799294" y="5414094"/>
                  <a:pt x="9799294" y="5413713"/>
                  <a:pt x="9799294" y="5413458"/>
                </a:cubicBezTo>
                <a:cubicBezTo>
                  <a:pt x="9799294" y="5413204"/>
                  <a:pt x="9799676" y="5413077"/>
                  <a:pt x="9799930" y="5412950"/>
                </a:cubicBezTo>
                <a:cubicBezTo>
                  <a:pt x="9800439" y="5412950"/>
                  <a:pt x="9801075" y="5412187"/>
                  <a:pt x="9801838" y="5410915"/>
                </a:cubicBezTo>
                <a:cubicBezTo>
                  <a:pt x="9802601" y="5409643"/>
                  <a:pt x="9803364" y="5407989"/>
                  <a:pt x="9804127" y="5406208"/>
                </a:cubicBezTo>
                <a:cubicBezTo>
                  <a:pt x="9804891" y="5404428"/>
                  <a:pt x="9805399" y="5402774"/>
                  <a:pt x="9805654" y="5401248"/>
                </a:cubicBezTo>
                <a:cubicBezTo>
                  <a:pt x="9805654" y="5400739"/>
                  <a:pt x="9806163" y="5399849"/>
                  <a:pt x="9806798" y="5398322"/>
                </a:cubicBezTo>
                <a:cubicBezTo>
                  <a:pt x="9807435" y="5396796"/>
                  <a:pt x="9808325" y="5395270"/>
                  <a:pt x="9809342" y="5393489"/>
                </a:cubicBezTo>
                <a:cubicBezTo>
                  <a:pt x="9810232" y="5391708"/>
                  <a:pt x="9810996" y="5390309"/>
                  <a:pt x="9811632" y="5389037"/>
                </a:cubicBezTo>
                <a:cubicBezTo>
                  <a:pt x="9812268" y="5387765"/>
                  <a:pt x="9812522" y="5387002"/>
                  <a:pt x="9812649" y="5386748"/>
                </a:cubicBezTo>
                <a:cubicBezTo>
                  <a:pt x="9812649" y="5386621"/>
                  <a:pt x="9812649" y="5386366"/>
                  <a:pt x="9812777" y="5385857"/>
                </a:cubicBezTo>
                <a:cubicBezTo>
                  <a:pt x="9813031" y="5385476"/>
                  <a:pt x="9813158" y="5384967"/>
                  <a:pt x="9813412" y="5384458"/>
                </a:cubicBezTo>
                <a:cubicBezTo>
                  <a:pt x="9813794" y="5383950"/>
                  <a:pt x="9814303" y="5383059"/>
                  <a:pt x="9814939" y="5381915"/>
                </a:cubicBezTo>
                <a:cubicBezTo>
                  <a:pt x="9815575" y="5380770"/>
                  <a:pt x="9816338" y="5379498"/>
                  <a:pt x="9816974" y="5378099"/>
                </a:cubicBezTo>
                <a:cubicBezTo>
                  <a:pt x="9817610" y="5376700"/>
                  <a:pt x="9818373" y="5375300"/>
                  <a:pt x="9819264" y="5373774"/>
                </a:cubicBezTo>
                <a:cubicBezTo>
                  <a:pt x="9820154" y="5372248"/>
                  <a:pt x="9820917" y="5371103"/>
                  <a:pt x="9821680" y="5370086"/>
                </a:cubicBezTo>
                <a:cubicBezTo>
                  <a:pt x="9822316" y="5369195"/>
                  <a:pt x="9822825" y="5368178"/>
                  <a:pt x="9823334" y="5367033"/>
                </a:cubicBezTo>
                <a:cubicBezTo>
                  <a:pt x="9823842" y="5365888"/>
                  <a:pt x="9824224" y="5364998"/>
                  <a:pt x="9824351" y="5364489"/>
                </a:cubicBezTo>
                <a:cubicBezTo>
                  <a:pt x="9824733" y="5363344"/>
                  <a:pt x="9826132" y="5360800"/>
                  <a:pt x="9828421" y="5356985"/>
                </a:cubicBezTo>
                <a:cubicBezTo>
                  <a:pt x="9830838" y="5353169"/>
                  <a:pt x="9833382" y="5349226"/>
                  <a:pt x="9836180" y="5345156"/>
                </a:cubicBezTo>
                <a:cubicBezTo>
                  <a:pt x="9838978" y="5341085"/>
                  <a:pt x="9841141" y="5338033"/>
                  <a:pt x="9842794" y="5336125"/>
                </a:cubicBezTo>
                <a:cubicBezTo>
                  <a:pt x="9844448" y="5334217"/>
                  <a:pt x="9846229" y="5332691"/>
                  <a:pt x="9847882" y="5331292"/>
                </a:cubicBezTo>
                <a:cubicBezTo>
                  <a:pt x="9849536" y="5329892"/>
                  <a:pt x="9850935" y="5329256"/>
                  <a:pt x="9851825" y="5329129"/>
                </a:cubicBezTo>
                <a:cubicBezTo>
                  <a:pt x="9852461" y="5329129"/>
                  <a:pt x="9853351" y="5328112"/>
                  <a:pt x="9854242" y="5326458"/>
                </a:cubicBezTo>
                <a:cubicBezTo>
                  <a:pt x="9855259" y="5324677"/>
                  <a:pt x="9855895" y="5322897"/>
                  <a:pt x="9856277" y="5320989"/>
                </a:cubicBezTo>
                <a:cubicBezTo>
                  <a:pt x="9856659" y="5319590"/>
                  <a:pt x="9856659" y="5318699"/>
                  <a:pt x="9856531" y="5318063"/>
                </a:cubicBezTo>
                <a:cubicBezTo>
                  <a:pt x="9856404" y="5317427"/>
                  <a:pt x="9855895" y="5316792"/>
                  <a:pt x="9855132" y="5316156"/>
                </a:cubicBezTo>
                <a:cubicBezTo>
                  <a:pt x="9854623" y="5315647"/>
                  <a:pt x="9853860" y="5315138"/>
                  <a:pt x="9852843" y="5314629"/>
                </a:cubicBezTo>
                <a:lnTo>
                  <a:pt x="9853606" y="5313993"/>
                </a:lnTo>
                <a:cubicBezTo>
                  <a:pt x="9852588" y="5313484"/>
                  <a:pt x="9851444" y="5312976"/>
                  <a:pt x="9850426" y="5312594"/>
                </a:cubicBezTo>
                <a:cubicBezTo>
                  <a:pt x="9847882" y="5311831"/>
                  <a:pt x="9846610" y="5310941"/>
                  <a:pt x="9846229" y="5309923"/>
                </a:cubicBezTo>
                <a:cubicBezTo>
                  <a:pt x="9846101" y="5308906"/>
                  <a:pt x="9845211" y="5308524"/>
                  <a:pt x="9843812" y="5308651"/>
                </a:cubicBezTo>
                <a:cubicBezTo>
                  <a:pt x="9843303" y="5308651"/>
                  <a:pt x="9842794" y="5308651"/>
                  <a:pt x="9842413" y="5308651"/>
                </a:cubicBezTo>
                <a:cubicBezTo>
                  <a:pt x="9842031" y="5308651"/>
                  <a:pt x="9841649" y="5308397"/>
                  <a:pt x="9841649" y="5308015"/>
                </a:cubicBezTo>
                <a:cubicBezTo>
                  <a:pt x="9841649" y="5307761"/>
                  <a:pt x="9841268" y="5307634"/>
                  <a:pt x="9840632" y="5307506"/>
                </a:cubicBezTo>
                <a:cubicBezTo>
                  <a:pt x="9840123" y="5307506"/>
                  <a:pt x="9839487" y="5307506"/>
                  <a:pt x="9838724" y="5307506"/>
                </a:cubicBezTo>
                <a:close/>
                <a:moveTo>
                  <a:pt x="10236714" y="5299112"/>
                </a:moveTo>
                <a:cubicBezTo>
                  <a:pt x="10236205" y="5299366"/>
                  <a:pt x="10235696" y="5299493"/>
                  <a:pt x="10235187" y="5299620"/>
                </a:cubicBezTo>
                <a:cubicBezTo>
                  <a:pt x="10234679" y="5299875"/>
                  <a:pt x="10234170" y="5299875"/>
                  <a:pt x="10233788" y="5299875"/>
                </a:cubicBezTo>
                <a:cubicBezTo>
                  <a:pt x="10232644" y="5300129"/>
                  <a:pt x="10231117" y="5301401"/>
                  <a:pt x="10229336" y="5303691"/>
                </a:cubicBezTo>
                <a:cubicBezTo>
                  <a:pt x="10227556" y="5305980"/>
                  <a:pt x="10226029" y="5308397"/>
                  <a:pt x="10224885" y="5311068"/>
                </a:cubicBezTo>
                <a:cubicBezTo>
                  <a:pt x="10224376" y="5312213"/>
                  <a:pt x="10224121" y="5313230"/>
                  <a:pt x="10223867" y="5314248"/>
                </a:cubicBezTo>
                <a:cubicBezTo>
                  <a:pt x="10223613" y="5315520"/>
                  <a:pt x="10223231" y="5316664"/>
                  <a:pt x="10222595" y="5317936"/>
                </a:cubicBezTo>
                <a:cubicBezTo>
                  <a:pt x="10222086" y="5318827"/>
                  <a:pt x="10221451" y="5320607"/>
                  <a:pt x="10220433" y="5323151"/>
                </a:cubicBezTo>
                <a:cubicBezTo>
                  <a:pt x="10219415" y="5325695"/>
                  <a:pt x="10218398" y="5328366"/>
                  <a:pt x="10217380" y="5331292"/>
                </a:cubicBezTo>
                <a:cubicBezTo>
                  <a:pt x="10216363" y="5334217"/>
                  <a:pt x="10215472" y="5336761"/>
                  <a:pt x="10214709" y="5338923"/>
                </a:cubicBezTo>
                <a:cubicBezTo>
                  <a:pt x="10213946" y="5341085"/>
                  <a:pt x="10213692" y="5342357"/>
                  <a:pt x="10213692" y="5342612"/>
                </a:cubicBezTo>
                <a:cubicBezTo>
                  <a:pt x="10213692" y="5342993"/>
                  <a:pt x="10213946" y="5342993"/>
                  <a:pt x="10214200" y="5342612"/>
                </a:cubicBezTo>
                <a:cubicBezTo>
                  <a:pt x="10214455" y="5342230"/>
                  <a:pt x="10214837" y="5341594"/>
                  <a:pt x="10215091" y="5340831"/>
                </a:cubicBezTo>
                <a:cubicBezTo>
                  <a:pt x="10215472" y="5339941"/>
                  <a:pt x="10215854" y="5339305"/>
                  <a:pt x="10216108" y="5338669"/>
                </a:cubicBezTo>
                <a:cubicBezTo>
                  <a:pt x="10216363" y="5338033"/>
                  <a:pt x="10216617" y="5337651"/>
                  <a:pt x="10216744" y="5337524"/>
                </a:cubicBezTo>
                <a:cubicBezTo>
                  <a:pt x="10216744" y="5337397"/>
                  <a:pt x="10216999" y="5337142"/>
                  <a:pt x="10216999" y="5336888"/>
                </a:cubicBezTo>
                <a:cubicBezTo>
                  <a:pt x="10217126" y="5336506"/>
                  <a:pt x="10217380" y="5336125"/>
                  <a:pt x="10217380" y="5335743"/>
                </a:cubicBezTo>
                <a:cubicBezTo>
                  <a:pt x="10217762" y="5334853"/>
                  <a:pt x="10218016" y="5334471"/>
                  <a:pt x="10218525" y="5334471"/>
                </a:cubicBezTo>
                <a:cubicBezTo>
                  <a:pt x="10219034" y="5334471"/>
                  <a:pt x="10219415" y="5334980"/>
                  <a:pt x="10219797" y="5335871"/>
                </a:cubicBezTo>
                <a:cubicBezTo>
                  <a:pt x="10220051" y="5336379"/>
                  <a:pt x="10220179" y="5337015"/>
                  <a:pt x="10220179" y="5337778"/>
                </a:cubicBezTo>
                <a:cubicBezTo>
                  <a:pt x="10220179" y="5338414"/>
                  <a:pt x="10220051" y="5339050"/>
                  <a:pt x="10219797" y="5339432"/>
                </a:cubicBezTo>
                <a:cubicBezTo>
                  <a:pt x="10219543" y="5339814"/>
                  <a:pt x="10219161" y="5339941"/>
                  <a:pt x="10218907" y="5339814"/>
                </a:cubicBezTo>
                <a:cubicBezTo>
                  <a:pt x="10218271" y="5339559"/>
                  <a:pt x="10218398" y="5339050"/>
                  <a:pt x="10218907" y="5338287"/>
                </a:cubicBezTo>
                <a:cubicBezTo>
                  <a:pt x="10219161" y="5338033"/>
                  <a:pt x="10219288" y="5337651"/>
                  <a:pt x="10219288" y="5337397"/>
                </a:cubicBezTo>
                <a:cubicBezTo>
                  <a:pt x="10219415" y="5337142"/>
                  <a:pt x="10219288" y="5336888"/>
                  <a:pt x="10219161" y="5336761"/>
                </a:cubicBezTo>
                <a:cubicBezTo>
                  <a:pt x="10218907" y="5336634"/>
                  <a:pt x="10218780" y="5336888"/>
                  <a:pt x="10218525" y="5337270"/>
                </a:cubicBezTo>
                <a:cubicBezTo>
                  <a:pt x="10218271" y="5337651"/>
                  <a:pt x="10218016" y="5338160"/>
                  <a:pt x="10217889" y="5338923"/>
                </a:cubicBezTo>
                <a:cubicBezTo>
                  <a:pt x="10217635" y="5339814"/>
                  <a:pt x="10217253" y="5340831"/>
                  <a:pt x="10216999" y="5341721"/>
                </a:cubicBezTo>
                <a:cubicBezTo>
                  <a:pt x="10216871" y="5342103"/>
                  <a:pt x="10216744" y="5342612"/>
                  <a:pt x="10216617" y="5342866"/>
                </a:cubicBezTo>
                <a:cubicBezTo>
                  <a:pt x="10216363" y="5343375"/>
                  <a:pt x="10216363" y="5343884"/>
                  <a:pt x="10216363" y="5344265"/>
                </a:cubicBezTo>
                <a:cubicBezTo>
                  <a:pt x="10216363" y="5344774"/>
                  <a:pt x="10216363" y="5345156"/>
                  <a:pt x="10216363" y="5345410"/>
                </a:cubicBezTo>
                <a:cubicBezTo>
                  <a:pt x="10216490" y="5345664"/>
                  <a:pt x="10216490" y="5345792"/>
                  <a:pt x="10216363" y="5345919"/>
                </a:cubicBezTo>
                <a:cubicBezTo>
                  <a:pt x="10216236" y="5346173"/>
                  <a:pt x="10215981" y="5346173"/>
                  <a:pt x="10215727" y="5346173"/>
                </a:cubicBezTo>
                <a:cubicBezTo>
                  <a:pt x="10215091" y="5346173"/>
                  <a:pt x="10214709" y="5346809"/>
                  <a:pt x="10214709" y="5348208"/>
                </a:cubicBezTo>
                <a:cubicBezTo>
                  <a:pt x="10214709" y="5348844"/>
                  <a:pt x="10214582" y="5349480"/>
                  <a:pt x="10214455" y="5349989"/>
                </a:cubicBezTo>
                <a:cubicBezTo>
                  <a:pt x="10214328" y="5350625"/>
                  <a:pt x="10214073" y="5351007"/>
                  <a:pt x="10213692" y="5351261"/>
                </a:cubicBezTo>
                <a:cubicBezTo>
                  <a:pt x="10213437" y="5351515"/>
                  <a:pt x="10213183" y="5351897"/>
                  <a:pt x="10213183" y="5352151"/>
                </a:cubicBezTo>
                <a:cubicBezTo>
                  <a:pt x="10213056" y="5352406"/>
                  <a:pt x="10213183" y="5352660"/>
                  <a:pt x="10213310" y="5352914"/>
                </a:cubicBezTo>
                <a:cubicBezTo>
                  <a:pt x="10213437" y="5353296"/>
                  <a:pt x="10213565" y="5353805"/>
                  <a:pt x="10213437" y="5354441"/>
                </a:cubicBezTo>
                <a:cubicBezTo>
                  <a:pt x="10213310" y="5355077"/>
                  <a:pt x="10213056" y="5355585"/>
                  <a:pt x="10212801" y="5355967"/>
                </a:cubicBezTo>
                <a:cubicBezTo>
                  <a:pt x="10212547" y="5356349"/>
                  <a:pt x="10212293" y="5356476"/>
                  <a:pt x="10211911" y="5356349"/>
                </a:cubicBezTo>
                <a:cubicBezTo>
                  <a:pt x="10211657" y="5356221"/>
                  <a:pt x="10211402" y="5356221"/>
                  <a:pt x="10211402" y="5356349"/>
                </a:cubicBezTo>
                <a:cubicBezTo>
                  <a:pt x="10211402" y="5356476"/>
                  <a:pt x="10211402" y="5356730"/>
                  <a:pt x="10211402" y="5356985"/>
                </a:cubicBezTo>
                <a:cubicBezTo>
                  <a:pt x="10211402" y="5357366"/>
                  <a:pt x="10211657" y="5357621"/>
                  <a:pt x="10211784" y="5357875"/>
                </a:cubicBezTo>
                <a:cubicBezTo>
                  <a:pt x="10211911" y="5358129"/>
                  <a:pt x="10212293" y="5358257"/>
                  <a:pt x="10212547" y="5358257"/>
                </a:cubicBezTo>
                <a:cubicBezTo>
                  <a:pt x="10213056" y="5358384"/>
                  <a:pt x="10213565" y="5358002"/>
                  <a:pt x="10213946" y="5357239"/>
                </a:cubicBezTo>
                <a:cubicBezTo>
                  <a:pt x="10214328" y="5356476"/>
                  <a:pt x="10214709" y="5355585"/>
                  <a:pt x="10214964" y="5354568"/>
                </a:cubicBezTo>
                <a:cubicBezTo>
                  <a:pt x="10215218" y="5353550"/>
                  <a:pt x="10215218" y="5352787"/>
                  <a:pt x="10214964" y="5352151"/>
                </a:cubicBezTo>
                <a:cubicBezTo>
                  <a:pt x="10214709" y="5351515"/>
                  <a:pt x="10214837" y="5351388"/>
                  <a:pt x="10215218" y="5351515"/>
                </a:cubicBezTo>
                <a:cubicBezTo>
                  <a:pt x="10215600" y="5351770"/>
                  <a:pt x="10216108" y="5351515"/>
                  <a:pt x="10216490" y="5350752"/>
                </a:cubicBezTo>
                <a:cubicBezTo>
                  <a:pt x="10216871" y="5350116"/>
                  <a:pt x="10217126" y="5349226"/>
                  <a:pt x="10217126" y="5348081"/>
                </a:cubicBezTo>
                <a:cubicBezTo>
                  <a:pt x="10217126" y="5346428"/>
                  <a:pt x="10217253" y="5346300"/>
                  <a:pt x="10217762" y="5347827"/>
                </a:cubicBezTo>
                <a:cubicBezTo>
                  <a:pt x="10218016" y="5348335"/>
                  <a:pt x="10218016" y="5349099"/>
                  <a:pt x="10217762" y="5350116"/>
                </a:cubicBezTo>
                <a:cubicBezTo>
                  <a:pt x="10217508" y="5351261"/>
                  <a:pt x="10216999" y="5352914"/>
                  <a:pt x="10216236" y="5355204"/>
                </a:cubicBezTo>
                <a:cubicBezTo>
                  <a:pt x="10215472" y="5357493"/>
                  <a:pt x="10214328" y="5360673"/>
                  <a:pt x="10212674" y="5364743"/>
                </a:cubicBezTo>
                <a:cubicBezTo>
                  <a:pt x="10212038" y="5366397"/>
                  <a:pt x="10211529" y="5367796"/>
                  <a:pt x="10211148" y="5369068"/>
                </a:cubicBezTo>
                <a:cubicBezTo>
                  <a:pt x="10210766" y="5370340"/>
                  <a:pt x="10210512" y="5371103"/>
                  <a:pt x="10210512" y="5371230"/>
                </a:cubicBezTo>
                <a:cubicBezTo>
                  <a:pt x="10210512" y="5371357"/>
                  <a:pt x="10210385" y="5372121"/>
                  <a:pt x="10210003" y="5373393"/>
                </a:cubicBezTo>
                <a:cubicBezTo>
                  <a:pt x="10209622" y="5374664"/>
                  <a:pt x="10209113" y="5376191"/>
                  <a:pt x="10208604" y="5377844"/>
                </a:cubicBezTo>
                <a:cubicBezTo>
                  <a:pt x="10207332" y="5381660"/>
                  <a:pt x="10206314" y="5384586"/>
                  <a:pt x="10205679" y="5386493"/>
                </a:cubicBezTo>
                <a:cubicBezTo>
                  <a:pt x="10205042" y="5388401"/>
                  <a:pt x="10204661" y="5389673"/>
                  <a:pt x="10204661" y="5390436"/>
                </a:cubicBezTo>
                <a:cubicBezTo>
                  <a:pt x="10204661" y="5391200"/>
                  <a:pt x="10204788" y="5391454"/>
                  <a:pt x="10205170" y="5391454"/>
                </a:cubicBezTo>
                <a:cubicBezTo>
                  <a:pt x="10205297" y="5391327"/>
                  <a:pt x="10205424" y="5391200"/>
                  <a:pt x="10205679" y="5390818"/>
                </a:cubicBezTo>
                <a:cubicBezTo>
                  <a:pt x="10205933" y="5390436"/>
                  <a:pt x="10206187" y="5389928"/>
                  <a:pt x="10206187" y="5389419"/>
                </a:cubicBezTo>
                <a:cubicBezTo>
                  <a:pt x="10206187" y="5388910"/>
                  <a:pt x="10206442" y="5388401"/>
                  <a:pt x="10206442" y="5388147"/>
                </a:cubicBezTo>
                <a:cubicBezTo>
                  <a:pt x="10206569" y="5387765"/>
                  <a:pt x="10206696" y="5387765"/>
                  <a:pt x="10206823" y="5387765"/>
                </a:cubicBezTo>
                <a:cubicBezTo>
                  <a:pt x="10206823" y="5388020"/>
                  <a:pt x="10206950" y="5388529"/>
                  <a:pt x="10206823" y="5389165"/>
                </a:cubicBezTo>
                <a:cubicBezTo>
                  <a:pt x="10206696" y="5389800"/>
                  <a:pt x="10206442" y="5390436"/>
                  <a:pt x="10206060" y="5391072"/>
                </a:cubicBezTo>
                <a:cubicBezTo>
                  <a:pt x="10205679" y="5391708"/>
                  <a:pt x="10205297" y="5392090"/>
                  <a:pt x="10204788" y="5392217"/>
                </a:cubicBezTo>
                <a:cubicBezTo>
                  <a:pt x="10204025" y="5392726"/>
                  <a:pt x="10202880" y="5395397"/>
                  <a:pt x="10201354" y="5400485"/>
                </a:cubicBezTo>
                <a:cubicBezTo>
                  <a:pt x="10200082" y="5404555"/>
                  <a:pt x="10199064" y="5407862"/>
                  <a:pt x="10198428" y="5410151"/>
                </a:cubicBezTo>
                <a:cubicBezTo>
                  <a:pt x="10197792" y="5412441"/>
                  <a:pt x="10197411" y="5414094"/>
                  <a:pt x="10197156" y="5415112"/>
                </a:cubicBezTo>
                <a:cubicBezTo>
                  <a:pt x="10197029" y="5416002"/>
                  <a:pt x="10197029" y="5416638"/>
                  <a:pt x="10197156" y="5416638"/>
                </a:cubicBezTo>
                <a:cubicBezTo>
                  <a:pt x="10197156" y="5416765"/>
                  <a:pt x="10197411" y="5416511"/>
                  <a:pt x="10197665" y="5415875"/>
                </a:cubicBezTo>
                <a:cubicBezTo>
                  <a:pt x="10197920" y="5415239"/>
                  <a:pt x="10198174" y="5414476"/>
                  <a:pt x="10198556" y="5413458"/>
                </a:cubicBezTo>
                <a:cubicBezTo>
                  <a:pt x="10198810" y="5412568"/>
                  <a:pt x="10199064" y="5411551"/>
                  <a:pt x="10199319" y="5410406"/>
                </a:cubicBezTo>
                <a:cubicBezTo>
                  <a:pt x="10199573" y="5409388"/>
                  <a:pt x="10199955" y="5409261"/>
                  <a:pt x="10200209" y="5409897"/>
                </a:cubicBezTo>
                <a:cubicBezTo>
                  <a:pt x="10200209" y="5410151"/>
                  <a:pt x="10200209" y="5410533"/>
                  <a:pt x="10200209" y="5411042"/>
                </a:cubicBezTo>
                <a:cubicBezTo>
                  <a:pt x="10200082" y="5411551"/>
                  <a:pt x="10199955" y="5411932"/>
                  <a:pt x="10199955" y="5412441"/>
                </a:cubicBezTo>
                <a:cubicBezTo>
                  <a:pt x="10199064" y="5414985"/>
                  <a:pt x="10198428" y="5416893"/>
                  <a:pt x="10198047" y="5418165"/>
                </a:cubicBezTo>
                <a:cubicBezTo>
                  <a:pt x="10197665" y="5419437"/>
                  <a:pt x="10197665" y="5420327"/>
                  <a:pt x="10197665" y="5420963"/>
                </a:cubicBezTo>
                <a:cubicBezTo>
                  <a:pt x="10197792" y="5421344"/>
                  <a:pt x="10197665" y="5421726"/>
                  <a:pt x="10197538" y="5422235"/>
                </a:cubicBezTo>
                <a:cubicBezTo>
                  <a:pt x="10197411" y="5422744"/>
                  <a:pt x="10197284" y="5423252"/>
                  <a:pt x="10197029" y="5423634"/>
                </a:cubicBezTo>
                <a:cubicBezTo>
                  <a:pt x="10196775" y="5424143"/>
                  <a:pt x="10196521" y="5424651"/>
                  <a:pt x="10196521" y="5425033"/>
                </a:cubicBezTo>
                <a:cubicBezTo>
                  <a:pt x="10196521" y="5425542"/>
                  <a:pt x="10196521" y="5425923"/>
                  <a:pt x="10196521" y="5426178"/>
                </a:cubicBezTo>
                <a:cubicBezTo>
                  <a:pt x="10196902" y="5426814"/>
                  <a:pt x="10196775" y="5427068"/>
                  <a:pt x="10196139" y="5426814"/>
                </a:cubicBezTo>
                <a:cubicBezTo>
                  <a:pt x="10195503" y="5426432"/>
                  <a:pt x="10195249" y="5426687"/>
                  <a:pt x="10195503" y="5427704"/>
                </a:cubicBezTo>
                <a:cubicBezTo>
                  <a:pt x="10195503" y="5428086"/>
                  <a:pt x="10195503" y="5428467"/>
                  <a:pt x="10195503" y="5428976"/>
                </a:cubicBezTo>
                <a:cubicBezTo>
                  <a:pt x="10195503" y="5429485"/>
                  <a:pt x="10195376" y="5429866"/>
                  <a:pt x="10195121" y="5430248"/>
                </a:cubicBezTo>
                <a:cubicBezTo>
                  <a:pt x="10194994" y="5430502"/>
                  <a:pt x="10194740" y="5431266"/>
                  <a:pt x="10194485" y="5432283"/>
                </a:cubicBezTo>
                <a:cubicBezTo>
                  <a:pt x="10194231" y="5433428"/>
                  <a:pt x="10193977" y="5434573"/>
                  <a:pt x="10193722" y="5435972"/>
                </a:cubicBezTo>
                <a:cubicBezTo>
                  <a:pt x="10192832" y="5441314"/>
                  <a:pt x="10191687" y="5443985"/>
                  <a:pt x="10190288" y="5444112"/>
                </a:cubicBezTo>
                <a:cubicBezTo>
                  <a:pt x="10190034" y="5444239"/>
                  <a:pt x="10189906" y="5444366"/>
                  <a:pt x="10189652" y="5444621"/>
                </a:cubicBezTo>
                <a:cubicBezTo>
                  <a:pt x="10189398" y="5444875"/>
                  <a:pt x="10189270" y="5445257"/>
                  <a:pt x="10189270" y="5445638"/>
                </a:cubicBezTo>
                <a:cubicBezTo>
                  <a:pt x="10189270" y="5446656"/>
                  <a:pt x="10189398" y="5446783"/>
                  <a:pt x="10189779" y="5446020"/>
                </a:cubicBezTo>
                <a:cubicBezTo>
                  <a:pt x="10190161" y="5445257"/>
                  <a:pt x="10190543" y="5445257"/>
                  <a:pt x="10190924" y="5445638"/>
                </a:cubicBezTo>
                <a:cubicBezTo>
                  <a:pt x="10190924" y="5445893"/>
                  <a:pt x="10190924" y="5446147"/>
                  <a:pt x="10190924" y="5446529"/>
                </a:cubicBezTo>
                <a:cubicBezTo>
                  <a:pt x="10190924" y="5446910"/>
                  <a:pt x="10190797" y="5447165"/>
                  <a:pt x="10190543" y="5447419"/>
                </a:cubicBezTo>
                <a:cubicBezTo>
                  <a:pt x="10189779" y="5448182"/>
                  <a:pt x="10189779" y="5448945"/>
                  <a:pt x="10190415" y="5449709"/>
                </a:cubicBezTo>
                <a:cubicBezTo>
                  <a:pt x="10191051" y="5450599"/>
                  <a:pt x="10191051" y="5451235"/>
                  <a:pt x="10190288" y="5451871"/>
                </a:cubicBezTo>
                <a:cubicBezTo>
                  <a:pt x="10190034" y="5452125"/>
                  <a:pt x="10189779" y="5452634"/>
                  <a:pt x="10189525" y="5453397"/>
                </a:cubicBezTo>
                <a:cubicBezTo>
                  <a:pt x="10189270" y="5454033"/>
                  <a:pt x="10189270" y="5454796"/>
                  <a:pt x="10189270" y="5455687"/>
                </a:cubicBezTo>
                <a:cubicBezTo>
                  <a:pt x="10189270" y="5456450"/>
                  <a:pt x="10189270" y="5457086"/>
                  <a:pt x="10189270" y="5457722"/>
                </a:cubicBezTo>
                <a:cubicBezTo>
                  <a:pt x="10189270" y="5458358"/>
                  <a:pt x="10189143" y="5458739"/>
                  <a:pt x="10189016" y="5458866"/>
                </a:cubicBezTo>
                <a:cubicBezTo>
                  <a:pt x="10188762" y="5459121"/>
                  <a:pt x="10188507" y="5460011"/>
                  <a:pt x="10188507" y="5461665"/>
                </a:cubicBezTo>
                <a:cubicBezTo>
                  <a:pt x="10188507" y="5463318"/>
                  <a:pt x="10188507" y="5464972"/>
                  <a:pt x="10188507" y="5466752"/>
                </a:cubicBezTo>
                <a:cubicBezTo>
                  <a:pt x="10188634" y="5467134"/>
                  <a:pt x="10188507" y="5467516"/>
                  <a:pt x="10188507" y="5467897"/>
                </a:cubicBezTo>
                <a:cubicBezTo>
                  <a:pt x="10188380" y="5468279"/>
                  <a:pt x="10188253" y="5468406"/>
                  <a:pt x="10187998" y="5468406"/>
                </a:cubicBezTo>
                <a:cubicBezTo>
                  <a:pt x="10187744" y="5468406"/>
                  <a:pt x="10187490" y="5468279"/>
                  <a:pt x="10187490" y="5468024"/>
                </a:cubicBezTo>
                <a:cubicBezTo>
                  <a:pt x="10187235" y="5467770"/>
                  <a:pt x="10187235" y="5467388"/>
                  <a:pt x="10187235" y="5466880"/>
                </a:cubicBezTo>
                <a:cubicBezTo>
                  <a:pt x="10187235" y="5465735"/>
                  <a:pt x="10186981" y="5465226"/>
                  <a:pt x="10186218" y="5465481"/>
                </a:cubicBezTo>
                <a:cubicBezTo>
                  <a:pt x="10185709" y="5465608"/>
                  <a:pt x="10185328" y="5465481"/>
                  <a:pt x="10185328" y="5464972"/>
                </a:cubicBezTo>
                <a:cubicBezTo>
                  <a:pt x="10185200" y="5464463"/>
                  <a:pt x="10185200" y="5463318"/>
                  <a:pt x="10185200" y="5461792"/>
                </a:cubicBezTo>
                <a:cubicBezTo>
                  <a:pt x="10185328" y="5460138"/>
                  <a:pt x="10185454" y="5457849"/>
                  <a:pt x="10185582" y="5454796"/>
                </a:cubicBezTo>
                <a:cubicBezTo>
                  <a:pt x="10185709" y="5453524"/>
                  <a:pt x="10185709" y="5452761"/>
                  <a:pt x="10185582" y="5452380"/>
                </a:cubicBezTo>
                <a:cubicBezTo>
                  <a:pt x="10185454" y="5451998"/>
                  <a:pt x="10185073" y="5451998"/>
                  <a:pt x="10184437" y="5451998"/>
                </a:cubicBezTo>
                <a:cubicBezTo>
                  <a:pt x="10184056" y="5451998"/>
                  <a:pt x="10183801" y="5452125"/>
                  <a:pt x="10183547" y="5452380"/>
                </a:cubicBezTo>
                <a:cubicBezTo>
                  <a:pt x="10183165" y="5452507"/>
                  <a:pt x="10183165" y="5452761"/>
                  <a:pt x="10183165" y="5453016"/>
                </a:cubicBezTo>
                <a:cubicBezTo>
                  <a:pt x="10183038" y="5453397"/>
                  <a:pt x="10182911" y="5453906"/>
                  <a:pt x="10182911" y="5454669"/>
                </a:cubicBezTo>
                <a:cubicBezTo>
                  <a:pt x="10182783" y="5455432"/>
                  <a:pt x="10182657" y="5456323"/>
                  <a:pt x="10182529" y="5457213"/>
                </a:cubicBezTo>
                <a:cubicBezTo>
                  <a:pt x="10182148" y="5458994"/>
                  <a:pt x="10182275" y="5461538"/>
                  <a:pt x="10182529" y="5464717"/>
                </a:cubicBezTo>
                <a:cubicBezTo>
                  <a:pt x="10182783" y="5467897"/>
                  <a:pt x="10183292" y="5470950"/>
                  <a:pt x="10183928" y="5474002"/>
                </a:cubicBezTo>
                <a:cubicBezTo>
                  <a:pt x="10184564" y="5476928"/>
                  <a:pt x="10185200" y="5479090"/>
                  <a:pt x="10185836" y="5480362"/>
                </a:cubicBezTo>
                <a:cubicBezTo>
                  <a:pt x="10186726" y="5482016"/>
                  <a:pt x="10187617" y="5483033"/>
                  <a:pt x="10188253" y="5483669"/>
                </a:cubicBezTo>
                <a:lnTo>
                  <a:pt x="10188507" y="5483542"/>
                </a:lnTo>
                <a:cubicBezTo>
                  <a:pt x="10189143" y="5484178"/>
                  <a:pt x="10190288" y="5484941"/>
                  <a:pt x="10191941" y="5485704"/>
                </a:cubicBezTo>
                <a:cubicBezTo>
                  <a:pt x="10194994" y="5487231"/>
                  <a:pt x="10196521" y="5487231"/>
                  <a:pt x="10196393" y="5485704"/>
                </a:cubicBezTo>
                <a:cubicBezTo>
                  <a:pt x="10196266" y="5485323"/>
                  <a:pt x="10196393" y="5485068"/>
                  <a:pt x="10196521" y="5484941"/>
                </a:cubicBezTo>
                <a:cubicBezTo>
                  <a:pt x="10196648" y="5484814"/>
                  <a:pt x="10196775" y="5484814"/>
                  <a:pt x="10197029" y="5484814"/>
                </a:cubicBezTo>
                <a:cubicBezTo>
                  <a:pt x="10197411" y="5485068"/>
                  <a:pt x="10197665" y="5484432"/>
                  <a:pt x="10197665" y="5483160"/>
                </a:cubicBezTo>
                <a:cubicBezTo>
                  <a:pt x="10197665" y="5481888"/>
                  <a:pt x="10197538" y="5479472"/>
                  <a:pt x="10197156" y="5476038"/>
                </a:cubicBezTo>
                <a:cubicBezTo>
                  <a:pt x="10196139" y="5464336"/>
                  <a:pt x="10196139" y="5457849"/>
                  <a:pt x="10196902" y="5456577"/>
                </a:cubicBezTo>
                <a:cubicBezTo>
                  <a:pt x="10197029" y="5456450"/>
                  <a:pt x="10197156" y="5456068"/>
                  <a:pt x="10197284" y="5455305"/>
                </a:cubicBezTo>
                <a:cubicBezTo>
                  <a:pt x="10197411" y="5454669"/>
                  <a:pt x="10197538" y="5453779"/>
                  <a:pt x="10197538" y="5452888"/>
                </a:cubicBezTo>
                <a:cubicBezTo>
                  <a:pt x="10197538" y="5451744"/>
                  <a:pt x="10197792" y="5449963"/>
                  <a:pt x="10198301" y="5447419"/>
                </a:cubicBezTo>
                <a:cubicBezTo>
                  <a:pt x="10198810" y="5444875"/>
                  <a:pt x="10199319" y="5442331"/>
                  <a:pt x="10199827" y="5439787"/>
                </a:cubicBezTo>
                <a:cubicBezTo>
                  <a:pt x="10200464" y="5437116"/>
                  <a:pt x="10200972" y="5435209"/>
                  <a:pt x="10201354" y="5434064"/>
                </a:cubicBezTo>
                <a:cubicBezTo>
                  <a:pt x="10201481" y="5433428"/>
                  <a:pt x="10201736" y="5432410"/>
                  <a:pt x="10202117" y="5430884"/>
                </a:cubicBezTo>
                <a:cubicBezTo>
                  <a:pt x="10202499" y="5429358"/>
                  <a:pt x="10202753" y="5427958"/>
                  <a:pt x="10203007" y="5426559"/>
                </a:cubicBezTo>
                <a:cubicBezTo>
                  <a:pt x="10203262" y="5425160"/>
                  <a:pt x="10203389" y="5424143"/>
                  <a:pt x="10203389" y="5423634"/>
                </a:cubicBezTo>
                <a:cubicBezTo>
                  <a:pt x="10203389" y="5423380"/>
                  <a:pt x="10203516" y="5422998"/>
                  <a:pt x="10203643" y="5422616"/>
                </a:cubicBezTo>
                <a:cubicBezTo>
                  <a:pt x="10203770" y="5422235"/>
                  <a:pt x="10203898" y="5421853"/>
                  <a:pt x="10204025" y="5421599"/>
                </a:cubicBezTo>
                <a:cubicBezTo>
                  <a:pt x="10204279" y="5421344"/>
                  <a:pt x="10204534" y="5420708"/>
                  <a:pt x="10204788" y="5419945"/>
                </a:cubicBezTo>
                <a:cubicBezTo>
                  <a:pt x="10205042" y="5419055"/>
                  <a:pt x="10205297" y="5418165"/>
                  <a:pt x="10205551" y="5417274"/>
                </a:cubicBezTo>
                <a:cubicBezTo>
                  <a:pt x="10205806" y="5416257"/>
                  <a:pt x="10206187" y="5414730"/>
                  <a:pt x="10206823" y="5412568"/>
                </a:cubicBezTo>
                <a:cubicBezTo>
                  <a:pt x="10207459" y="5410533"/>
                  <a:pt x="10208095" y="5408371"/>
                  <a:pt x="10208858" y="5406081"/>
                </a:cubicBezTo>
                <a:cubicBezTo>
                  <a:pt x="10209622" y="5403919"/>
                  <a:pt x="10210257" y="5401629"/>
                  <a:pt x="10210893" y="5399467"/>
                </a:cubicBezTo>
                <a:cubicBezTo>
                  <a:pt x="10211529" y="5397305"/>
                  <a:pt x="10212038" y="5395651"/>
                  <a:pt x="10212293" y="5394507"/>
                </a:cubicBezTo>
                <a:cubicBezTo>
                  <a:pt x="10212547" y="5393489"/>
                  <a:pt x="10212801" y="5392599"/>
                  <a:pt x="10213056" y="5391708"/>
                </a:cubicBezTo>
                <a:cubicBezTo>
                  <a:pt x="10213310" y="5390945"/>
                  <a:pt x="10213565" y="5390309"/>
                  <a:pt x="10213819" y="5390055"/>
                </a:cubicBezTo>
                <a:cubicBezTo>
                  <a:pt x="10214073" y="5389800"/>
                  <a:pt x="10213946" y="5389419"/>
                  <a:pt x="10214073" y="5389037"/>
                </a:cubicBezTo>
                <a:cubicBezTo>
                  <a:pt x="10214200" y="5388656"/>
                  <a:pt x="10214073" y="5388274"/>
                  <a:pt x="10214073" y="5388020"/>
                </a:cubicBezTo>
                <a:cubicBezTo>
                  <a:pt x="10213819" y="5387638"/>
                  <a:pt x="10213819" y="5387511"/>
                  <a:pt x="10213819" y="5387257"/>
                </a:cubicBezTo>
                <a:cubicBezTo>
                  <a:pt x="10213819" y="5387002"/>
                  <a:pt x="10213946" y="5387002"/>
                  <a:pt x="10214073" y="5387002"/>
                </a:cubicBezTo>
                <a:cubicBezTo>
                  <a:pt x="10214200" y="5387002"/>
                  <a:pt x="10214709" y="5385857"/>
                  <a:pt x="10215727" y="5383695"/>
                </a:cubicBezTo>
                <a:cubicBezTo>
                  <a:pt x="10216744" y="5381533"/>
                  <a:pt x="10217762" y="5378989"/>
                  <a:pt x="10218780" y="5376191"/>
                </a:cubicBezTo>
                <a:cubicBezTo>
                  <a:pt x="10219924" y="5373393"/>
                  <a:pt x="10220942" y="5370721"/>
                  <a:pt x="10221705" y="5368432"/>
                </a:cubicBezTo>
                <a:cubicBezTo>
                  <a:pt x="10222595" y="5366143"/>
                  <a:pt x="10222977" y="5364871"/>
                  <a:pt x="10222977" y="5364616"/>
                </a:cubicBezTo>
                <a:cubicBezTo>
                  <a:pt x="10222977" y="5364235"/>
                  <a:pt x="10224121" y="5361436"/>
                  <a:pt x="10226411" y="5356221"/>
                </a:cubicBezTo>
                <a:cubicBezTo>
                  <a:pt x="10228828" y="5351007"/>
                  <a:pt x="10231626" y="5344901"/>
                  <a:pt x="10235060" y="5337651"/>
                </a:cubicBezTo>
                <a:cubicBezTo>
                  <a:pt x="10238494" y="5330401"/>
                  <a:pt x="10241929" y="5323533"/>
                  <a:pt x="10245363" y="5316919"/>
                </a:cubicBezTo>
                <a:cubicBezTo>
                  <a:pt x="10245872" y="5315774"/>
                  <a:pt x="10246380" y="5314756"/>
                  <a:pt x="10246889" y="5313993"/>
                </a:cubicBezTo>
                <a:cubicBezTo>
                  <a:pt x="10247907" y="5312340"/>
                  <a:pt x="10248543" y="5311068"/>
                  <a:pt x="10248924" y="5309923"/>
                </a:cubicBezTo>
                <a:cubicBezTo>
                  <a:pt x="10249306" y="5308906"/>
                  <a:pt x="10249560" y="5307506"/>
                  <a:pt x="10249560" y="5305853"/>
                </a:cubicBezTo>
                <a:cubicBezTo>
                  <a:pt x="10249433" y="5304708"/>
                  <a:pt x="10249306" y="5303818"/>
                  <a:pt x="10249306" y="5303309"/>
                </a:cubicBezTo>
                <a:cubicBezTo>
                  <a:pt x="10249179" y="5302800"/>
                  <a:pt x="10249051" y="5302419"/>
                  <a:pt x="10248797" y="5302164"/>
                </a:cubicBezTo>
                <a:cubicBezTo>
                  <a:pt x="10248543" y="5301910"/>
                  <a:pt x="10248288" y="5301783"/>
                  <a:pt x="10247780" y="5301783"/>
                </a:cubicBezTo>
                <a:cubicBezTo>
                  <a:pt x="10247398" y="5301656"/>
                  <a:pt x="10246889" y="5301528"/>
                  <a:pt x="10246508" y="5301274"/>
                </a:cubicBezTo>
                <a:cubicBezTo>
                  <a:pt x="10246126" y="5301020"/>
                  <a:pt x="10245745" y="5300892"/>
                  <a:pt x="10245617" y="5300638"/>
                </a:cubicBezTo>
                <a:cubicBezTo>
                  <a:pt x="10245363" y="5300511"/>
                  <a:pt x="10244854" y="5300256"/>
                  <a:pt x="10244091" y="5300256"/>
                </a:cubicBezTo>
                <a:cubicBezTo>
                  <a:pt x="10243328" y="5300256"/>
                  <a:pt x="10242437" y="5300256"/>
                  <a:pt x="10241420" y="5300256"/>
                </a:cubicBezTo>
                <a:cubicBezTo>
                  <a:pt x="10239130" y="5300384"/>
                  <a:pt x="10238113" y="5300129"/>
                  <a:pt x="10238113" y="5299493"/>
                </a:cubicBezTo>
                <a:cubicBezTo>
                  <a:pt x="10238240" y="5298857"/>
                  <a:pt x="10237731" y="5298730"/>
                  <a:pt x="10236714" y="5299112"/>
                </a:cubicBezTo>
                <a:close/>
                <a:moveTo>
                  <a:pt x="11043119" y="5170596"/>
                </a:moveTo>
                <a:lnTo>
                  <a:pt x="11043119" y="5708864"/>
                </a:lnTo>
                <a:lnTo>
                  <a:pt x="11146821" y="5708864"/>
                </a:lnTo>
                <a:lnTo>
                  <a:pt x="11146821" y="5170596"/>
                </a:lnTo>
                <a:close/>
                <a:moveTo>
                  <a:pt x="11228584" y="5170595"/>
                </a:moveTo>
                <a:lnTo>
                  <a:pt x="11228584" y="5708863"/>
                </a:lnTo>
                <a:lnTo>
                  <a:pt x="11332286" y="5708863"/>
                </a:lnTo>
                <a:lnTo>
                  <a:pt x="11332286" y="5509782"/>
                </a:lnTo>
                <a:lnTo>
                  <a:pt x="11434493" y="5708863"/>
                </a:lnTo>
                <a:lnTo>
                  <a:pt x="11546624" y="5708863"/>
                </a:lnTo>
                <a:lnTo>
                  <a:pt x="11432297" y="5496708"/>
                </a:lnTo>
                <a:lnTo>
                  <a:pt x="11530825" y="5332486"/>
                </a:lnTo>
                <a:lnTo>
                  <a:pt x="11422644" y="5334484"/>
                </a:lnTo>
                <a:lnTo>
                  <a:pt x="11332286" y="5492549"/>
                </a:lnTo>
                <a:lnTo>
                  <a:pt x="11332286" y="5170595"/>
                </a:lnTo>
                <a:close/>
                <a:moveTo>
                  <a:pt x="12192000" y="0"/>
                </a:moveTo>
                <a:lnTo>
                  <a:pt x="12192000" y="5940595"/>
                </a:lnTo>
                <a:lnTo>
                  <a:pt x="12192000" y="6048660"/>
                </a:lnTo>
                <a:lnTo>
                  <a:pt x="0" y="6048660"/>
                </a:lnTo>
                <a:lnTo>
                  <a:pt x="0" y="5940595"/>
                </a:lnTo>
                <a:lnTo>
                  <a:pt x="0" y="2731925"/>
                </a:lnTo>
                <a:lnTo>
                  <a:pt x="1593592" y="4329788"/>
                </a:lnTo>
                <a:cubicBezTo>
                  <a:pt x="1953198" y="4728892"/>
                  <a:pt x="2222519" y="4850097"/>
                  <a:pt x="2582875" y="4753964"/>
                </a:cubicBezTo>
                <a:lnTo>
                  <a:pt x="11122264" y="2475889"/>
                </a:lnTo>
                <a:cubicBezTo>
                  <a:pt x="11482621" y="2379755"/>
                  <a:pt x="11596411" y="2122431"/>
                  <a:pt x="11652903" y="1987310"/>
                </a:cubicBezTo>
                <a:cubicBezTo>
                  <a:pt x="11897928" y="1089736"/>
                  <a:pt x="12057997" y="506988"/>
                  <a:pt x="12167065" y="9474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1090541" y="2386710"/>
            <a:ext cx="1946147" cy="168645"/>
          </a:xfrm>
          <a:prstGeom prst="rect">
            <a:avLst/>
          </a:prstGeom>
        </p:spPr>
        <p:txBody>
          <a:bodyPr/>
          <a:lstStyle>
            <a:lvl1pPr>
              <a:defRPr sz="600" baseline="0">
                <a:solidFill>
                  <a:schemeClr val="bg1"/>
                </a:solidFill>
                <a:latin typeface="Univers LT Pro 45 Light" panose="020B0403020202020204" pitchFamily="34" charset="0"/>
              </a:defRPr>
            </a:lvl1pPr>
          </a:lstStyle>
          <a:p>
            <a:pPr lvl="0"/>
            <a:r>
              <a:rPr lang="de-AT" dirty="0" smtClean="0"/>
              <a:t>© Hier bitte </a:t>
            </a:r>
            <a:r>
              <a:rPr lang="de-AT" dirty="0" err="1" smtClean="0"/>
              <a:t>Fotocredit</a:t>
            </a:r>
            <a:r>
              <a:rPr lang="de-AT" dirty="0" smtClean="0"/>
              <a:t> eintragen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39221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Na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75"/>
            <a:ext cx="12192000" cy="68536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4345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rgbClr val="ADBF51"/>
                </a:solidFill>
              </a:defRPr>
            </a:lvl1pPr>
          </a:lstStyle>
          <a:p>
            <a:r>
              <a:rPr lang="de-AT" sz="4200" b="1" i="0" u="none" strike="noStrike" baseline="0" dirty="0" smtClean="0">
                <a:solidFill>
                  <a:srgbClr val="AEBF51"/>
                </a:solidFill>
                <a:latin typeface="Arial-BoldMT"/>
              </a:rPr>
              <a:t>HEADLINE 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rgbClr val="007E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600" b="0" i="0" u="none" strike="noStrike" baseline="0" dirty="0" smtClean="0">
                <a:solidFill>
                  <a:srgbClr val="007A3E"/>
                </a:solidFill>
                <a:latin typeface="ArialMT"/>
              </a:rPr>
              <a:t>Variante 1 mit grünem Hintergrund</a:t>
            </a:r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073" y="6085390"/>
            <a:ext cx="5041402" cy="4328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64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Inno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75"/>
            <a:ext cx="12192000" cy="68536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4345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rgbClr val="ADBF51"/>
                </a:solidFill>
              </a:defRPr>
            </a:lvl1pPr>
          </a:lstStyle>
          <a:p>
            <a:r>
              <a:rPr lang="de-AT" sz="4200" b="1" i="0" u="none" strike="noStrike" baseline="0" dirty="0" smtClean="0">
                <a:solidFill>
                  <a:srgbClr val="AEBF51"/>
                </a:solidFill>
                <a:latin typeface="Arial-BoldMT"/>
              </a:rPr>
              <a:t>HEADLINE 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rgbClr val="007E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600" b="0" i="0" u="none" strike="noStrike" baseline="0" dirty="0" smtClean="0">
                <a:solidFill>
                  <a:srgbClr val="007A3E"/>
                </a:solidFill>
                <a:latin typeface="ArialMT"/>
              </a:rPr>
              <a:t>Variante 1 mit grünem Hintergrund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073" y="6085390"/>
            <a:ext cx="5041402" cy="4328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74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0" b="14639"/>
          <a:stretch/>
        </p:blipFill>
        <p:spPr>
          <a:xfrm>
            <a:off x="0" y="-1"/>
            <a:ext cx="12192000" cy="5076967"/>
          </a:xfrm>
          <a:prstGeom prst="rect">
            <a:avLst/>
          </a:prstGeom>
        </p:spPr>
      </p:pic>
      <p:pic>
        <p:nvPicPr>
          <p:cNvPr id="17" name="Bild 2" descr="vorlage-trans_bildganz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766"/>
          <a:stretch/>
        </p:blipFill>
        <p:spPr bwMode="auto">
          <a:xfrm>
            <a:off x="0" y="3789040"/>
            <a:ext cx="121920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el 1"/>
          <p:cNvSpPr>
            <a:spLocks noGrp="1"/>
          </p:cNvSpPr>
          <p:nvPr>
            <p:ph type="ctrTitle"/>
          </p:nvPr>
        </p:nvSpPr>
        <p:spPr>
          <a:xfrm>
            <a:off x="431800" y="4927476"/>
            <a:ext cx="11328400" cy="58984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431801" y="5661336"/>
            <a:ext cx="11328399" cy="792000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13" name="Picture 3" descr="C:\Users\baumgarha\Desktop\LFI\LFI_Claim_4C_Negativ_Transparen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528" y="6561251"/>
            <a:ext cx="2208245" cy="1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baumgarha\Desktop\LFI\lfi_welle_oben_mit_Schrift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6341" y="1"/>
            <a:ext cx="5246779" cy="16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071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3" orient="horz" pos="4320">
          <p15:clr>
            <a:srgbClr val="FBAE40"/>
          </p15:clr>
        </p15:guide>
        <p15:guide id="4">
          <p15:clr>
            <a:srgbClr val="FBAE40"/>
          </p15:clr>
        </p15:guide>
        <p15:guide id="5" pos="57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Re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75"/>
            <a:ext cx="12192000" cy="68536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4345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rgbClr val="ADBF51"/>
                </a:solidFill>
              </a:defRPr>
            </a:lvl1pPr>
          </a:lstStyle>
          <a:p>
            <a:r>
              <a:rPr lang="de-AT" sz="4200" b="1" i="0" u="none" strike="noStrike" baseline="0" dirty="0" smtClean="0">
                <a:solidFill>
                  <a:srgbClr val="AEBF51"/>
                </a:solidFill>
                <a:latin typeface="Arial-BoldMT"/>
              </a:rPr>
              <a:t>HEADLINE 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rgbClr val="007E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600" b="0" i="0" u="none" strike="noStrike" baseline="0" dirty="0" smtClean="0">
                <a:solidFill>
                  <a:srgbClr val="007A3E"/>
                </a:solidFill>
                <a:latin typeface="ArialMT"/>
              </a:rPr>
              <a:t>Variante 1 mit grünem Hintergrund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073" y="6085390"/>
            <a:ext cx="5041402" cy="43281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7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Ausgleichszahlungen, Förder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1"/>
            <a:ext cx="12189786" cy="68524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4345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rgbClr val="ADBF51"/>
                </a:solidFill>
              </a:defRPr>
            </a:lvl1pPr>
          </a:lstStyle>
          <a:p>
            <a:r>
              <a:rPr lang="de-AT" sz="4200" b="1" i="0" u="none" strike="noStrike" baseline="0" dirty="0" smtClean="0">
                <a:solidFill>
                  <a:srgbClr val="AEBF51"/>
                </a:solidFill>
                <a:latin typeface="Arial-BoldMT"/>
              </a:rPr>
              <a:t>HEADLINE 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rgbClr val="007E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600" b="0" i="0" u="none" strike="noStrike" baseline="0" dirty="0" smtClean="0">
                <a:solidFill>
                  <a:srgbClr val="007A3E"/>
                </a:solidFill>
                <a:latin typeface="ArialMT"/>
              </a:rPr>
              <a:t>Variante 1 mit grünem Hintergrund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073" y="6085390"/>
            <a:ext cx="5041402" cy="4328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7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Umwelt, Naturschu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75"/>
            <a:ext cx="12192000" cy="68536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4345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rgbClr val="ADBF51"/>
                </a:solidFill>
              </a:defRPr>
            </a:lvl1pPr>
          </a:lstStyle>
          <a:p>
            <a:r>
              <a:rPr lang="de-AT" sz="4200" b="1" i="0" u="none" strike="noStrike" baseline="0" dirty="0" smtClean="0">
                <a:solidFill>
                  <a:srgbClr val="AEBF51"/>
                </a:solidFill>
                <a:latin typeface="Arial-BoldMT"/>
              </a:rPr>
              <a:t>HEADLINE 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rgbClr val="007E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600" b="0" i="0" u="none" strike="noStrike" baseline="0" dirty="0" smtClean="0">
                <a:solidFill>
                  <a:srgbClr val="007A3E"/>
                </a:solidFill>
                <a:latin typeface="ArialMT"/>
              </a:rPr>
              <a:t>Variante 1 mit grünem Hintergrund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073" y="6085390"/>
            <a:ext cx="5041402" cy="4328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2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Photovolta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345"/>
            <a:ext cx="12192001" cy="68536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4345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rgbClr val="ADBF51"/>
                </a:solidFill>
              </a:defRPr>
            </a:lvl1pPr>
          </a:lstStyle>
          <a:p>
            <a:r>
              <a:rPr lang="de-AT" sz="4200" b="1" i="0" u="none" strike="noStrike" baseline="0" dirty="0" smtClean="0">
                <a:solidFill>
                  <a:srgbClr val="AEBF51"/>
                </a:solidFill>
                <a:latin typeface="Arial-BoldMT"/>
              </a:rPr>
              <a:t>HEADLINE 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rgbClr val="007E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600" b="0" i="0" u="none" strike="noStrike" baseline="0" dirty="0" smtClean="0">
                <a:solidFill>
                  <a:srgbClr val="007A3E"/>
                </a:solidFill>
                <a:latin typeface="ArialMT"/>
              </a:rPr>
              <a:t>Variante 1 mit grünem Hintergrund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073" y="6085390"/>
            <a:ext cx="5041402" cy="4328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35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ioma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75"/>
            <a:ext cx="12192000" cy="68536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4345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rgbClr val="ADBF51"/>
                </a:solidFill>
              </a:defRPr>
            </a:lvl1pPr>
          </a:lstStyle>
          <a:p>
            <a:r>
              <a:rPr lang="de-AT" sz="4200" b="1" i="0" u="none" strike="noStrike" baseline="0" dirty="0" smtClean="0">
                <a:solidFill>
                  <a:srgbClr val="AEBF51"/>
                </a:solidFill>
                <a:latin typeface="Arial-BoldMT"/>
              </a:rPr>
              <a:t>HEADLINE 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rgbClr val="007E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600" b="0" i="0" u="none" strike="noStrike" baseline="0" dirty="0" smtClean="0">
                <a:solidFill>
                  <a:srgbClr val="007A3E"/>
                </a:solidFill>
                <a:latin typeface="ArialMT"/>
              </a:rPr>
              <a:t>Variante 1 mit grünem Hintergrund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073" y="6084398"/>
            <a:ext cx="5041402" cy="43281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2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Forstwir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75"/>
            <a:ext cx="12192000" cy="68536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4345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rgbClr val="ADBF51"/>
                </a:solidFill>
              </a:defRPr>
            </a:lvl1pPr>
          </a:lstStyle>
          <a:p>
            <a:r>
              <a:rPr lang="de-AT" sz="4200" b="1" i="0" u="none" strike="noStrike" baseline="0" dirty="0" smtClean="0">
                <a:solidFill>
                  <a:srgbClr val="AEBF51"/>
                </a:solidFill>
                <a:latin typeface="Arial-BoldMT"/>
              </a:rPr>
              <a:t>HEADLINE 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rgbClr val="007E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600" b="0" i="0" u="none" strike="noStrike" baseline="0" dirty="0" smtClean="0">
                <a:solidFill>
                  <a:srgbClr val="007A3E"/>
                </a:solidFill>
                <a:latin typeface="ArialMT"/>
              </a:rPr>
              <a:t>Variante 1 mit grünem Hintergrund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073" y="6085390"/>
            <a:ext cx="5041402" cy="4328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3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Tierhal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75"/>
            <a:ext cx="12192000" cy="68536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4345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rgbClr val="ADBF51"/>
                </a:solidFill>
              </a:defRPr>
            </a:lvl1pPr>
          </a:lstStyle>
          <a:p>
            <a:r>
              <a:rPr lang="de-AT" sz="4200" b="1" i="0" u="none" strike="noStrike" baseline="0" dirty="0" smtClean="0">
                <a:solidFill>
                  <a:srgbClr val="AEBF51"/>
                </a:solidFill>
                <a:latin typeface="Arial-BoldMT"/>
              </a:rPr>
              <a:t>HEADLINE 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rgbClr val="007E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600" b="0" i="0" u="none" strike="noStrike" baseline="0" dirty="0" smtClean="0">
                <a:solidFill>
                  <a:srgbClr val="007A3E"/>
                </a:solidFill>
                <a:latin typeface="ArialMT"/>
              </a:rPr>
              <a:t>Variante 1 mit grünem Hintergrund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073" y="6085390"/>
            <a:ext cx="5041402" cy="43281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2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Wein- und Obst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75"/>
            <a:ext cx="12192000" cy="68536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4345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rgbClr val="ADBF51"/>
                </a:solidFill>
              </a:defRPr>
            </a:lvl1pPr>
          </a:lstStyle>
          <a:p>
            <a:r>
              <a:rPr lang="de-AT" sz="4200" b="1" i="0" u="none" strike="noStrike" baseline="0" dirty="0" smtClean="0">
                <a:solidFill>
                  <a:srgbClr val="AEBF51"/>
                </a:solidFill>
                <a:latin typeface="Arial-BoldMT"/>
              </a:rPr>
              <a:t>HEADLINE 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rgbClr val="007E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600" b="0" i="0" u="none" strike="noStrike" baseline="0" dirty="0" smtClean="0">
                <a:solidFill>
                  <a:srgbClr val="007A3E"/>
                </a:solidFill>
                <a:latin typeface="ArialMT"/>
              </a:rPr>
              <a:t>Variante 1 mit grünem Hintergrund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073" y="6085390"/>
            <a:ext cx="5041402" cy="43281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2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5"/>
            <a:ext cx="12192000" cy="685365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790832"/>
            <a:ext cx="10515600" cy="5272218"/>
          </a:xfrm>
          <a:prstGeom prst="rect">
            <a:avLst/>
          </a:prstGeom>
        </p:spPr>
        <p:txBody>
          <a:bodyPr anchor="ctr"/>
          <a:lstStyle>
            <a:lvl1pPr algn="ctr">
              <a:defRPr b="1" cap="all" baseline="0">
                <a:solidFill>
                  <a:schemeClr val="bg1"/>
                </a:solidFill>
                <a:latin typeface="Arial-BoldMT"/>
                <a:cs typeface="Arial" panose="020B0604020202020204" pitchFamily="34" charset="0"/>
              </a:defRPr>
            </a:lvl1pPr>
          </a:lstStyle>
          <a:p>
            <a:r>
              <a:rPr lang="de-DE" dirty="0" err="1" smtClean="0"/>
              <a:t>zwischentitel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073" y="6085390"/>
            <a:ext cx="5041402" cy="43281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5"/>
            <a:ext cx="12192000" cy="685365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 smtClean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073" y="6085390"/>
            <a:ext cx="5041402" cy="432817"/>
          </a:xfrm>
          <a:prstGeom prst="rect">
            <a:avLst/>
          </a:prstGeom>
        </p:spPr>
      </p:pic>
      <p:sp>
        <p:nvSpPr>
          <p:cNvPr id="9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68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799" y="252001"/>
            <a:ext cx="9312000" cy="12239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431800" y="1683392"/>
            <a:ext cx="11328400" cy="440990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605" y="6517897"/>
            <a:ext cx="382067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02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ohn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345"/>
            <a:ext cx="12192000" cy="6853655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 smtClean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644" y="6085387"/>
            <a:ext cx="5041402" cy="432817"/>
          </a:xfrm>
          <a:prstGeom prst="rect">
            <a:avLst/>
          </a:prstGeom>
        </p:spPr>
      </p:pic>
      <p:sp>
        <p:nvSpPr>
          <p:cNvPr id="11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6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ohne Foto_mit Förder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345"/>
            <a:ext cx="12192000" cy="6853655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 smtClean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701" y="259597"/>
            <a:ext cx="954893" cy="59905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36" y="5598159"/>
            <a:ext cx="8268287" cy="11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 und eigenem Bild in Polyg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345"/>
            <a:ext cx="12192000" cy="6853655"/>
          </a:xfrm>
          <a:prstGeom prst="rect">
            <a:avLst/>
          </a:prstGeom>
        </p:spPr>
      </p:pic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-2141623" y="-1070476"/>
            <a:ext cx="5789577" cy="8265360"/>
          </a:xfrm>
          <a:custGeom>
            <a:avLst/>
            <a:gdLst>
              <a:gd name="connsiteX0" fmla="*/ 0 w 8216900"/>
              <a:gd name="connsiteY0" fmla="*/ 0 h 8216900"/>
              <a:gd name="connsiteX1" fmla="*/ 8216900 w 8216900"/>
              <a:gd name="connsiteY1" fmla="*/ 0 h 8216900"/>
              <a:gd name="connsiteX2" fmla="*/ 8216900 w 8216900"/>
              <a:gd name="connsiteY2" fmla="*/ 8216900 h 8216900"/>
              <a:gd name="connsiteX3" fmla="*/ 0 w 8216900"/>
              <a:gd name="connsiteY3" fmla="*/ 8216900 h 8216900"/>
              <a:gd name="connsiteX4" fmla="*/ 0 w 8216900"/>
              <a:gd name="connsiteY4" fmla="*/ 0 h 8216900"/>
              <a:gd name="connsiteX0" fmla="*/ 0 w 8216900"/>
              <a:gd name="connsiteY0" fmla="*/ 0 h 8216900"/>
              <a:gd name="connsiteX1" fmla="*/ 8216900 w 8216900"/>
              <a:gd name="connsiteY1" fmla="*/ 0 h 8216900"/>
              <a:gd name="connsiteX2" fmla="*/ 8216900 w 8216900"/>
              <a:gd name="connsiteY2" fmla="*/ 8216900 h 8216900"/>
              <a:gd name="connsiteX3" fmla="*/ 2117558 w 8216900"/>
              <a:gd name="connsiteY3" fmla="*/ 7867984 h 8216900"/>
              <a:gd name="connsiteX4" fmla="*/ 0 w 8216900"/>
              <a:gd name="connsiteY4" fmla="*/ 0 h 8216900"/>
              <a:gd name="connsiteX0" fmla="*/ 0 w 8216900"/>
              <a:gd name="connsiteY0" fmla="*/ 0 h 7867984"/>
              <a:gd name="connsiteX1" fmla="*/ 8216900 w 8216900"/>
              <a:gd name="connsiteY1" fmla="*/ 0 h 7867984"/>
              <a:gd name="connsiteX2" fmla="*/ 5088689 w 8216900"/>
              <a:gd name="connsiteY2" fmla="*/ 7386721 h 7867984"/>
              <a:gd name="connsiteX3" fmla="*/ 2117558 w 8216900"/>
              <a:gd name="connsiteY3" fmla="*/ 7867984 h 7867984"/>
              <a:gd name="connsiteX4" fmla="*/ 0 w 8216900"/>
              <a:gd name="connsiteY4" fmla="*/ 0 h 7867984"/>
              <a:gd name="connsiteX0" fmla="*/ 0 w 6327942"/>
              <a:gd name="connsiteY0" fmla="*/ 0 h 7867984"/>
              <a:gd name="connsiteX1" fmla="*/ 6327942 w 6327942"/>
              <a:gd name="connsiteY1" fmla="*/ 2683042 h 7867984"/>
              <a:gd name="connsiteX2" fmla="*/ 5088689 w 6327942"/>
              <a:gd name="connsiteY2" fmla="*/ 7386721 h 7867984"/>
              <a:gd name="connsiteX3" fmla="*/ 2117558 w 6327942"/>
              <a:gd name="connsiteY3" fmla="*/ 7867984 h 7867984"/>
              <a:gd name="connsiteX4" fmla="*/ 0 w 6327942"/>
              <a:gd name="connsiteY4" fmla="*/ 0 h 7867984"/>
              <a:gd name="connsiteX0" fmla="*/ 60158 w 4210384"/>
              <a:gd name="connsiteY0" fmla="*/ 0 h 8000331"/>
              <a:gd name="connsiteX1" fmla="*/ 4210384 w 4210384"/>
              <a:gd name="connsiteY1" fmla="*/ 2815389 h 8000331"/>
              <a:gd name="connsiteX2" fmla="*/ 2971131 w 4210384"/>
              <a:gd name="connsiteY2" fmla="*/ 7519068 h 8000331"/>
              <a:gd name="connsiteX3" fmla="*/ 0 w 4210384"/>
              <a:gd name="connsiteY3" fmla="*/ 8000331 h 8000331"/>
              <a:gd name="connsiteX4" fmla="*/ 60158 w 4210384"/>
              <a:gd name="connsiteY4" fmla="*/ 0 h 8000331"/>
              <a:gd name="connsiteX0" fmla="*/ 60158 w 4210384"/>
              <a:gd name="connsiteY0" fmla="*/ 12365 h 8012696"/>
              <a:gd name="connsiteX1" fmla="*/ 35928 w 4210384"/>
              <a:gd name="connsiteY1" fmla="*/ 0 h 8012696"/>
              <a:gd name="connsiteX2" fmla="*/ 4210384 w 4210384"/>
              <a:gd name="connsiteY2" fmla="*/ 2827754 h 8012696"/>
              <a:gd name="connsiteX3" fmla="*/ 2971131 w 4210384"/>
              <a:gd name="connsiteY3" fmla="*/ 7531433 h 8012696"/>
              <a:gd name="connsiteX4" fmla="*/ 0 w 4210384"/>
              <a:gd name="connsiteY4" fmla="*/ 8012696 h 8012696"/>
              <a:gd name="connsiteX5" fmla="*/ 60158 w 4210384"/>
              <a:gd name="connsiteY5" fmla="*/ 12365 h 8012696"/>
              <a:gd name="connsiteX0" fmla="*/ 0 w 5533858"/>
              <a:gd name="connsiteY0" fmla="*/ 96586 h 8012696"/>
              <a:gd name="connsiteX1" fmla="*/ 1359402 w 5533858"/>
              <a:gd name="connsiteY1" fmla="*/ 0 h 8012696"/>
              <a:gd name="connsiteX2" fmla="*/ 5533858 w 5533858"/>
              <a:gd name="connsiteY2" fmla="*/ 2827754 h 8012696"/>
              <a:gd name="connsiteX3" fmla="*/ 4294605 w 5533858"/>
              <a:gd name="connsiteY3" fmla="*/ 7531433 h 8012696"/>
              <a:gd name="connsiteX4" fmla="*/ 1323474 w 5533858"/>
              <a:gd name="connsiteY4" fmla="*/ 8012696 h 8012696"/>
              <a:gd name="connsiteX5" fmla="*/ 0 w 5533858"/>
              <a:gd name="connsiteY5" fmla="*/ 96586 h 8012696"/>
              <a:gd name="connsiteX0" fmla="*/ 0 w 5533858"/>
              <a:gd name="connsiteY0" fmla="*/ 0 h 7916110"/>
              <a:gd name="connsiteX1" fmla="*/ 3224296 w 5533858"/>
              <a:gd name="connsiteY1" fmla="*/ 252330 h 7916110"/>
              <a:gd name="connsiteX2" fmla="*/ 5533858 w 5533858"/>
              <a:gd name="connsiteY2" fmla="*/ 2731168 h 7916110"/>
              <a:gd name="connsiteX3" fmla="*/ 4294605 w 5533858"/>
              <a:gd name="connsiteY3" fmla="*/ 7434847 h 7916110"/>
              <a:gd name="connsiteX4" fmla="*/ 1323474 w 5533858"/>
              <a:gd name="connsiteY4" fmla="*/ 7916110 h 7916110"/>
              <a:gd name="connsiteX5" fmla="*/ 0 w 5533858"/>
              <a:gd name="connsiteY5" fmla="*/ 0 h 7916110"/>
              <a:gd name="connsiteX0" fmla="*/ 0 w 5533858"/>
              <a:gd name="connsiteY0" fmla="*/ 0 h 7916445"/>
              <a:gd name="connsiteX1" fmla="*/ 3224296 w 5533858"/>
              <a:gd name="connsiteY1" fmla="*/ 252330 h 7916445"/>
              <a:gd name="connsiteX2" fmla="*/ 5533858 w 5533858"/>
              <a:gd name="connsiteY2" fmla="*/ 2731168 h 7916445"/>
              <a:gd name="connsiteX3" fmla="*/ 4294605 w 5533858"/>
              <a:gd name="connsiteY3" fmla="*/ 7434847 h 7916445"/>
              <a:gd name="connsiteX4" fmla="*/ 1323474 w 5533858"/>
              <a:gd name="connsiteY4" fmla="*/ 7916110 h 7916445"/>
              <a:gd name="connsiteX5" fmla="*/ 1335338 w 5533858"/>
              <a:gd name="connsiteY5" fmla="*/ 7916445 h 7916445"/>
              <a:gd name="connsiteX6" fmla="*/ 0 w 5533858"/>
              <a:gd name="connsiteY6" fmla="*/ 0 h 7916445"/>
              <a:gd name="connsiteX0" fmla="*/ 252830 w 5786688"/>
              <a:gd name="connsiteY0" fmla="*/ 0 h 8265360"/>
              <a:gd name="connsiteX1" fmla="*/ 3477126 w 5786688"/>
              <a:gd name="connsiteY1" fmla="*/ 252330 h 8265360"/>
              <a:gd name="connsiteX2" fmla="*/ 5786688 w 5786688"/>
              <a:gd name="connsiteY2" fmla="*/ 2731168 h 8265360"/>
              <a:gd name="connsiteX3" fmla="*/ 4547435 w 5786688"/>
              <a:gd name="connsiteY3" fmla="*/ 7434847 h 8265360"/>
              <a:gd name="connsiteX4" fmla="*/ 1576304 w 5786688"/>
              <a:gd name="connsiteY4" fmla="*/ 7916110 h 8265360"/>
              <a:gd name="connsiteX5" fmla="*/ 0 w 5786688"/>
              <a:gd name="connsiteY5" fmla="*/ 8265360 h 8265360"/>
              <a:gd name="connsiteX6" fmla="*/ 252830 w 5786688"/>
              <a:gd name="connsiteY6" fmla="*/ 0 h 8265360"/>
              <a:gd name="connsiteX0" fmla="*/ 252830 w 5786688"/>
              <a:gd name="connsiteY0" fmla="*/ 0 h 8445500"/>
              <a:gd name="connsiteX1" fmla="*/ 3477126 w 5786688"/>
              <a:gd name="connsiteY1" fmla="*/ 252330 h 8445500"/>
              <a:gd name="connsiteX2" fmla="*/ 5786688 w 5786688"/>
              <a:gd name="connsiteY2" fmla="*/ 2731168 h 8445500"/>
              <a:gd name="connsiteX3" fmla="*/ 4547435 w 5786688"/>
              <a:gd name="connsiteY3" fmla="*/ 7434847 h 8445500"/>
              <a:gd name="connsiteX4" fmla="*/ 1528177 w 5786688"/>
              <a:gd name="connsiteY4" fmla="*/ 8445500 h 8445500"/>
              <a:gd name="connsiteX5" fmla="*/ 0 w 5786688"/>
              <a:gd name="connsiteY5" fmla="*/ 8265360 h 8445500"/>
              <a:gd name="connsiteX6" fmla="*/ 252830 w 5786688"/>
              <a:gd name="connsiteY6" fmla="*/ 0 h 8445500"/>
              <a:gd name="connsiteX0" fmla="*/ 252830 w 5798719"/>
              <a:gd name="connsiteY0" fmla="*/ 0 h 8445500"/>
              <a:gd name="connsiteX1" fmla="*/ 3477126 w 5798719"/>
              <a:gd name="connsiteY1" fmla="*/ 252330 h 8445500"/>
              <a:gd name="connsiteX2" fmla="*/ 5798719 w 5798719"/>
              <a:gd name="connsiteY2" fmla="*/ 2695073 h 8445500"/>
              <a:gd name="connsiteX3" fmla="*/ 4547435 w 5798719"/>
              <a:gd name="connsiteY3" fmla="*/ 7434847 h 8445500"/>
              <a:gd name="connsiteX4" fmla="*/ 1528177 w 5798719"/>
              <a:gd name="connsiteY4" fmla="*/ 8445500 h 8445500"/>
              <a:gd name="connsiteX5" fmla="*/ 0 w 5798719"/>
              <a:gd name="connsiteY5" fmla="*/ 8265360 h 8445500"/>
              <a:gd name="connsiteX6" fmla="*/ 252830 w 5798719"/>
              <a:gd name="connsiteY6" fmla="*/ 0 h 8445500"/>
              <a:gd name="connsiteX0" fmla="*/ 252830 w 5798719"/>
              <a:gd name="connsiteY0" fmla="*/ 0 h 8445500"/>
              <a:gd name="connsiteX1" fmla="*/ 3477126 w 5798719"/>
              <a:gd name="connsiteY1" fmla="*/ 252330 h 8445500"/>
              <a:gd name="connsiteX2" fmla="*/ 5798719 w 5798719"/>
              <a:gd name="connsiteY2" fmla="*/ 2695073 h 8445500"/>
              <a:gd name="connsiteX3" fmla="*/ 4547435 w 5798719"/>
              <a:gd name="connsiteY3" fmla="*/ 7434847 h 8445500"/>
              <a:gd name="connsiteX4" fmla="*/ 1528177 w 5798719"/>
              <a:gd name="connsiteY4" fmla="*/ 8445500 h 8445500"/>
              <a:gd name="connsiteX5" fmla="*/ 0 w 5798719"/>
              <a:gd name="connsiteY5" fmla="*/ 8265360 h 8445500"/>
              <a:gd name="connsiteX6" fmla="*/ 252830 w 5798719"/>
              <a:gd name="connsiteY6" fmla="*/ 0 h 8445500"/>
              <a:gd name="connsiteX0" fmla="*/ 252830 w 5826309"/>
              <a:gd name="connsiteY0" fmla="*/ 0 h 8445500"/>
              <a:gd name="connsiteX1" fmla="*/ 3477126 w 5826309"/>
              <a:gd name="connsiteY1" fmla="*/ 252330 h 8445500"/>
              <a:gd name="connsiteX2" fmla="*/ 5798719 w 5826309"/>
              <a:gd name="connsiteY2" fmla="*/ 2695073 h 8445500"/>
              <a:gd name="connsiteX3" fmla="*/ 4547435 w 5826309"/>
              <a:gd name="connsiteY3" fmla="*/ 7434847 h 8445500"/>
              <a:gd name="connsiteX4" fmla="*/ 1528177 w 5826309"/>
              <a:gd name="connsiteY4" fmla="*/ 8445500 h 8445500"/>
              <a:gd name="connsiteX5" fmla="*/ 0 w 5826309"/>
              <a:gd name="connsiteY5" fmla="*/ 8265360 h 8445500"/>
              <a:gd name="connsiteX6" fmla="*/ 252830 w 5826309"/>
              <a:gd name="connsiteY6" fmla="*/ 0 h 8445500"/>
              <a:gd name="connsiteX0" fmla="*/ 252830 w 5800157"/>
              <a:gd name="connsiteY0" fmla="*/ 0 h 8445500"/>
              <a:gd name="connsiteX1" fmla="*/ 3477126 w 5800157"/>
              <a:gd name="connsiteY1" fmla="*/ 252330 h 8445500"/>
              <a:gd name="connsiteX2" fmla="*/ 5798719 w 5800157"/>
              <a:gd name="connsiteY2" fmla="*/ 2695073 h 8445500"/>
              <a:gd name="connsiteX3" fmla="*/ 4547435 w 5800157"/>
              <a:gd name="connsiteY3" fmla="*/ 7434847 h 8445500"/>
              <a:gd name="connsiteX4" fmla="*/ 1528177 w 5800157"/>
              <a:gd name="connsiteY4" fmla="*/ 8445500 h 8445500"/>
              <a:gd name="connsiteX5" fmla="*/ 0 w 5800157"/>
              <a:gd name="connsiteY5" fmla="*/ 8265360 h 8445500"/>
              <a:gd name="connsiteX6" fmla="*/ 252830 w 5800157"/>
              <a:gd name="connsiteY6" fmla="*/ 0 h 8445500"/>
              <a:gd name="connsiteX0" fmla="*/ 252830 w 5800157"/>
              <a:gd name="connsiteY0" fmla="*/ 0 h 8445500"/>
              <a:gd name="connsiteX1" fmla="*/ 3477126 w 5800157"/>
              <a:gd name="connsiteY1" fmla="*/ 252330 h 8445500"/>
              <a:gd name="connsiteX2" fmla="*/ 5798719 w 5800157"/>
              <a:gd name="connsiteY2" fmla="*/ 2695073 h 8445500"/>
              <a:gd name="connsiteX3" fmla="*/ 4547435 w 5800157"/>
              <a:gd name="connsiteY3" fmla="*/ 7434847 h 8445500"/>
              <a:gd name="connsiteX4" fmla="*/ 1528177 w 5800157"/>
              <a:gd name="connsiteY4" fmla="*/ 8445500 h 8445500"/>
              <a:gd name="connsiteX5" fmla="*/ 0 w 5800157"/>
              <a:gd name="connsiteY5" fmla="*/ 8265360 h 8445500"/>
              <a:gd name="connsiteX6" fmla="*/ 252830 w 5800157"/>
              <a:gd name="connsiteY6" fmla="*/ 0 h 8445500"/>
              <a:gd name="connsiteX0" fmla="*/ 252830 w 5799570"/>
              <a:gd name="connsiteY0" fmla="*/ 0 h 8445500"/>
              <a:gd name="connsiteX1" fmla="*/ 3477126 w 5799570"/>
              <a:gd name="connsiteY1" fmla="*/ 252330 h 8445500"/>
              <a:gd name="connsiteX2" fmla="*/ 5798719 w 5799570"/>
              <a:gd name="connsiteY2" fmla="*/ 2695073 h 8445500"/>
              <a:gd name="connsiteX3" fmla="*/ 4547435 w 5799570"/>
              <a:gd name="connsiteY3" fmla="*/ 7434847 h 8445500"/>
              <a:gd name="connsiteX4" fmla="*/ 1528177 w 5799570"/>
              <a:gd name="connsiteY4" fmla="*/ 8445500 h 8445500"/>
              <a:gd name="connsiteX5" fmla="*/ 0 w 5799570"/>
              <a:gd name="connsiteY5" fmla="*/ 8265360 h 8445500"/>
              <a:gd name="connsiteX6" fmla="*/ 252830 w 5799570"/>
              <a:gd name="connsiteY6" fmla="*/ 0 h 8445500"/>
              <a:gd name="connsiteX0" fmla="*/ 252830 w 5859680"/>
              <a:gd name="connsiteY0" fmla="*/ 0 h 8445500"/>
              <a:gd name="connsiteX1" fmla="*/ 3477126 w 5859680"/>
              <a:gd name="connsiteY1" fmla="*/ 252330 h 8445500"/>
              <a:gd name="connsiteX2" fmla="*/ 5858877 w 5859680"/>
              <a:gd name="connsiteY2" fmla="*/ 2755231 h 8445500"/>
              <a:gd name="connsiteX3" fmla="*/ 4547435 w 5859680"/>
              <a:gd name="connsiteY3" fmla="*/ 7434847 h 8445500"/>
              <a:gd name="connsiteX4" fmla="*/ 1528177 w 5859680"/>
              <a:gd name="connsiteY4" fmla="*/ 8445500 h 8445500"/>
              <a:gd name="connsiteX5" fmla="*/ 0 w 5859680"/>
              <a:gd name="connsiteY5" fmla="*/ 8265360 h 8445500"/>
              <a:gd name="connsiteX6" fmla="*/ 252830 w 5859680"/>
              <a:gd name="connsiteY6" fmla="*/ 0 h 8445500"/>
              <a:gd name="connsiteX0" fmla="*/ 252830 w 5861174"/>
              <a:gd name="connsiteY0" fmla="*/ 0 h 8445500"/>
              <a:gd name="connsiteX1" fmla="*/ 3477126 w 5861174"/>
              <a:gd name="connsiteY1" fmla="*/ 252330 h 8445500"/>
              <a:gd name="connsiteX2" fmla="*/ 5858877 w 5861174"/>
              <a:gd name="connsiteY2" fmla="*/ 2755231 h 8445500"/>
              <a:gd name="connsiteX3" fmla="*/ 4547435 w 5861174"/>
              <a:gd name="connsiteY3" fmla="*/ 7434847 h 8445500"/>
              <a:gd name="connsiteX4" fmla="*/ 1528177 w 5861174"/>
              <a:gd name="connsiteY4" fmla="*/ 8445500 h 8445500"/>
              <a:gd name="connsiteX5" fmla="*/ 0 w 5861174"/>
              <a:gd name="connsiteY5" fmla="*/ 8265360 h 8445500"/>
              <a:gd name="connsiteX6" fmla="*/ 252830 w 5861174"/>
              <a:gd name="connsiteY6" fmla="*/ 0 h 8445500"/>
              <a:gd name="connsiteX0" fmla="*/ 252830 w 5859786"/>
              <a:gd name="connsiteY0" fmla="*/ 0 h 8445500"/>
              <a:gd name="connsiteX1" fmla="*/ 3477126 w 5859786"/>
              <a:gd name="connsiteY1" fmla="*/ 252330 h 8445500"/>
              <a:gd name="connsiteX2" fmla="*/ 5858877 w 5859786"/>
              <a:gd name="connsiteY2" fmla="*/ 2755231 h 8445500"/>
              <a:gd name="connsiteX3" fmla="*/ 4547435 w 5859786"/>
              <a:gd name="connsiteY3" fmla="*/ 7434847 h 8445500"/>
              <a:gd name="connsiteX4" fmla="*/ 1528177 w 5859786"/>
              <a:gd name="connsiteY4" fmla="*/ 8445500 h 8445500"/>
              <a:gd name="connsiteX5" fmla="*/ 0 w 5859786"/>
              <a:gd name="connsiteY5" fmla="*/ 8265360 h 8445500"/>
              <a:gd name="connsiteX6" fmla="*/ 252830 w 5859786"/>
              <a:gd name="connsiteY6" fmla="*/ 0 h 8445500"/>
              <a:gd name="connsiteX0" fmla="*/ 252830 w 5859589"/>
              <a:gd name="connsiteY0" fmla="*/ 0 h 8445500"/>
              <a:gd name="connsiteX1" fmla="*/ 3477126 w 5859589"/>
              <a:gd name="connsiteY1" fmla="*/ 252330 h 8445500"/>
              <a:gd name="connsiteX2" fmla="*/ 5858877 w 5859589"/>
              <a:gd name="connsiteY2" fmla="*/ 2755231 h 8445500"/>
              <a:gd name="connsiteX3" fmla="*/ 4547435 w 5859589"/>
              <a:gd name="connsiteY3" fmla="*/ 7434847 h 8445500"/>
              <a:gd name="connsiteX4" fmla="*/ 1528177 w 5859589"/>
              <a:gd name="connsiteY4" fmla="*/ 8445500 h 8445500"/>
              <a:gd name="connsiteX5" fmla="*/ 0 w 5859589"/>
              <a:gd name="connsiteY5" fmla="*/ 8265360 h 8445500"/>
              <a:gd name="connsiteX6" fmla="*/ 252830 w 5859589"/>
              <a:gd name="connsiteY6" fmla="*/ 0 h 8445500"/>
              <a:gd name="connsiteX0" fmla="*/ 252830 w 5859589"/>
              <a:gd name="connsiteY0" fmla="*/ 0 h 8445500"/>
              <a:gd name="connsiteX1" fmla="*/ 3477126 w 5859589"/>
              <a:gd name="connsiteY1" fmla="*/ 252330 h 8445500"/>
              <a:gd name="connsiteX2" fmla="*/ 5858877 w 5859589"/>
              <a:gd name="connsiteY2" fmla="*/ 2755231 h 8445500"/>
              <a:gd name="connsiteX3" fmla="*/ 4547435 w 5859589"/>
              <a:gd name="connsiteY3" fmla="*/ 7434847 h 8445500"/>
              <a:gd name="connsiteX4" fmla="*/ 1528177 w 5859589"/>
              <a:gd name="connsiteY4" fmla="*/ 8445500 h 8445500"/>
              <a:gd name="connsiteX5" fmla="*/ 0 w 5859589"/>
              <a:gd name="connsiteY5" fmla="*/ 8265360 h 8445500"/>
              <a:gd name="connsiteX6" fmla="*/ 252830 w 5859589"/>
              <a:gd name="connsiteY6" fmla="*/ 0 h 8445500"/>
              <a:gd name="connsiteX0" fmla="*/ 252830 w 5776142"/>
              <a:gd name="connsiteY0" fmla="*/ 0 h 8445500"/>
              <a:gd name="connsiteX1" fmla="*/ 3477126 w 5776142"/>
              <a:gd name="connsiteY1" fmla="*/ 252330 h 8445500"/>
              <a:gd name="connsiteX2" fmla="*/ 5774656 w 5776142"/>
              <a:gd name="connsiteY2" fmla="*/ 2622884 h 8445500"/>
              <a:gd name="connsiteX3" fmla="*/ 4547435 w 5776142"/>
              <a:gd name="connsiteY3" fmla="*/ 7434847 h 8445500"/>
              <a:gd name="connsiteX4" fmla="*/ 1528177 w 5776142"/>
              <a:gd name="connsiteY4" fmla="*/ 8445500 h 8445500"/>
              <a:gd name="connsiteX5" fmla="*/ 0 w 5776142"/>
              <a:gd name="connsiteY5" fmla="*/ 8265360 h 8445500"/>
              <a:gd name="connsiteX6" fmla="*/ 252830 w 5776142"/>
              <a:gd name="connsiteY6" fmla="*/ 0 h 8445500"/>
              <a:gd name="connsiteX0" fmla="*/ 252830 w 5824174"/>
              <a:gd name="connsiteY0" fmla="*/ 0 h 8445500"/>
              <a:gd name="connsiteX1" fmla="*/ 3477126 w 5824174"/>
              <a:gd name="connsiteY1" fmla="*/ 252330 h 8445500"/>
              <a:gd name="connsiteX2" fmla="*/ 5822782 w 5824174"/>
              <a:gd name="connsiteY2" fmla="*/ 2671010 h 8445500"/>
              <a:gd name="connsiteX3" fmla="*/ 4547435 w 5824174"/>
              <a:gd name="connsiteY3" fmla="*/ 7434847 h 8445500"/>
              <a:gd name="connsiteX4" fmla="*/ 1528177 w 5824174"/>
              <a:gd name="connsiteY4" fmla="*/ 8445500 h 8445500"/>
              <a:gd name="connsiteX5" fmla="*/ 0 w 5824174"/>
              <a:gd name="connsiteY5" fmla="*/ 8265360 h 8445500"/>
              <a:gd name="connsiteX6" fmla="*/ 252830 w 5824174"/>
              <a:gd name="connsiteY6" fmla="*/ 0 h 8445500"/>
              <a:gd name="connsiteX0" fmla="*/ 252830 w 5823656"/>
              <a:gd name="connsiteY0" fmla="*/ 0 h 8445500"/>
              <a:gd name="connsiteX1" fmla="*/ 3477126 w 5823656"/>
              <a:gd name="connsiteY1" fmla="*/ 252330 h 8445500"/>
              <a:gd name="connsiteX2" fmla="*/ 5822782 w 5823656"/>
              <a:gd name="connsiteY2" fmla="*/ 2671010 h 8445500"/>
              <a:gd name="connsiteX3" fmla="*/ 4547435 w 5823656"/>
              <a:gd name="connsiteY3" fmla="*/ 7434847 h 8445500"/>
              <a:gd name="connsiteX4" fmla="*/ 1528177 w 5823656"/>
              <a:gd name="connsiteY4" fmla="*/ 8445500 h 8445500"/>
              <a:gd name="connsiteX5" fmla="*/ 0 w 5823656"/>
              <a:gd name="connsiteY5" fmla="*/ 8265360 h 8445500"/>
              <a:gd name="connsiteX6" fmla="*/ 252830 w 5823656"/>
              <a:gd name="connsiteY6" fmla="*/ 0 h 8445500"/>
              <a:gd name="connsiteX0" fmla="*/ 252830 w 5800157"/>
              <a:gd name="connsiteY0" fmla="*/ 0 h 8445500"/>
              <a:gd name="connsiteX1" fmla="*/ 3477126 w 5800157"/>
              <a:gd name="connsiteY1" fmla="*/ 252330 h 8445500"/>
              <a:gd name="connsiteX2" fmla="*/ 5798719 w 5800157"/>
              <a:gd name="connsiteY2" fmla="*/ 2622884 h 8445500"/>
              <a:gd name="connsiteX3" fmla="*/ 4547435 w 5800157"/>
              <a:gd name="connsiteY3" fmla="*/ 7434847 h 8445500"/>
              <a:gd name="connsiteX4" fmla="*/ 1528177 w 5800157"/>
              <a:gd name="connsiteY4" fmla="*/ 8445500 h 8445500"/>
              <a:gd name="connsiteX5" fmla="*/ 0 w 5800157"/>
              <a:gd name="connsiteY5" fmla="*/ 8265360 h 8445500"/>
              <a:gd name="connsiteX6" fmla="*/ 252830 w 5800157"/>
              <a:gd name="connsiteY6" fmla="*/ 0 h 8445500"/>
              <a:gd name="connsiteX0" fmla="*/ 252830 w 5956314"/>
              <a:gd name="connsiteY0" fmla="*/ 0 h 8445500"/>
              <a:gd name="connsiteX1" fmla="*/ 3477126 w 5956314"/>
              <a:gd name="connsiteY1" fmla="*/ 252330 h 8445500"/>
              <a:gd name="connsiteX2" fmla="*/ 5955130 w 5956314"/>
              <a:gd name="connsiteY2" fmla="*/ 2767262 h 8445500"/>
              <a:gd name="connsiteX3" fmla="*/ 4547435 w 5956314"/>
              <a:gd name="connsiteY3" fmla="*/ 7434847 h 8445500"/>
              <a:gd name="connsiteX4" fmla="*/ 1528177 w 5956314"/>
              <a:gd name="connsiteY4" fmla="*/ 8445500 h 8445500"/>
              <a:gd name="connsiteX5" fmla="*/ 0 w 5956314"/>
              <a:gd name="connsiteY5" fmla="*/ 8265360 h 8445500"/>
              <a:gd name="connsiteX6" fmla="*/ 252830 w 5956314"/>
              <a:gd name="connsiteY6" fmla="*/ 0 h 8445500"/>
              <a:gd name="connsiteX0" fmla="*/ 252830 w 5971493"/>
              <a:gd name="connsiteY0" fmla="*/ 0 h 8445500"/>
              <a:gd name="connsiteX1" fmla="*/ 3477126 w 5971493"/>
              <a:gd name="connsiteY1" fmla="*/ 252330 h 8445500"/>
              <a:gd name="connsiteX2" fmla="*/ 5955130 w 5971493"/>
              <a:gd name="connsiteY2" fmla="*/ 2767262 h 8445500"/>
              <a:gd name="connsiteX3" fmla="*/ 4547435 w 5971493"/>
              <a:gd name="connsiteY3" fmla="*/ 7434847 h 8445500"/>
              <a:gd name="connsiteX4" fmla="*/ 1528177 w 5971493"/>
              <a:gd name="connsiteY4" fmla="*/ 8445500 h 8445500"/>
              <a:gd name="connsiteX5" fmla="*/ 0 w 5971493"/>
              <a:gd name="connsiteY5" fmla="*/ 8265360 h 8445500"/>
              <a:gd name="connsiteX6" fmla="*/ 252830 w 5971493"/>
              <a:gd name="connsiteY6" fmla="*/ 0 h 8445500"/>
              <a:gd name="connsiteX0" fmla="*/ 252830 w 5770538"/>
              <a:gd name="connsiteY0" fmla="*/ 0 h 8445500"/>
              <a:gd name="connsiteX1" fmla="*/ 3477126 w 5770538"/>
              <a:gd name="connsiteY1" fmla="*/ 252330 h 8445500"/>
              <a:gd name="connsiteX2" fmla="*/ 5750593 w 5770538"/>
              <a:gd name="connsiteY2" fmla="*/ 2658978 h 8445500"/>
              <a:gd name="connsiteX3" fmla="*/ 4547435 w 5770538"/>
              <a:gd name="connsiteY3" fmla="*/ 7434847 h 8445500"/>
              <a:gd name="connsiteX4" fmla="*/ 1528177 w 5770538"/>
              <a:gd name="connsiteY4" fmla="*/ 8445500 h 8445500"/>
              <a:gd name="connsiteX5" fmla="*/ 0 w 5770538"/>
              <a:gd name="connsiteY5" fmla="*/ 8265360 h 8445500"/>
              <a:gd name="connsiteX6" fmla="*/ 252830 w 5770538"/>
              <a:gd name="connsiteY6" fmla="*/ 0 h 8445500"/>
              <a:gd name="connsiteX0" fmla="*/ 252830 w 5767797"/>
              <a:gd name="connsiteY0" fmla="*/ 0 h 8445500"/>
              <a:gd name="connsiteX1" fmla="*/ 3477126 w 5767797"/>
              <a:gd name="connsiteY1" fmla="*/ 252330 h 8445500"/>
              <a:gd name="connsiteX2" fmla="*/ 5750593 w 5767797"/>
              <a:gd name="connsiteY2" fmla="*/ 2658978 h 8445500"/>
              <a:gd name="connsiteX3" fmla="*/ 4547435 w 5767797"/>
              <a:gd name="connsiteY3" fmla="*/ 7434847 h 8445500"/>
              <a:gd name="connsiteX4" fmla="*/ 1528177 w 5767797"/>
              <a:gd name="connsiteY4" fmla="*/ 8445500 h 8445500"/>
              <a:gd name="connsiteX5" fmla="*/ 0 w 5767797"/>
              <a:gd name="connsiteY5" fmla="*/ 8265360 h 8445500"/>
              <a:gd name="connsiteX6" fmla="*/ 252830 w 5767797"/>
              <a:gd name="connsiteY6" fmla="*/ 0 h 8445500"/>
              <a:gd name="connsiteX0" fmla="*/ 252830 w 5762071"/>
              <a:gd name="connsiteY0" fmla="*/ 0 h 8445500"/>
              <a:gd name="connsiteX1" fmla="*/ 3477126 w 5762071"/>
              <a:gd name="connsiteY1" fmla="*/ 252330 h 8445500"/>
              <a:gd name="connsiteX2" fmla="*/ 5750593 w 5762071"/>
              <a:gd name="connsiteY2" fmla="*/ 2658978 h 8445500"/>
              <a:gd name="connsiteX3" fmla="*/ 4547435 w 5762071"/>
              <a:gd name="connsiteY3" fmla="*/ 7434847 h 8445500"/>
              <a:gd name="connsiteX4" fmla="*/ 1528177 w 5762071"/>
              <a:gd name="connsiteY4" fmla="*/ 8445500 h 8445500"/>
              <a:gd name="connsiteX5" fmla="*/ 0 w 5762071"/>
              <a:gd name="connsiteY5" fmla="*/ 8265360 h 8445500"/>
              <a:gd name="connsiteX6" fmla="*/ 252830 w 5762071"/>
              <a:gd name="connsiteY6" fmla="*/ 0 h 8445500"/>
              <a:gd name="connsiteX0" fmla="*/ 252830 w 5762071"/>
              <a:gd name="connsiteY0" fmla="*/ 0 h 8445500"/>
              <a:gd name="connsiteX1" fmla="*/ 3477126 w 5762071"/>
              <a:gd name="connsiteY1" fmla="*/ 252330 h 8445500"/>
              <a:gd name="connsiteX2" fmla="*/ 5750593 w 5762071"/>
              <a:gd name="connsiteY2" fmla="*/ 2658978 h 8445500"/>
              <a:gd name="connsiteX3" fmla="*/ 4547435 w 5762071"/>
              <a:gd name="connsiteY3" fmla="*/ 7434847 h 8445500"/>
              <a:gd name="connsiteX4" fmla="*/ 1528177 w 5762071"/>
              <a:gd name="connsiteY4" fmla="*/ 8445500 h 8445500"/>
              <a:gd name="connsiteX5" fmla="*/ 0 w 5762071"/>
              <a:gd name="connsiteY5" fmla="*/ 8265360 h 8445500"/>
              <a:gd name="connsiteX6" fmla="*/ 252830 w 5762071"/>
              <a:gd name="connsiteY6" fmla="*/ 0 h 8445500"/>
              <a:gd name="connsiteX0" fmla="*/ 252830 w 5861712"/>
              <a:gd name="connsiteY0" fmla="*/ 0 h 8445500"/>
              <a:gd name="connsiteX1" fmla="*/ 3477126 w 5861712"/>
              <a:gd name="connsiteY1" fmla="*/ 252330 h 8445500"/>
              <a:gd name="connsiteX2" fmla="*/ 5750593 w 5861712"/>
              <a:gd name="connsiteY2" fmla="*/ 2658978 h 8445500"/>
              <a:gd name="connsiteX3" fmla="*/ 4547435 w 5861712"/>
              <a:gd name="connsiteY3" fmla="*/ 7434847 h 8445500"/>
              <a:gd name="connsiteX4" fmla="*/ 1528177 w 5861712"/>
              <a:gd name="connsiteY4" fmla="*/ 8445500 h 8445500"/>
              <a:gd name="connsiteX5" fmla="*/ 0 w 5861712"/>
              <a:gd name="connsiteY5" fmla="*/ 8265360 h 8445500"/>
              <a:gd name="connsiteX6" fmla="*/ 252830 w 5861712"/>
              <a:gd name="connsiteY6" fmla="*/ 0 h 8445500"/>
              <a:gd name="connsiteX0" fmla="*/ 252830 w 5760318"/>
              <a:gd name="connsiteY0" fmla="*/ 0 h 8445500"/>
              <a:gd name="connsiteX1" fmla="*/ 3477126 w 5760318"/>
              <a:gd name="connsiteY1" fmla="*/ 252330 h 8445500"/>
              <a:gd name="connsiteX2" fmla="*/ 5750593 w 5760318"/>
              <a:gd name="connsiteY2" fmla="*/ 2658978 h 8445500"/>
              <a:gd name="connsiteX3" fmla="*/ 4547435 w 5760318"/>
              <a:gd name="connsiteY3" fmla="*/ 7434847 h 8445500"/>
              <a:gd name="connsiteX4" fmla="*/ 1528177 w 5760318"/>
              <a:gd name="connsiteY4" fmla="*/ 8445500 h 8445500"/>
              <a:gd name="connsiteX5" fmla="*/ 0 w 5760318"/>
              <a:gd name="connsiteY5" fmla="*/ 8265360 h 8445500"/>
              <a:gd name="connsiteX6" fmla="*/ 252830 w 5760318"/>
              <a:gd name="connsiteY6" fmla="*/ 0 h 8445500"/>
              <a:gd name="connsiteX0" fmla="*/ 252830 w 5760318"/>
              <a:gd name="connsiteY0" fmla="*/ 0 h 8445500"/>
              <a:gd name="connsiteX1" fmla="*/ 3477126 w 5760318"/>
              <a:gd name="connsiteY1" fmla="*/ 252330 h 8445500"/>
              <a:gd name="connsiteX2" fmla="*/ 5750593 w 5760318"/>
              <a:gd name="connsiteY2" fmla="*/ 2658978 h 8445500"/>
              <a:gd name="connsiteX3" fmla="*/ 4547435 w 5760318"/>
              <a:gd name="connsiteY3" fmla="*/ 7434847 h 8445500"/>
              <a:gd name="connsiteX4" fmla="*/ 1528177 w 5760318"/>
              <a:gd name="connsiteY4" fmla="*/ 8445500 h 8445500"/>
              <a:gd name="connsiteX5" fmla="*/ 0 w 5760318"/>
              <a:gd name="connsiteY5" fmla="*/ 8265360 h 8445500"/>
              <a:gd name="connsiteX6" fmla="*/ 252830 w 5760318"/>
              <a:gd name="connsiteY6" fmla="*/ 0 h 8445500"/>
              <a:gd name="connsiteX0" fmla="*/ 252830 w 5760318"/>
              <a:gd name="connsiteY0" fmla="*/ 0 h 8445500"/>
              <a:gd name="connsiteX1" fmla="*/ 3477126 w 5760318"/>
              <a:gd name="connsiteY1" fmla="*/ 252330 h 8445500"/>
              <a:gd name="connsiteX2" fmla="*/ 5750593 w 5760318"/>
              <a:gd name="connsiteY2" fmla="*/ 2658978 h 8445500"/>
              <a:gd name="connsiteX3" fmla="*/ 4547435 w 5760318"/>
              <a:gd name="connsiteY3" fmla="*/ 7460973 h 8445500"/>
              <a:gd name="connsiteX4" fmla="*/ 1528177 w 5760318"/>
              <a:gd name="connsiteY4" fmla="*/ 8445500 h 8445500"/>
              <a:gd name="connsiteX5" fmla="*/ 0 w 5760318"/>
              <a:gd name="connsiteY5" fmla="*/ 8265360 h 8445500"/>
              <a:gd name="connsiteX6" fmla="*/ 252830 w 5760318"/>
              <a:gd name="connsiteY6" fmla="*/ 0 h 8445500"/>
              <a:gd name="connsiteX0" fmla="*/ 252830 w 5760318"/>
              <a:gd name="connsiteY0" fmla="*/ 0 h 8445500"/>
              <a:gd name="connsiteX1" fmla="*/ 3477126 w 5760318"/>
              <a:gd name="connsiteY1" fmla="*/ 252330 h 8445500"/>
              <a:gd name="connsiteX2" fmla="*/ 5750593 w 5760318"/>
              <a:gd name="connsiteY2" fmla="*/ 2658978 h 8445500"/>
              <a:gd name="connsiteX3" fmla="*/ 4547435 w 5760318"/>
              <a:gd name="connsiteY3" fmla="*/ 7460973 h 8445500"/>
              <a:gd name="connsiteX4" fmla="*/ 1528177 w 5760318"/>
              <a:gd name="connsiteY4" fmla="*/ 8445500 h 8445500"/>
              <a:gd name="connsiteX5" fmla="*/ 0 w 5760318"/>
              <a:gd name="connsiteY5" fmla="*/ 8265360 h 8445500"/>
              <a:gd name="connsiteX6" fmla="*/ 252830 w 5760318"/>
              <a:gd name="connsiteY6" fmla="*/ 0 h 8445500"/>
              <a:gd name="connsiteX0" fmla="*/ 252830 w 5760853"/>
              <a:gd name="connsiteY0" fmla="*/ 0 h 8445500"/>
              <a:gd name="connsiteX1" fmla="*/ 3477126 w 5760853"/>
              <a:gd name="connsiteY1" fmla="*/ 252330 h 8445500"/>
              <a:gd name="connsiteX2" fmla="*/ 5750593 w 5760853"/>
              <a:gd name="connsiteY2" fmla="*/ 2658978 h 8445500"/>
              <a:gd name="connsiteX3" fmla="*/ 4547435 w 5760853"/>
              <a:gd name="connsiteY3" fmla="*/ 7460973 h 8445500"/>
              <a:gd name="connsiteX4" fmla="*/ 1528177 w 5760853"/>
              <a:gd name="connsiteY4" fmla="*/ 8445500 h 8445500"/>
              <a:gd name="connsiteX5" fmla="*/ 0 w 5760853"/>
              <a:gd name="connsiteY5" fmla="*/ 8265360 h 8445500"/>
              <a:gd name="connsiteX6" fmla="*/ 252830 w 5760853"/>
              <a:gd name="connsiteY6" fmla="*/ 0 h 8445500"/>
              <a:gd name="connsiteX0" fmla="*/ 252830 w 5760309"/>
              <a:gd name="connsiteY0" fmla="*/ 0 h 8445500"/>
              <a:gd name="connsiteX1" fmla="*/ 3477126 w 5760309"/>
              <a:gd name="connsiteY1" fmla="*/ 252330 h 8445500"/>
              <a:gd name="connsiteX2" fmla="*/ 5750593 w 5760309"/>
              <a:gd name="connsiteY2" fmla="*/ 2658978 h 8445500"/>
              <a:gd name="connsiteX3" fmla="*/ 4477766 w 5760309"/>
              <a:gd name="connsiteY3" fmla="*/ 7434847 h 8445500"/>
              <a:gd name="connsiteX4" fmla="*/ 1528177 w 5760309"/>
              <a:gd name="connsiteY4" fmla="*/ 8445500 h 8445500"/>
              <a:gd name="connsiteX5" fmla="*/ 0 w 5760309"/>
              <a:gd name="connsiteY5" fmla="*/ 8265360 h 8445500"/>
              <a:gd name="connsiteX6" fmla="*/ 252830 w 5760309"/>
              <a:gd name="connsiteY6" fmla="*/ 0 h 8445500"/>
              <a:gd name="connsiteX0" fmla="*/ 252830 w 5760985"/>
              <a:gd name="connsiteY0" fmla="*/ 0 h 8445500"/>
              <a:gd name="connsiteX1" fmla="*/ 3477126 w 5760985"/>
              <a:gd name="connsiteY1" fmla="*/ 252330 h 8445500"/>
              <a:gd name="connsiteX2" fmla="*/ 5750593 w 5760985"/>
              <a:gd name="connsiteY2" fmla="*/ 2658978 h 8445500"/>
              <a:gd name="connsiteX3" fmla="*/ 4477766 w 5760985"/>
              <a:gd name="connsiteY3" fmla="*/ 7434847 h 8445500"/>
              <a:gd name="connsiteX4" fmla="*/ 1528177 w 5760985"/>
              <a:gd name="connsiteY4" fmla="*/ 8445500 h 8445500"/>
              <a:gd name="connsiteX5" fmla="*/ 0 w 5760985"/>
              <a:gd name="connsiteY5" fmla="*/ 8265360 h 8445500"/>
              <a:gd name="connsiteX6" fmla="*/ 252830 w 5760985"/>
              <a:gd name="connsiteY6" fmla="*/ 0 h 8445500"/>
              <a:gd name="connsiteX0" fmla="*/ 252830 w 5775130"/>
              <a:gd name="connsiteY0" fmla="*/ 0 h 8445500"/>
              <a:gd name="connsiteX1" fmla="*/ 3477126 w 5775130"/>
              <a:gd name="connsiteY1" fmla="*/ 252330 h 8445500"/>
              <a:gd name="connsiteX2" fmla="*/ 5750593 w 5775130"/>
              <a:gd name="connsiteY2" fmla="*/ 2658978 h 8445500"/>
              <a:gd name="connsiteX3" fmla="*/ 4477766 w 5775130"/>
              <a:gd name="connsiteY3" fmla="*/ 7434847 h 8445500"/>
              <a:gd name="connsiteX4" fmla="*/ 1528177 w 5775130"/>
              <a:gd name="connsiteY4" fmla="*/ 8445500 h 8445500"/>
              <a:gd name="connsiteX5" fmla="*/ 0 w 5775130"/>
              <a:gd name="connsiteY5" fmla="*/ 8265360 h 8445500"/>
              <a:gd name="connsiteX6" fmla="*/ 252830 w 5775130"/>
              <a:gd name="connsiteY6" fmla="*/ 0 h 8445500"/>
              <a:gd name="connsiteX0" fmla="*/ 252830 w 5775130"/>
              <a:gd name="connsiteY0" fmla="*/ 0 h 8445500"/>
              <a:gd name="connsiteX1" fmla="*/ 3477126 w 5775130"/>
              <a:gd name="connsiteY1" fmla="*/ 252330 h 8445500"/>
              <a:gd name="connsiteX2" fmla="*/ 5750593 w 5775130"/>
              <a:gd name="connsiteY2" fmla="*/ 2658978 h 8445500"/>
              <a:gd name="connsiteX3" fmla="*/ 4477766 w 5775130"/>
              <a:gd name="connsiteY3" fmla="*/ 7434847 h 8445500"/>
              <a:gd name="connsiteX4" fmla="*/ 1528177 w 5775130"/>
              <a:gd name="connsiteY4" fmla="*/ 8445500 h 8445500"/>
              <a:gd name="connsiteX5" fmla="*/ 0 w 5775130"/>
              <a:gd name="connsiteY5" fmla="*/ 8265360 h 8445500"/>
              <a:gd name="connsiteX6" fmla="*/ 252830 w 5775130"/>
              <a:gd name="connsiteY6" fmla="*/ 0 h 8445500"/>
              <a:gd name="connsiteX0" fmla="*/ 252830 w 5779455"/>
              <a:gd name="connsiteY0" fmla="*/ 0 h 8445500"/>
              <a:gd name="connsiteX1" fmla="*/ 3477126 w 5779455"/>
              <a:gd name="connsiteY1" fmla="*/ 252330 h 8445500"/>
              <a:gd name="connsiteX2" fmla="*/ 5750593 w 5779455"/>
              <a:gd name="connsiteY2" fmla="*/ 2658978 h 8445500"/>
              <a:gd name="connsiteX3" fmla="*/ 4564851 w 5779455"/>
              <a:gd name="connsiteY3" fmla="*/ 7347761 h 8445500"/>
              <a:gd name="connsiteX4" fmla="*/ 1528177 w 5779455"/>
              <a:gd name="connsiteY4" fmla="*/ 8445500 h 8445500"/>
              <a:gd name="connsiteX5" fmla="*/ 0 w 5779455"/>
              <a:gd name="connsiteY5" fmla="*/ 8265360 h 8445500"/>
              <a:gd name="connsiteX6" fmla="*/ 252830 w 5779455"/>
              <a:gd name="connsiteY6" fmla="*/ 0 h 8445500"/>
              <a:gd name="connsiteX0" fmla="*/ 252830 w 5779455"/>
              <a:gd name="connsiteY0" fmla="*/ 0 h 8445500"/>
              <a:gd name="connsiteX1" fmla="*/ 3477126 w 5779455"/>
              <a:gd name="connsiteY1" fmla="*/ 252330 h 8445500"/>
              <a:gd name="connsiteX2" fmla="*/ 5750593 w 5779455"/>
              <a:gd name="connsiteY2" fmla="*/ 2658978 h 8445500"/>
              <a:gd name="connsiteX3" fmla="*/ 4564851 w 5779455"/>
              <a:gd name="connsiteY3" fmla="*/ 7347761 h 8445500"/>
              <a:gd name="connsiteX4" fmla="*/ 1528177 w 5779455"/>
              <a:gd name="connsiteY4" fmla="*/ 8445500 h 8445500"/>
              <a:gd name="connsiteX5" fmla="*/ 0 w 5779455"/>
              <a:gd name="connsiteY5" fmla="*/ 8265360 h 8445500"/>
              <a:gd name="connsiteX6" fmla="*/ 252830 w 5779455"/>
              <a:gd name="connsiteY6" fmla="*/ 0 h 8445500"/>
              <a:gd name="connsiteX0" fmla="*/ 252830 w 5818973"/>
              <a:gd name="connsiteY0" fmla="*/ 0 h 8445500"/>
              <a:gd name="connsiteX1" fmla="*/ 3477126 w 5818973"/>
              <a:gd name="connsiteY1" fmla="*/ 252330 h 8445500"/>
              <a:gd name="connsiteX2" fmla="*/ 5750593 w 5818973"/>
              <a:gd name="connsiteY2" fmla="*/ 2658978 h 8445500"/>
              <a:gd name="connsiteX3" fmla="*/ 4564851 w 5818973"/>
              <a:gd name="connsiteY3" fmla="*/ 7347761 h 8445500"/>
              <a:gd name="connsiteX4" fmla="*/ 1528177 w 5818973"/>
              <a:gd name="connsiteY4" fmla="*/ 8445500 h 8445500"/>
              <a:gd name="connsiteX5" fmla="*/ 0 w 5818973"/>
              <a:gd name="connsiteY5" fmla="*/ 8265360 h 8445500"/>
              <a:gd name="connsiteX6" fmla="*/ 252830 w 5818973"/>
              <a:gd name="connsiteY6" fmla="*/ 0 h 8445500"/>
              <a:gd name="connsiteX0" fmla="*/ 252830 w 5978347"/>
              <a:gd name="connsiteY0" fmla="*/ 0 h 8445500"/>
              <a:gd name="connsiteX1" fmla="*/ 3477126 w 5978347"/>
              <a:gd name="connsiteY1" fmla="*/ 252330 h 8445500"/>
              <a:gd name="connsiteX2" fmla="*/ 5750593 w 5978347"/>
              <a:gd name="connsiteY2" fmla="*/ 2658978 h 8445500"/>
              <a:gd name="connsiteX3" fmla="*/ 5764387 w 5978347"/>
              <a:gd name="connsiteY3" fmla="*/ 2655436 h 8445500"/>
              <a:gd name="connsiteX4" fmla="*/ 4564851 w 5978347"/>
              <a:gd name="connsiteY4" fmla="*/ 7347761 h 8445500"/>
              <a:gd name="connsiteX5" fmla="*/ 1528177 w 5978347"/>
              <a:gd name="connsiteY5" fmla="*/ 8445500 h 8445500"/>
              <a:gd name="connsiteX6" fmla="*/ 0 w 5978347"/>
              <a:gd name="connsiteY6" fmla="*/ 8265360 h 8445500"/>
              <a:gd name="connsiteX7" fmla="*/ 252830 w 5978347"/>
              <a:gd name="connsiteY7" fmla="*/ 0 h 8445500"/>
              <a:gd name="connsiteX0" fmla="*/ 252830 w 5956989"/>
              <a:gd name="connsiteY0" fmla="*/ 0 h 8445500"/>
              <a:gd name="connsiteX1" fmla="*/ 3477126 w 5956989"/>
              <a:gd name="connsiteY1" fmla="*/ 252330 h 8445500"/>
              <a:gd name="connsiteX2" fmla="*/ 5750593 w 5956989"/>
              <a:gd name="connsiteY2" fmla="*/ 2658978 h 8445500"/>
              <a:gd name="connsiteX3" fmla="*/ 5764387 w 5956989"/>
              <a:gd name="connsiteY3" fmla="*/ 2655436 h 8445500"/>
              <a:gd name="connsiteX4" fmla="*/ 4564851 w 5956989"/>
              <a:gd name="connsiteY4" fmla="*/ 7347761 h 8445500"/>
              <a:gd name="connsiteX5" fmla="*/ 1528177 w 5956989"/>
              <a:gd name="connsiteY5" fmla="*/ 8445500 h 8445500"/>
              <a:gd name="connsiteX6" fmla="*/ 0 w 5956989"/>
              <a:gd name="connsiteY6" fmla="*/ 8265360 h 8445500"/>
              <a:gd name="connsiteX7" fmla="*/ 252830 w 5956989"/>
              <a:gd name="connsiteY7" fmla="*/ 0 h 8445500"/>
              <a:gd name="connsiteX0" fmla="*/ 252830 w 6805891"/>
              <a:gd name="connsiteY0" fmla="*/ 0 h 8445500"/>
              <a:gd name="connsiteX1" fmla="*/ 3477126 w 6805891"/>
              <a:gd name="connsiteY1" fmla="*/ 252330 h 8445500"/>
              <a:gd name="connsiteX2" fmla="*/ 5750593 w 6805891"/>
              <a:gd name="connsiteY2" fmla="*/ 2658978 h 8445500"/>
              <a:gd name="connsiteX3" fmla="*/ 6791999 w 6805891"/>
              <a:gd name="connsiteY3" fmla="*/ 3979139 h 8445500"/>
              <a:gd name="connsiteX4" fmla="*/ 4564851 w 6805891"/>
              <a:gd name="connsiteY4" fmla="*/ 7347761 h 8445500"/>
              <a:gd name="connsiteX5" fmla="*/ 1528177 w 6805891"/>
              <a:gd name="connsiteY5" fmla="*/ 8445500 h 8445500"/>
              <a:gd name="connsiteX6" fmla="*/ 0 w 6805891"/>
              <a:gd name="connsiteY6" fmla="*/ 8265360 h 8445500"/>
              <a:gd name="connsiteX7" fmla="*/ 252830 w 6805891"/>
              <a:gd name="connsiteY7" fmla="*/ 0 h 8445500"/>
              <a:gd name="connsiteX0" fmla="*/ 252830 w 6791999"/>
              <a:gd name="connsiteY0" fmla="*/ 0 h 8445500"/>
              <a:gd name="connsiteX1" fmla="*/ 3477126 w 6791999"/>
              <a:gd name="connsiteY1" fmla="*/ 252330 h 8445500"/>
              <a:gd name="connsiteX2" fmla="*/ 5750593 w 6791999"/>
              <a:gd name="connsiteY2" fmla="*/ 2658978 h 8445500"/>
              <a:gd name="connsiteX3" fmla="*/ 6791999 w 6791999"/>
              <a:gd name="connsiteY3" fmla="*/ 3979139 h 8445500"/>
              <a:gd name="connsiteX4" fmla="*/ 4564851 w 6791999"/>
              <a:gd name="connsiteY4" fmla="*/ 7347761 h 8445500"/>
              <a:gd name="connsiteX5" fmla="*/ 1528177 w 6791999"/>
              <a:gd name="connsiteY5" fmla="*/ 8445500 h 8445500"/>
              <a:gd name="connsiteX6" fmla="*/ 0 w 6791999"/>
              <a:gd name="connsiteY6" fmla="*/ 8265360 h 8445500"/>
              <a:gd name="connsiteX7" fmla="*/ 252830 w 6791999"/>
              <a:gd name="connsiteY7" fmla="*/ 0 h 8445500"/>
              <a:gd name="connsiteX0" fmla="*/ 252830 w 5827377"/>
              <a:gd name="connsiteY0" fmla="*/ 0 h 8445500"/>
              <a:gd name="connsiteX1" fmla="*/ 3477126 w 5827377"/>
              <a:gd name="connsiteY1" fmla="*/ 252330 h 8445500"/>
              <a:gd name="connsiteX2" fmla="*/ 5750593 w 5827377"/>
              <a:gd name="connsiteY2" fmla="*/ 2658978 h 8445500"/>
              <a:gd name="connsiteX3" fmla="*/ 5294125 w 5827377"/>
              <a:gd name="connsiteY3" fmla="*/ 4902247 h 8445500"/>
              <a:gd name="connsiteX4" fmla="*/ 4564851 w 5827377"/>
              <a:gd name="connsiteY4" fmla="*/ 7347761 h 8445500"/>
              <a:gd name="connsiteX5" fmla="*/ 1528177 w 5827377"/>
              <a:gd name="connsiteY5" fmla="*/ 8445500 h 8445500"/>
              <a:gd name="connsiteX6" fmla="*/ 0 w 5827377"/>
              <a:gd name="connsiteY6" fmla="*/ 8265360 h 8445500"/>
              <a:gd name="connsiteX7" fmla="*/ 252830 w 5827377"/>
              <a:gd name="connsiteY7" fmla="*/ 0 h 8445500"/>
              <a:gd name="connsiteX0" fmla="*/ 252830 w 5867523"/>
              <a:gd name="connsiteY0" fmla="*/ 0 h 8445500"/>
              <a:gd name="connsiteX1" fmla="*/ 3477126 w 5867523"/>
              <a:gd name="connsiteY1" fmla="*/ 252330 h 8445500"/>
              <a:gd name="connsiteX2" fmla="*/ 5750593 w 5867523"/>
              <a:gd name="connsiteY2" fmla="*/ 2658978 h 8445500"/>
              <a:gd name="connsiteX3" fmla="*/ 5294125 w 5867523"/>
              <a:gd name="connsiteY3" fmla="*/ 4902247 h 8445500"/>
              <a:gd name="connsiteX4" fmla="*/ 4564851 w 5867523"/>
              <a:gd name="connsiteY4" fmla="*/ 7347761 h 8445500"/>
              <a:gd name="connsiteX5" fmla="*/ 1528177 w 5867523"/>
              <a:gd name="connsiteY5" fmla="*/ 8445500 h 8445500"/>
              <a:gd name="connsiteX6" fmla="*/ 0 w 5867523"/>
              <a:gd name="connsiteY6" fmla="*/ 8265360 h 8445500"/>
              <a:gd name="connsiteX7" fmla="*/ 252830 w 5867523"/>
              <a:gd name="connsiteY7" fmla="*/ 0 h 8445500"/>
              <a:gd name="connsiteX0" fmla="*/ 252830 w 5867523"/>
              <a:gd name="connsiteY0" fmla="*/ 0 h 8445500"/>
              <a:gd name="connsiteX1" fmla="*/ 3477126 w 5867523"/>
              <a:gd name="connsiteY1" fmla="*/ 252330 h 8445500"/>
              <a:gd name="connsiteX2" fmla="*/ 5750593 w 5867523"/>
              <a:gd name="connsiteY2" fmla="*/ 2658978 h 8445500"/>
              <a:gd name="connsiteX3" fmla="*/ 5294125 w 5867523"/>
              <a:gd name="connsiteY3" fmla="*/ 4902247 h 8445500"/>
              <a:gd name="connsiteX4" fmla="*/ 4564851 w 5867523"/>
              <a:gd name="connsiteY4" fmla="*/ 7347761 h 8445500"/>
              <a:gd name="connsiteX5" fmla="*/ 1528177 w 5867523"/>
              <a:gd name="connsiteY5" fmla="*/ 8445500 h 8445500"/>
              <a:gd name="connsiteX6" fmla="*/ 0 w 5867523"/>
              <a:gd name="connsiteY6" fmla="*/ 8265360 h 8445500"/>
              <a:gd name="connsiteX7" fmla="*/ 252830 w 5867523"/>
              <a:gd name="connsiteY7" fmla="*/ 0 h 8445500"/>
              <a:gd name="connsiteX0" fmla="*/ 252830 w 5867523"/>
              <a:gd name="connsiteY0" fmla="*/ 0 h 8445500"/>
              <a:gd name="connsiteX1" fmla="*/ 3477126 w 5867523"/>
              <a:gd name="connsiteY1" fmla="*/ 252330 h 8445500"/>
              <a:gd name="connsiteX2" fmla="*/ 5750593 w 5867523"/>
              <a:gd name="connsiteY2" fmla="*/ 2658978 h 8445500"/>
              <a:gd name="connsiteX3" fmla="*/ 5294125 w 5867523"/>
              <a:gd name="connsiteY3" fmla="*/ 4902247 h 8445500"/>
              <a:gd name="connsiteX4" fmla="*/ 4564851 w 5867523"/>
              <a:gd name="connsiteY4" fmla="*/ 7347761 h 8445500"/>
              <a:gd name="connsiteX5" fmla="*/ 1528177 w 5867523"/>
              <a:gd name="connsiteY5" fmla="*/ 8445500 h 8445500"/>
              <a:gd name="connsiteX6" fmla="*/ 0 w 5867523"/>
              <a:gd name="connsiteY6" fmla="*/ 8265360 h 8445500"/>
              <a:gd name="connsiteX7" fmla="*/ 252830 w 5867523"/>
              <a:gd name="connsiteY7" fmla="*/ 0 h 8445500"/>
              <a:gd name="connsiteX0" fmla="*/ 252830 w 5778046"/>
              <a:gd name="connsiteY0" fmla="*/ 0 h 8445500"/>
              <a:gd name="connsiteX1" fmla="*/ 3477126 w 5778046"/>
              <a:gd name="connsiteY1" fmla="*/ 252330 h 8445500"/>
              <a:gd name="connsiteX2" fmla="*/ 5750593 w 5778046"/>
              <a:gd name="connsiteY2" fmla="*/ 2658978 h 8445500"/>
              <a:gd name="connsiteX3" fmla="*/ 5294125 w 5778046"/>
              <a:gd name="connsiteY3" fmla="*/ 4902247 h 8445500"/>
              <a:gd name="connsiteX4" fmla="*/ 4564851 w 5778046"/>
              <a:gd name="connsiteY4" fmla="*/ 7347761 h 8445500"/>
              <a:gd name="connsiteX5" fmla="*/ 1528177 w 5778046"/>
              <a:gd name="connsiteY5" fmla="*/ 8445500 h 8445500"/>
              <a:gd name="connsiteX6" fmla="*/ 0 w 5778046"/>
              <a:gd name="connsiteY6" fmla="*/ 8265360 h 8445500"/>
              <a:gd name="connsiteX7" fmla="*/ 252830 w 5778046"/>
              <a:gd name="connsiteY7" fmla="*/ 0 h 8445500"/>
              <a:gd name="connsiteX0" fmla="*/ 252830 w 5807420"/>
              <a:gd name="connsiteY0" fmla="*/ 0 h 8445500"/>
              <a:gd name="connsiteX1" fmla="*/ 3477126 w 5807420"/>
              <a:gd name="connsiteY1" fmla="*/ 252330 h 8445500"/>
              <a:gd name="connsiteX2" fmla="*/ 5750593 w 5807420"/>
              <a:gd name="connsiteY2" fmla="*/ 2658978 h 8445500"/>
              <a:gd name="connsiteX3" fmla="*/ 5294125 w 5807420"/>
              <a:gd name="connsiteY3" fmla="*/ 4902247 h 8445500"/>
              <a:gd name="connsiteX4" fmla="*/ 4564851 w 5807420"/>
              <a:gd name="connsiteY4" fmla="*/ 7347761 h 8445500"/>
              <a:gd name="connsiteX5" fmla="*/ 1528177 w 5807420"/>
              <a:gd name="connsiteY5" fmla="*/ 8445500 h 8445500"/>
              <a:gd name="connsiteX6" fmla="*/ 0 w 5807420"/>
              <a:gd name="connsiteY6" fmla="*/ 8265360 h 8445500"/>
              <a:gd name="connsiteX7" fmla="*/ 252830 w 5807420"/>
              <a:gd name="connsiteY7" fmla="*/ 0 h 8445500"/>
              <a:gd name="connsiteX0" fmla="*/ 252830 w 5807420"/>
              <a:gd name="connsiteY0" fmla="*/ 0 h 8445500"/>
              <a:gd name="connsiteX1" fmla="*/ 3477126 w 5807420"/>
              <a:gd name="connsiteY1" fmla="*/ 252330 h 8445500"/>
              <a:gd name="connsiteX2" fmla="*/ 5750593 w 5807420"/>
              <a:gd name="connsiteY2" fmla="*/ 2658978 h 8445500"/>
              <a:gd name="connsiteX3" fmla="*/ 5294125 w 5807420"/>
              <a:gd name="connsiteY3" fmla="*/ 4902247 h 8445500"/>
              <a:gd name="connsiteX4" fmla="*/ 4564851 w 5807420"/>
              <a:gd name="connsiteY4" fmla="*/ 7347761 h 8445500"/>
              <a:gd name="connsiteX5" fmla="*/ 1528177 w 5807420"/>
              <a:gd name="connsiteY5" fmla="*/ 8445500 h 8445500"/>
              <a:gd name="connsiteX6" fmla="*/ 0 w 5807420"/>
              <a:gd name="connsiteY6" fmla="*/ 8265360 h 8445500"/>
              <a:gd name="connsiteX7" fmla="*/ 252830 w 5807420"/>
              <a:gd name="connsiteY7" fmla="*/ 0 h 8445500"/>
              <a:gd name="connsiteX0" fmla="*/ 252830 w 5807420"/>
              <a:gd name="connsiteY0" fmla="*/ 0 h 8445500"/>
              <a:gd name="connsiteX1" fmla="*/ 3477126 w 5807420"/>
              <a:gd name="connsiteY1" fmla="*/ 252330 h 8445500"/>
              <a:gd name="connsiteX2" fmla="*/ 5750593 w 5807420"/>
              <a:gd name="connsiteY2" fmla="*/ 2658978 h 8445500"/>
              <a:gd name="connsiteX3" fmla="*/ 5294125 w 5807420"/>
              <a:gd name="connsiteY3" fmla="*/ 4902247 h 8445500"/>
              <a:gd name="connsiteX4" fmla="*/ 4564851 w 5807420"/>
              <a:gd name="connsiteY4" fmla="*/ 7347761 h 8445500"/>
              <a:gd name="connsiteX5" fmla="*/ 1528177 w 5807420"/>
              <a:gd name="connsiteY5" fmla="*/ 8445500 h 8445500"/>
              <a:gd name="connsiteX6" fmla="*/ 0 w 5807420"/>
              <a:gd name="connsiteY6" fmla="*/ 8265360 h 8445500"/>
              <a:gd name="connsiteX7" fmla="*/ 252830 w 5807420"/>
              <a:gd name="connsiteY7" fmla="*/ 0 h 8445500"/>
              <a:gd name="connsiteX0" fmla="*/ 252830 w 5807420"/>
              <a:gd name="connsiteY0" fmla="*/ 0 h 8445500"/>
              <a:gd name="connsiteX1" fmla="*/ 3407457 w 5807420"/>
              <a:gd name="connsiteY1" fmla="*/ 261038 h 8445500"/>
              <a:gd name="connsiteX2" fmla="*/ 5750593 w 5807420"/>
              <a:gd name="connsiteY2" fmla="*/ 2658978 h 8445500"/>
              <a:gd name="connsiteX3" fmla="*/ 5294125 w 5807420"/>
              <a:gd name="connsiteY3" fmla="*/ 4902247 h 8445500"/>
              <a:gd name="connsiteX4" fmla="*/ 4564851 w 5807420"/>
              <a:gd name="connsiteY4" fmla="*/ 7347761 h 8445500"/>
              <a:gd name="connsiteX5" fmla="*/ 1528177 w 5807420"/>
              <a:gd name="connsiteY5" fmla="*/ 8445500 h 8445500"/>
              <a:gd name="connsiteX6" fmla="*/ 0 w 5807420"/>
              <a:gd name="connsiteY6" fmla="*/ 8265360 h 8445500"/>
              <a:gd name="connsiteX7" fmla="*/ 252830 w 5807420"/>
              <a:gd name="connsiteY7" fmla="*/ 0 h 8445500"/>
              <a:gd name="connsiteX0" fmla="*/ 252830 w 5820759"/>
              <a:gd name="connsiteY0" fmla="*/ 0 h 8445500"/>
              <a:gd name="connsiteX1" fmla="*/ 3407457 w 5820759"/>
              <a:gd name="connsiteY1" fmla="*/ 261038 h 8445500"/>
              <a:gd name="connsiteX2" fmla="*/ 5750593 w 5820759"/>
              <a:gd name="connsiteY2" fmla="*/ 2658978 h 8445500"/>
              <a:gd name="connsiteX3" fmla="*/ 5424754 w 5820759"/>
              <a:gd name="connsiteY3" fmla="*/ 4379733 h 8445500"/>
              <a:gd name="connsiteX4" fmla="*/ 4564851 w 5820759"/>
              <a:gd name="connsiteY4" fmla="*/ 7347761 h 8445500"/>
              <a:gd name="connsiteX5" fmla="*/ 1528177 w 5820759"/>
              <a:gd name="connsiteY5" fmla="*/ 8445500 h 8445500"/>
              <a:gd name="connsiteX6" fmla="*/ 0 w 5820759"/>
              <a:gd name="connsiteY6" fmla="*/ 8265360 h 8445500"/>
              <a:gd name="connsiteX7" fmla="*/ 252830 w 5820759"/>
              <a:gd name="connsiteY7" fmla="*/ 0 h 8445500"/>
              <a:gd name="connsiteX0" fmla="*/ 252830 w 5812696"/>
              <a:gd name="connsiteY0" fmla="*/ 0 h 8445500"/>
              <a:gd name="connsiteX1" fmla="*/ 3407457 w 5812696"/>
              <a:gd name="connsiteY1" fmla="*/ 261038 h 8445500"/>
              <a:gd name="connsiteX2" fmla="*/ 5750593 w 5812696"/>
              <a:gd name="connsiteY2" fmla="*/ 2658978 h 8445500"/>
              <a:gd name="connsiteX3" fmla="*/ 5424754 w 5812696"/>
              <a:gd name="connsiteY3" fmla="*/ 4379733 h 8445500"/>
              <a:gd name="connsiteX4" fmla="*/ 4564851 w 5812696"/>
              <a:gd name="connsiteY4" fmla="*/ 7347761 h 8445500"/>
              <a:gd name="connsiteX5" fmla="*/ 1528177 w 5812696"/>
              <a:gd name="connsiteY5" fmla="*/ 8445500 h 8445500"/>
              <a:gd name="connsiteX6" fmla="*/ 0 w 5812696"/>
              <a:gd name="connsiteY6" fmla="*/ 8265360 h 8445500"/>
              <a:gd name="connsiteX7" fmla="*/ 252830 w 5812696"/>
              <a:gd name="connsiteY7" fmla="*/ 0 h 8445500"/>
              <a:gd name="connsiteX0" fmla="*/ 252830 w 5812696"/>
              <a:gd name="connsiteY0" fmla="*/ 0 h 8445500"/>
              <a:gd name="connsiteX1" fmla="*/ 3407457 w 5812696"/>
              <a:gd name="connsiteY1" fmla="*/ 261038 h 8445500"/>
              <a:gd name="connsiteX2" fmla="*/ 5750593 w 5812696"/>
              <a:gd name="connsiteY2" fmla="*/ 2658978 h 8445500"/>
              <a:gd name="connsiteX3" fmla="*/ 5424754 w 5812696"/>
              <a:gd name="connsiteY3" fmla="*/ 4379733 h 8445500"/>
              <a:gd name="connsiteX4" fmla="*/ 4564851 w 5812696"/>
              <a:gd name="connsiteY4" fmla="*/ 7347761 h 8445500"/>
              <a:gd name="connsiteX5" fmla="*/ 1528177 w 5812696"/>
              <a:gd name="connsiteY5" fmla="*/ 8445500 h 8445500"/>
              <a:gd name="connsiteX6" fmla="*/ 0 w 5812696"/>
              <a:gd name="connsiteY6" fmla="*/ 8265360 h 8445500"/>
              <a:gd name="connsiteX7" fmla="*/ 252830 w 5812696"/>
              <a:gd name="connsiteY7" fmla="*/ 0 h 8445500"/>
              <a:gd name="connsiteX0" fmla="*/ 252830 w 5761013"/>
              <a:gd name="connsiteY0" fmla="*/ 0 h 8445500"/>
              <a:gd name="connsiteX1" fmla="*/ 3407457 w 5761013"/>
              <a:gd name="connsiteY1" fmla="*/ 261038 h 8445500"/>
              <a:gd name="connsiteX2" fmla="*/ 5750593 w 5761013"/>
              <a:gd name="connsiteY2" fmla="*/ 2658978 h 8445500"/>
              <a:gd name="connsiteX3" fmla="*/ 5424754 w 5761013"/>
              <a:gd name="connsiteY3" fmla="*/ 4379733 h 8445500"/>
              <a:gd name="connsiteX4" fmla="*/ 4564851 w 5761013"/>
              <a:gd name="connsiteY4" fmla="*/ 7347761 h 8445500"/>
              <a:gd name="connsiteX5" fmla="*/ 1528177 w 5761013"/>
              <a:gd name="connsiteY5" fmla="*/ 8445500 h 8445500"/>
              <a:gd name="connsiteX6" fmla="*/ 0 w 5761013"/>
              <a:gd name="connsiteY6" fmla="*/ 8265360 h 8445500"/>
              <a:gd name="connsiteX7" fmla="*/ 252830 w 5761013"/>
              <a:gd name="connsiteY7" fmla="*/ 0 h 8445500"/>
              <a:gd name="connsiteX0" fmla="*/ 252830 w 5691988"/>
              <a:gd name="connsiteY0" fmla="*/ 0 h 8445500"/>
              <a:gd name="connsiteX1" fmla="*/ 3407457 w 5691988"/>
              <a:gd name="connsiteY1" fmla="*/ 261038 h 8445500"/>
              <a:gd name="connsiteX2" fmla="*/ 5678876 w 5691988"/>
              <a:gd name="connsiteY2" fmla="*/ 2497613 h 8445500"/>
              <a:gd name="connsiteX3" fmla="*/ 5424754 w 5691988"/>
              <a:gd name="connsiteY3" fmla="*/ 4379733 h 8445500"/>
              <a:gd name="connsiteX4" fmla="*/ 4564851 w 5691988"/>
              <a:gd name="connsiteY4" fmla="*/ 7347761 h 8445500"/>
              <a:gd name="connsiteX5" fmla="*/ 1528177 w 5691988"/>
              <a:gd name="connsiteY5" fmla="*/ 8445500 h 8445500"/>
              <a:gd name="connsiteX6" fmla="*/ 0 w 5691988"/>
              <a:gd name="connsiteY6" fmla="*/ 8265360 h 8445500"/>
              <a:gd name="connsiteX7" fmla="*/ 252830 w 5691988"/>
              <a:gd name="connsiteY7" fmla="*/ 0 h 8445500"/>
              <a:gd name="connsiteX0" fmla="*/ 252830 w 5790632"/>
              <a:gd name="connsiteY0" fmla="*/ 0 h 8445500"/>
              <a:gd name="connsiteX1" fmla="*/ 3407457 w 5790632"/>
              <a:gd name="connsiteY1" fmla="*/ 261038 h 8445500"/>
              <a:gd name="connsiteX2" fmla="*/ 5678876 w 5790632"/>
              <a:gd name="connsiteY2" fmla="*/ 2497613 h 8445500"/>
              <a:gd name="connsiteX3" fmla="*/ 5747484 w 5790632"/>
              <a:gd name="connsiteY3" fmla="*/ 3459356 h 8445500"/>
              <a:gd name="connsiteX4" fmla="*/ 4564851 w 5790632"/>
              <a:gd name="connsiteY4" fmla="*/ 7347761 h 8445500"/>
              <a:gd name="connsiteX5" fmla="*/ 1528177 w 5790632"/>
              <a:gd name="connsiteY5" fmla="*/ 8445500 h 8445500"/>
              <a:gd name="connsiteX6" fmla="*/ 0 w 5790632"/>
              <a:gd name="connsiteY6" fmla="*/ 8265360 h 8445500"/>
              <a:gd name="connsiteX7" fmla="*/ 252830 w 5790632"/>
              <a:gd name="connsiteY7" fmla="*/ 0 h 8445500"/>
              <a:gd name="connsiteX0" fmla="*/ 252830 w 5845329"/>
              <a:gd name="connsiteY0" fmla="*/ 0 h 8445500"/>
              <a:gd name="connsiteX1" fmla="*/ 3407457 w 5845329"/>
              <a:gd name="connsiteY1" fmla="*/ 261038 h 8445500"/>
              <a:gd name="connsiteX2" fmla="*/ 5678876 w 5845329"/>
              <a:gd name="connsiteY2" fmla="*/ 2497613 h 8445500"/>
              <a:gd name="connsiteX3" fmla="*/ 5747484 w 5845329"/>
              <a:gd name="connsiteY3" fmla="*/ 3459356 h 8445500"/>
              <a:gd name="connsiteX4" fmla="*/ 5757387 w 5845329"/>
              <a:gd name="connsiteY4" fmla="*/ 3467041 h 8445500"/>
              <a:gd name="connsiteX5" fmla="*/ 4564851 w 5845329"/>
              <a:gd name="connsiteY5" fmla="*/ 7347761 h 8445500"/>
              <a:gd name="connsiteX6" fmla="*/ 1528177 w 5845329"/>
              <a:gd name="connsiteY6" fmla="*/ 8445500 h 8445500"/>
              <a:gd name="connsiteX7" fmla="*/ 0 w 5845329"/>
              <a:gd name="connsiteY7" fmla="*/ 8265360 h 8445500"/>
              <a:gd name="connsiteX8" fmla="*/ 252830 w 5845329"/>
              <a:gd name="connsiteY8" fmla="*/ 0 h 8445500"/>
              <a:gd name="connsiteX0" fmla="*/ 252830 w 5790632"/>
              <a:gd name="connsiteY0" fmla="*/ 0 h 8445500"/>
              <a:gd name="connsiteX1" fmla="*/ 3407457 w 5790632"/>
              <a:gd name="connsiteY1" fmla="*/ 261038 h 8445500"/>
              <a:gd name="connsiteX2" fmla="*/ 5678876 w 5790632"/>
              <a:gd name="connsiteY2" fmla="*/ 2497613 h 8445500"/>
              <a:gd name="connsiteX3" fmla="*/ 5747484 w 5790632"/>
              <a:gd name="connsiteY3" fmla="*/ 3459356 h 8445500"/>
              <a:gd name="connsiteX4" fmla="*/ 5482470 w 5790632"/>
              <a:gd name="connsiteY4" fmla="*/ 4500971 h 8445500"/>
              <a:gd name="connsiteX5" fmla="*/ 4564851 w 5790632"/>
              <a:gd name="connsiteY5" fmla="*/ 7347761 h 8445500"/>
              <a:gd name="connsiteX6" fmla="*/ 1528177 w 5790632"/>
              <a:gd name="connsiteY6" fmla="*/ 8445500 h 8445500"/>
              <a:gd name="connsiteX7" fmla="*/ 0 w 5790632"/>
              <a:gd name="connsiteY7" fmla="*/ 8265360 h 8445500"/>
              <a:gd name="connsiteX8" fmla="*/ 252830 w 5790632"/>
              <a:gd name="connsiteY8" fmla="*/ 0 h 8445500"/>
              <a:gd name="connsiteX0" fmla="*/ 252830 w 5732490"/>
              <a:gd name="connsiteY0" fmla="*/ 0 h 8445500"/>
              <a:gd name="connsiteX1" fmla="*/ 3407457 w 5732490"/>
              <a:gd name="connsiteY1" fmla="*/ 261038 h 8445500"/>
              <a:gd name="connsiteX2" fmla="*/ 5678876 w 5732490"/>
              <a:gd name="connsiteY2" fmla="*/ 2497613 h 8445500"/>
              <a:gd name="connsiteX3" fmla="*/ 5657837 w 5732490"/>
              <a:gd name="connsiteY3" fmla="*/ 3501191 h 8445500"/>
              <a:gd name="connsiteX4" fmla="*/ 5482470 w 5732490"/>
              <a:gd name="connsiteY4" fmla="*/ 4500971 h 8445500"/>
              <a:gd name="connsiteX5" fmla="*/ 4564851 w 5732490"/>
              <a:gd name="connsiteY5" fmla="*/ 7347761 h 8445500"/>
              <a:gd name="connsiteX6" fmla="*/ 1528177 w 5732490"/>
              <a:gd name="connsiteY6" fmla="*/ 8445500 h 8445500"/>
              <a:gd name="connsiteX7" fmla="*/ 0 w 5732490"/>
              <a:gd name="connsiteY7" fmla="*/ 8265360 h 8445500"/>
              <a:gd name="connsiteX8" fmla="*/ 252830 w 5732490"/>
              <a:gd name="connsiteY8" fmla="*/ 0 h 8445500"/>
              <a:gd name="connsiteX0" fmla="*/ 252830 w 5778348"/>
              <a:gd name="connsiteY0" fmla="*/ 0 h 8445500"/>
              <a:gd name="connsiteX1" fmla="*/ 3407457 w 5778348"/>
              <a:gd name="connsiteY1" fmla="*/ 261038 h 8445500"/>
              <a:gd name="connsiteX2" fmla="*/ 5678876 w 5778348"/>
              <a:gd name="connsiteY2" fmla="*/ 2497613 h 8445500"/>
              <a:gd name="connsiteX3" fmla="*/ 5657837 w 5778348"/>
              <a:gd name="connsiteY3" fmla="*/ 3501191 h 8445500"/>
              <a:gd name="connsiteX4" fmla="*/ 5482470 w 5778348"/>
              <a:gd name="connsiteY4" fmla="*/ 4500971 h 8445500"/>
              <a:gd name="connsiteX5" fmla="*/ 4564851 w 5778348"/>
              <a:gd name="connsiteY5" fmla="*/ 7347761 h 8445500"/>
              <a:gd name="connsiteX6" fmla="*/ 1528177 w 5778348"/>
              <a:gd name="connsiteY6" fmla="*/ 8445500 h 8445500"/>
              <a:gd name="connsiteX7" fmla="*/ 0 w 5778348"/>
              <a:gd name="connsiteY7" fmla="*/ 8265360 h 8445500"/>
              <a:gd name="connsiteX8" fmla="*/ 252830 w 5778348"/>
              <a:gd name="connsiteY8" fmla="*/ 0 h 8445500"/>
              <a:gd name="connsiteX0" fmla="*/ 252830 w 5778348"/>
              <a:gd name="connsiteY0" fmla="*/ 0 h 8445500"/>
              <a:gd name="connsiteX1" fmla="*/ 3407457 w 5778348"/>
              <a:gd name="connsiteY1" fmla="*/ 261038 h 8445500"/>
              <a:gd name="connsiteX2" fmla="*/ 5678876 w 5778348"/>
              <a:gd name="connsiteY2" fmla="*/ 2497613 h 8445500"/>
              <a:gd name="connsiteX3" fmla="*/ 5657837 w 5778348"/>
              <a:gd name="connsiteY3" fmla="*/ 3501191 h 8445500"/>
              <a:gd name="connsiteX4" fmla="*/ 5482470 w 5778348"/>
              <a:gd name="connsiteY4" fmla="*/ 4500971 h 8445500"/>
              <a:gd name="connsiteX5" fmla="*/ 4564851 w 5778348"/>
              <a:gd name="connsiteY5" fmla="*/ 7347761 h 8445500"/>
              <a:gd name="connsiteX6" fmla="*/ 1528177 w 5778348"/>
              <a:gd name="connsiteY6" fmla="*/ 8445500 h 8445500"/>
              <a:gd name="connsiteX7" fmla="*/ 0 w 5778348"/>
              <a:gd name="connsiteY7" fmla="*/ 8265360 h 8445500"/>
              <a:gd name="connsiteX8" fmla="*/ 252830 w 5778348"/>
              <a:gd name="connsiteY8" fmla="*/ 0 h 8445500"/>
              <a:gd name="connsiteX0" fmla="*/ 252830 w 5778348"/>
              <a:gd name="connsiteY0" fmla="*/ 0 h 8445500"/>
              <a:gd name="connsiteX1" fmla="*/ 3407457 w 5778348"/>
              <a:gd name="connsiteY1" fmla="*/ 261038 h 8445500"/>
              <a:gd name="connsiteX2" fmla="*/ 5678876 w 5778348"/>
              <a:gd name="connsiteY2" fmla="*/ 2497613 h 8445500"/>
              <a:gd name="connsiteX3" fmla="*/ 5657837 w 5778348"/>
              <a:gd name="connsiteY3" fmla="*/ 3501191 h 8445500"/>
              <a:gd name="connsiteX4" fmla="*/ 5482470 w 5778348"/>
              <a:gd name="connsiteY4" fmla="*/ 4500971 h 8445500"/>
              <a:gd name="connsiteX5" fmla="*/ 4564851 w 5778348"/>
              <a:gd name="connsiteY5" fmla="*/ 7347761 h 8445500"/>
              <a:gd name="connsiteX6" fmla="*/ 1528177 w 5778348"/>
              <a:gd name="connsiteY6" fmla="*/ 8445500 h 8445500"/>
              <a:gd name="connsiteX7" fmla="*/ 0 w 5778348"/>
              <a:gd name="connsiteY7" fmla="*/ 8265360 h 8445500"/>
              <a:gd name="connsiteX8" fmla="*/ 252830 w 5778348"/>
              <a:gd name="connsiteY8" fmla="*/ 0 h 8445500"/>
              <a:gd name="connsiteX0" fmla="*/ 252830 w 5796258"/>
              <a:gd name="connsiteY0" fmla="*/ 0 h 8445500"/>
              <a:gd name="connsiteX1" fmla="*/ 3407457 w 5796258"/>
              <a:gd name="connsiteY1" fmla="*/ 261038 h 8445500"/>
              <a:gd name="connsiteX2" fmla="*/ 5678876 w 5796258"/>
              <a:gd name="connsiteY2" fmla="*/ 2497613 h 8445500"/>
              <a:gd name="connsiteX3" fmla="*/ 5657837 w 5796258"/>
              <a:gd name="connsiteY3" fmla="*/ 3501191 h 8445500"/>
              <a:gd name="connsiteX4" fmla="*/ 5482470 w 5796258"/>
              <a:gd name="connsiteY4" fmla="*/ 4500971 h 8445500"/>
              <a:gd name="connsiteX5" fmla="*/ 4564851 w 5796258"/>
              <a:gd name="connsiteY5" fmla="*/ 7347761 h 8445500"/>
              <a:gd name="connsiteX6" fmla="*/ 1528177 w 5796258"/>
              <a:gd name="connsiteY6" fmla="*/ 8445500 h 8445500"/>
              <a:gd name="connsiteX7" fmla="*/ 0 w 5796258"/>
              <a:gd name="connsiteY7" fmla="*/ 8265360 h 8445500"/>
              <a:gd name="connsiteX8" fmla="*/ 252830 w 5796258"/>
              <a:gd name="connsiteY8" fmla="*/ 0 h 8445500"/>
              <a:gd name="connsiteX0" fmla="*/ 252830 w 5828728"/>
              <a:gd name="connsiteY0" fmla="*/ 0 h 8445500"/>
              <a:gd name="connsiteX1" fmla="*/ 3407457 w 5828728"/>
              <a:gd name="connsiteY1" fmla="*/ 261038 h 8445500"/>
              <a:gd name="connsiteX2" fmla="*/ 5678876 w 5828728"/>
              <a:gd name="connsiteY2" fmla="*/ 2497613 h 8445500"/>
              <a:gd name="connsiteX3" fmla="*/ 5705648 w 5828728"/>
              <a:gd name="connsiteY3" fmla="*/ 3297991 h 8445500"/>
              <a:gd name="connsiteX4" fmla="*/ 5482470 w 5828728"/>
              <a:gd name="connsiteY4" fmla="*/ 4500971 h 8445500"/>
              <a:gd name="connsiteX5" fmla="*/ 4564851 w 5828728"/>
              <a:gd name="connsiteY5" fmla="*/ 7347761 h 8445500"/>
              <a:gd name="connsiteX6" fmla="*/ 1528177 w 5828728"/>
              <a:gd name="connsiteY6" fmla="*/ 8445500 h 8445500"/>
              <a:gd name="connsiteX7" fmla="*/ 0 w 5828728"/>
              <a:gd name="connsiteY7" fmla="*/ 8265360 h 8445500"/>
              <a:gd name="connsiteX8" fmla="*/ 252830 w 5828728"/>
              <a:gd name="connsiteY8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482470 w 5799628"/>
              <a:gd name="connsiteY4" fmla="*/ 4500971 h 8445500"/>
              <a:gd name="connsiteX5" fmla="*/ 4564851 w 5799628"/>
              <a:gd name="connsiteY5" fmla="*/ 7347761 h 8445500"/>
              <a:gd name="connsiteX6" fmla="*/ 1528177 w 5799628"/>
              <a:gd name="connsiteY6" fmla="*/ 8445500 h 8445500"/>
              <a:gd name="connsiteX7" fmla="*/ 0 w 5799628"/>
              <a:gd name="connsiteY7" fmla="*/ 8265360 h 8445500"/>
              <a:gd name="connsiteX8" fmla="*/ 252830 w 5799628"/>
              <a:gd name="connsiteY8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482470 w 5799628"/>
              <a:gd name="connsiteY4" fmla="*/ 4500971 h 8445500"/>
              <a:gd name="connsiteX5" fmla="*/ 4564851 w 5799628"/>
              <a:gd name="connsiteY5" fmla="*/ 7347761 h 8445500"/>
              <a:gd name="connsiteX6" fmla="*/ 1528177 w 5799628"/>
              <a:gd name="connsiteY6" fmla="*/ 8445500 h 8445500"/>
              <a:gd name="connsiteX7" fmla="*/ 0 w 5799628"/>
              <a:gd name="connsiteY7" fmla="*/ 8265360 h 8445500"/>
              <a:gd name="connsiteX8" fmla="*/ 252830 w 5799628"/>
              <a:gd name="connsiteY8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482470 w 5799628"/>
              <a:gd name="connsiteY4" fmla="*/ 4500971 h 8445500"/>
              <a:gd name="connsiteX5" fmla="*/ 4564851 w 5799628"/>
              <a:gd name="connsiteY5" fmla="*/ 7347761 h 8445500"/>
              <a:gd name="connsiteX6" fmla="*/ 1528177 w 5799628"/>
              <a:gd name="connsiteY6" fmla="*/ 8445500 h 8445500"/>
              <a:gd name="connsiteX7" fmla="*/ 0 w 5799628"/>
              <a:gd name="connsiteY7" fmla="*/ 8265360 h 8445500"/>
              <a:gd name="connsiteX8" fmla="*/ 252830 w 5799628"/>
              <a:gd name="connsiteY8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564851 w 5799628"/>
              <a:gd name="connsiteY5" fmla="*/ 7347761 h 8445500"/>
              <a:gd name="connsiteX6" fmla="*/ 1528177 w 5799628"/>
              <a:gd name="connsiteY6" fmla="*/ 8445500 h 8445500"/>
              <a:gd name="connsiteX7" fmla="*/ 0 w 5799628"/>
              <a:gd name="connsiteY7" fmla="*/ 8265360 h 8445500"/>
              <a:gd name="connsiteX8" fmla="*/ 252830 w 5799628"/>
              <a:gd name="connsiteY8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564851 w 5799628"/>
              <a:gd name="connsiteY5" fmla="*/ 7347761 h 8445500"/>
              <a:gd name="connsiteX6" fmla="*/ 1528177 w 5799628"/>
              <a:gd name="connsiteY6" fmla="*/ 8445500 h 8445500"/>
              <a:gd name="connsiteX7" fmla="*/ 0 w 5799628"/>
              <a:gd name="connsiteY7" fmla="*/ 8265360 h 8445500"/>
              <a:gd name="connsiteX8" fmla="*/ 252830 w 5799628"/>
              <a:gd name="connsiteY8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564851 w 5799628"/>
              <a:gd name="connsiteY5" fmla="*/ 7347761 h 8445500"/>
              <a:gd name="connsiteX6" fmla="*/ 4562093 w 5799628"/>
              <a:gd name="connsiteY6" fmla="*/ 7357723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863272"/>
              <a:gd name="connsiteY0" fmla="*/ 0 h 8445500"/>
              <a:gd name="connsiteX1" fmla="*/ 3407457 w 5863272"/>
              <a:gd name="connsiteY1" fmla="*/ 261038 h 8445500"/>
              <a:gd name="connsiteX2" fmla="*/ 5678876 w 5863272"/>
              <a:gd name="connsiteY2" fmla="*/ 2497613 h 8445500"/>
              <a:gd name="connsiteX3" fmla="*/ 5705648 w 5863272"/>
              <a:gd name="connsiteY3" fmla="*/ 3297991 h 8445500"/>
              <a:gd name="connsiteX4" fmla="*/ 5356964 w 5863272"/>
              <a:gd name="connsiteY4" fmla="*/ 4620500 h 8445500"/>
              <a:gd name="connsiteX5" fmla="*/ 4564851 w 5863272"/>
              <a:gd name="connsiteY5" fmla="*/ 7347761 h 8445500"/>
              <a:gd name="connsiteX6" fmla="*/ 5775317 w 5863272"/>
              <a:gd name="connsiteY6" fmla="*/ 7417488 h 8445500"/>
              <a:gd name="connsiteX7" fmla="*/ 1528177 w 5863272"/>
              <a:gd name="connsiteY7" fmla="*/ 8445500 h 8445500"/>
              <a:gd name="connsiteX8" fmla="*/ 0 w 5863272"/>
              <a:gd name="connsiteY8" fmla="*/ 8265360 h 8445500"/>
              <a:gd name="connsiteX9" fmla="*/ 252830 w 5863272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564851 w 5799628"/>
              <a:gd name="connsiteY5" fmla="*/ 7347761 h 8445500"/>
              <a:gd name="connsiteX6" fmla="*/ 5775317 w 5799628"/>
              <a:gd name="connsiteY6" fmla="*/ 7417488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881604 w 5799628"/>
              <a:gd name="connsiteY5" fmla="*/ 6283949 h 8445500"/>
              <a:gd name="connsiteX6" fmla="*/ 5775317 w 5799628"/>
              <a:gd name="connsiteY6" fmla="*/ 7417488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881604 w 5799628"/>
              <a:gd name="connsiteY5" fmla="*/ 6283949 h 8445500"/>
              <a:gd name="connsiteX6" fmla="*/ 5775317 w 5799628"/>
              <a:gd name="connsiteY6" fmla="*/ 7417488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899533 w 5799628"/>
              <a:gd name="connsiteY5" fmla="*/ 6343714 h 8445500"/>
              <a:gd name="connsiteX6" fmla="*/ 5775317 w 5799628"/>
              <a:gd name="connsiteY6" fmla="*/ 7417488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941369 w 5799628"/>
              <a:gd name="connsiteY5" fmla="*/ 6110632 h 8445500"/>
              <a:gd name="connsiteX6" fmla="*/ 5775317 w 5799628"/>
              <a:gd name="connsiteY6" fmla="*/ 7417488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941369 w 5799628"/>
              <a:gd name="connsiteY5" fmla="*/ 6110632 h 8445500"/>
              <a:gd name="connsiteX6" fmla="*/ 5775317 w 5799628"/>
              <a:gd name="connsiteY6" fmla="*/ 7417488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941369 w 5799628"/>
              <a:gd name="connsiteY5" fmla="*/ 6110632 h 8445500"/>
              <a:gd name="connsiteX6" fmla="*/ 4466470 w 5799628"/>
              <a:gd name="connsiteY6" fmla="*/ 7465299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941369 w 5799628"/>
              <a:gd name="connsiteY5" fmla="*/ 6110632 h 8445500"/>
              <a:gd name="connsiteX6" fmla="*/ 4466470 w 5799628"/>
              <a:gd name="connsiteY6" fmla="*/ 7465299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941369 w 5799628"/>
              <a:gd name="connsiteY5" fmla="*/ 6110632 h 8445500"/>
              <a:gd name="connsiteX6" fmla="*/ 4466470 w 5799628"/>
              <a:gd name="connsiteY6" fmla="*/ 7465299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941369 w 5799628"/>
              <a:gd name="connsiteY5" fmla="*/ 6110632 h 8445500"/>
              <a:gd name="connsiteX6" fmla="*/ 4466470 w 5799628"/>
              <a:gd name="connsiteY6" fmla="*/ 7465299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941369 w 5799628"/>
              <a:gd name="connsiteY5" fmla="*/ 6110632 h 8445500"/>
              <a:gd name="connsiteX6" fmla="*/ 4466470 w 5799628"/>
              <a:gd name="connsiteY6" fmla="*/ 7465299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6987"/>
              <a:gd name="connsiteY0" fmla="*/ 0 h 8445500"/>
              <a:gd name="connsiteX1" fmla="*/ 3407457 w 5796987"/>
              <a:gd name="connsiteY1" fmla="*/ 261038 h 8445500"/>
              <a:gd name="connsiteX2" fmla="*/ 5678876 w 5796987"/>
              <a:gd name="connsiteY2" fmla="*/ 2497613 h 8445500"/>
              <a:gd name="connsiteX3" fmla="*/ 5705648 w 5796987"/>
              <a:gd name="connsiteY3" fmla="*/ 3297991 h 8445500"/>
              <a:gd name="connsiteX4" fmla="*/ 5356964 w 5796987"/>
              <a:gd name="connsiteY4" fmla="*/ 4620500 h 8445500"/>
              <a:gd name="connsiteX5" fmla="*/ 4941369 w 5796987"/>
              <a:gd name="connsiteY5" fmla="*/ 6110632 h 8445500"/>
              <a:gd name="connsiteX6" fmla="*/ 4466470 w 5796987"/>
              <a:gd name="connsiteY6" fmla="*/ 7465299 h 8445500"/>
              <a:gd name="connsiteX7" fmla="*/ 1528177 w 5796987"/>
              <a:gd name="connsiteY7" fmla="*/ 8445500 h 8445500"/>
              <a:gd name="connsiteX8" fmla="*/ 0 w 5796987"/>
              <a:gd name="connsiteY8" fmla="*/ 8265360 h 8445500"/>
              <a:gd name="connsiteX9" fmla="*/ 252830 w 5796987"/>
              <a:gd name="connsiteY9" fmla="*/ 0 h 8445500"/>
              <a:gd name="connsiteX0" fmla="*/ 252830 w 5796987"/>
              <a:gd name="connsiteY0" fmla="*/ 0 h 8445500"/>
              <a:gd name="connsiteX1" fmla="*/ 3407457 w 5796987"/>
              <a:gd name="connsiteY1" fmla="*/ 261038 h 8445500"/>
              <a:gd name="connsiteX2" fmla="*/ 5678876 w 5796987"/>
              <a:gd name="connsiteY2" fmla="*/ 2497613 h 8445500"/>
              <a:gd name="connsiteX3" fmla="*/ 5705648 w 5796987"/>
              <a:gd name="connsiteY3" fmla="*/ 3297991 h 8445500"/>
              <a:gd name="connsiteX4" fmla="*/ 5356964 w 5796987"/>
              <a:gd name="connsiteY4" fmla="*/ 4620500 h 8445500"/>
              <a:gd name="connsiteX5" fmla="*/ 4941369 w 5796987"/>
              <a:gd name="connsiteY5" fmla="*/ 6110632 h 8445500"/>
              <a:gd name="connsiteX6" fmla="*/ 4466470 w 5796987"/>
              <a:gd name="connsiteY6" fmla="*/ 7465299 h 8445500"/>
              <a:gd name="connsiteX7" fmla="*/ 1528177 w 5796987"/>
              <a:gd name="connsiteY7" fmla="*/ 8445500 h 8445500"/>
              <a:gd name="connsiteX8" fmla="*/ 0 w 5796987"/>
              <a:gd name="connsiteY8" fmla="*/ 8265360 h 8445500"/>
              <a:gd name="connsiteX9" fmla="*/ 252830 w 5796987"/>
              <a:gd name="connsiteY9" fmla="*/ 0 h 8445500"/>
              <a:gd name="connsiteX0" fmla="*/ 252830 w 5796987"/>
              <a:gd name="connsiteY0" fmla="*/ 0 h 8445500"/>
              <a:gd name="connsiteX1" fmla="*/ 3407457 w 5796987"/>
              <a:gd name="connsiteY1" fmla="*/ 261038 h 8445500"/>
              <a:gd name="connsiteX2" fmla="*/ 5678876 w 5796987"/>
              <a:gd name="connsiteY2" fmla="*/ 2497613 h 8445500"/>
              <a:gd name="connsiteX3" fmla="*/ 5705648 w 5796987"/>
              <a:gd name="connsiteY3" fmla="*/ 3297991 h 8445500"/>
              <a:gd name="connsiteX4" fmla="*/ 5345011 w 5796987"/>
              <a:gd name="connsiteY4" fmla="*/ 4620500 h 8445500"/>
              <a:gd name="connsiteX5" fmla="*/ 4941369 w 5796987"/>
              <a:gd name="connsiteY5" fmla="*/ 6110632 h 8445500"/>
              <a:gd name="connsiteX6" fmla="*/ 4466470 w 5796987"/>
              <a:gd name="connsiteY6" fmla="*/ 7465299 h 8445500"/>
              <a:gd name="connsiteX7" fmla="*/ 1528177 w 5796987"/>
              <a:gd name="connsiteY7" fmla="*/ 8445500 h 8445500"/>
              <a:gd name="connsiteX8" fmla="*/ 0 w 5796987"/>
              <a:gd name="connsiteY8" fmla="*/ 8265360 h 8445500"/>
              <a:gd name="connsiteX9" fmla="*/ 252830 w 5796987"/>
              <a:gd name="connsiteY9" fmla="*/ 0 h 8445500"/>
              <a:gd name="connsiteX0" fmla="*/ 252830 w 5796987"/>
              <a:gd name="connsiteY0" fmla="*/ 0 h 8445500"/>
              <a:gd name="connsiteX1" fmla="*/ 3407457 w 5796987"/>
              <a:gd name="connsiteY1" fmla="*/ 261038 h 8445500"/>
              <a:gd name="connsiteX2" fmla="*/ 5678876 w 5796987"/>
              <a:gd name="connsiteY2" fmla="*/ 2497613 h 8445500"/>
              <a:gd name="connsiteX3" fmla="*/ 5705648 w 5796987"/>
              <a:gd name="connsiteY3" fmla="*/ 3297991 h 8445500"/>
              <a:gd name="connsiteX4" fmla="*/ 5345011 w 5796987"/>
              <a:gd name="connsiteY4" fmla="*/ 4620500 h 8445500"/>
              <a:gd name="connsiteX5" fmla="*/ 4941369 w 5796987"/>
              <a:gd name="connsiteY5" fmla="*/ 6110632 h 8445500"/>
              <a:gd name="connsiteX6" fmla="*/ 4466470 w 5796987"/>
              <a:gd name="connsiteY6" fmla="*/ 7465299 h 8445500"/>
              <a:gd name="connsiteX7" fmla="*/ 1528177 w 5796987"/>
              <a:gd name="connsiteY7" fmla="*/ 8445500 h 8445500"/>
              <a:gd name="connsiteX8" fmla="*/ 0 w 5796987"/>
              <a:gd name="connsiteY8" fmla="*/ 8265360 h 8445500"/>
              <a:gd name="connsiteX9" fmla="*/ 252830 w 5796987"/>
              <a:gd name="connsiteY9" fmla="*/ 0 h 8445500"/>
              <a:gd name="connsiteX0" fmla="*/ 252830 w 5796987"/>
              <a:gd name="connsiteY0" fmla="*/ 0 h 8445500"/>
              <a:gd name="connsiteX1" fmla="*/ 3407457 w 5796987"/>
              <a:gd name="connsiteY1" fmla="*/ 261038 h 8445500"/>
              <a:gd name="connsiteX2" fmla="*/ 5678876 w 5796987"/>
              <a:gd name="connsiteY2" fmla="*/ 2497613 h 8445500"/>
              <a:gd name="connsiteX3" fmla="*/ 5705648 w 5796987"/>
              <a:gd name="connsiteY3" fmla="*/ 3297991 h 8445500"/>
              <a:gd name="connsiteX4" fmla="*/ 5345011 w 5796987"/>
              <a:gd name="connsiteY4" fmla="*/ 4620500 h 8445500"/>
              <a:gd name="connsiteX5" fmla="*/ 4941369 w 5796987"/>
              <a:gd name="connsiteY5" fmla="*/ 6110632 h 8445500"/>
              <a:gd name="connsiteX6" fmla="*/ 4466470 w 5796987"/>
              <a:gd name="connsiteY6" fmla="*/ 7465299 h 8445500"/>
              <a:gd name="connsiteX7" fmla="*/ 1528177 w 5796987"/>
              <a:gd name="connsiteY7" fmla="*/ 8445500 h 8445500"/>
              <a:gd name="connsiteX8" fmla="*/ 1537999 w 5796987"/>
              <a:gd name="connsiteY8" fmla="*/ 8445441 h 8445500"/>
              <a:gd name="connsiteX9" fmla="*/ 0 w 5796987"/>
              <a:gd name="connsiteY9" fmla="*/ 8265360 h 8445500"/>
              <a:gd name="connsiteX10" fmla="*/ 252830 w 5796987"/>
              <a:gd name="connsiteY10" fmla="*/ 0 h 8445500"/>
              <a:gd name="connsiteX0" fmla="*/ 252830 w 5796987"/>
              <a:gd name="connsiteY0" fmla="*/ 0 h 8445500"/>
              <a:gd name="connsiteX1" fmla="*/ 3407457 w 5796987"/>
              <a:gd name="connsiteY1" fmla="*/ 261038 h 8445500"/>
              <a:gd name="connsiteX2" fmla="*/ 5678876 w 5796987"/>
              <a:gd name="connsiteY2" fmla="*/ 2497613 h 8445500"/>
              <a:gd name="connsiteX3" fmla="*/ 5705648 w 5796987"/>
              <a:gd name="connsiteY3" fmla="*/ 3297991 h 8445500"/>
              <a:gd name="connsiteX4" fmla="*/ 5345011 w 5796987"/>
              <a:gd name="connsiteY4" fmla="*/ 4620500 h 8445500"/>
              <a:gd name="connsiteX5" fmla="*/ 4941369 w 5796987"/>
              <a:gd name="connsiteY5" fmla="*/ 6110632 h 8445500"/>
              <a:gd name="connsiteX6" fmla="*/ 4466470 w 5796987"/>
              <a:gd name="connsiteY6" fmla="*/ 7465299 h 8445500"/>
              <a:gd name="connsiteX7" fmla="*/ 1528177 w 5796987"/>
              <a:gd name="connsiteY7" fmla="*/ 8445500 h 8445500"/>
              <a:gd name="connsiteX8" fmla="*/ 1227222 w 5796987"/>
              <a:gd name="connsiteY8" fmla="*/ 8212359 h 8445500"/>
              <a:gd name="connsiteX9" fmla="*/ 0 w 5796987"/>
              <a:gd name="connsiteY9" fmla="*/ 8265360 h 8445500"/>
              <a:gd name="connsiteX10" fmla="*/ 252830 w 5796987"/>
              <a:gd name="connsiteY10" fmla="*/ 0 h 844550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799236 w 5796987"/>
              <a:gd name="connsiteY7" fmla="*/ 7722347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799236 w 5796987"/>
              <a:gd name="connsiteY7" fmla="*/ 7722347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799236 w 5796987"/>
              <a:gd name="connsiteY7" fmla="*/ 7722347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799236 w 5796987"/>
              <a:gd name="connsiteY7" fmla="*/ 7722347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339048 w 5796987"/>
              <a:gd name="connsiteY7" fmla="*/ 7913594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339048 w 5796987"/>
              <a:gd name="connsiteY7" fmla="*/ 7913594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339048 w 5796987"/>
              <a:gd name="connsiteY7" fmla="*/ 7913594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339048 w 5796987"/>
              <a:gd name="connsiteY7" fmla="*/ 7913594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339048 w 5796987"/>
              <a:gd name="connsiteY7" fmla="*/ 7913594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165730 w 5796987"/>
              <a:gd name="connsiteY7" fmla="*/ 7931523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165730 w 5796987"/>
              <a:gd name="connsiteY7" fmla="*/ 7931523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111942 w 5796987"/>
              <a:gd name="connsiteY7" fmla="*/ 7931523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89577"/>
              <a:gd name="connsiteY0" fmla="*/ 0 h 8265360"/>
              <a:gd name="connsiteX1" fmla="*/ 3407457 w 5789577"/>
              <a:gd name="connsiteY1" fmla="*/ 261038 h 8265360"/>
              <a:gd name="connsiteX2" fmla="*/ 5678876 w 5789577"/>
              <a:gd name="connsiteY2" fmla="*/ 2497613 h 8265360"/>
              <a:gd name="connsiteX3" fmla="*/ 5705648 w 5789577"/>
              <a:gd name="connsiteY3" fmla="*/ 3297991 h 8265360"/>
              <a:gd name="connsiteX4" fmla="*/ 5345011 w 5789577"/>
              <a:gd name="connsiteY4" fmla="*/ 4620500 h 8265360"/>
              <a:gd name="connsiteX5" fmla="*/ 4941369 w 5789577"/>
              <a:gd name="connsiteY5" fmla="*/ 6110632 h 8265360"/>
              <a:gd name="connsiteX6" fmla="*/ 4466470 w 5789577"/>
              <a:gd name="connsiteY6" fmla="*/ 7465299 h 8265360"/>
              <a:gd name="connsiteX7" fmla="*/ 3111942 w 5789577"/>
              <a:gd name="connsiteY7" fmla="*/ 7931523 h 8265360"/>
              <a:gd name="connsiteX8" fmla="*/ 1227222 w 5789577"/>
              <a:gd name="connsiteY8" fmla="*/ 8212359 h 8265360"/>
              <a:gd name="connsiteX9" fmla="*/ 0 w 5789577"/>
              <a:gd name="connsiteY9" fmla="*/ 8265360 h 8265360"/>
              <a:gd name="connsiteX10" fmla="*/ 252830 w 5789577"/>
              <a:gd name="connsiteY10" fmla="*/ 0 h 826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89577" h="8265360">
                <a:moveTo>
                  <a:pt x="252830" y="0"/>
                </a:moveTo>
                <a:lnTo>
                  <a:pt x="3407457" y="261038"/>
                </a:lnTo>
                <a:cubicBezTo>
                  <a:pt x="3994416" y="776587"/>
                  <a:pt x="5572444" y="2363473"/>
                  <a:pt x="5678876" y="2497613"/>
                </a:cubicBezTo>
                <a:cubicBezTo>
                  <a:pt x="5747943" y="2618604"/>
                  <a:pt x="5874371" y="2692757"/>
                  <a:pt x="5705648" y="3297991"/>
                </a:cubicBezTo>
                <a:cubicBezTo>
                  <a:pt x="5641039" y="3489445"/>
                  <a:pt x="5440517" y="4259303"/>
                  <a:pt x="5345011" y="4620500"/>
                </a:cubicBezTo>
                <a:cubicBezTo>
                  <a:pt x="5213647" y="5107204"/>
                  <a:pt x="5209955" y="5131478"/>
                  <a:pt x="4941369" y="6110632"/>
                </a:cubicBezTo>
                <a:cubicBezTo>
                  <a:pt x="4808891" y="6566836"/>
                  <a:pt x="4673758" y="7174766"/>
                  <a:pt x="4466470" y="7465299"/>
                </a:cubicBezTo>
                <a:cubicBezTo>
                  <a:pt x="4271135" y="7654232"/>
                  <a:pt x="3866314" y="7732438"/>
                  <a:pt x="3111942" y="7931523"/>
                </a:cubicBezTo>
                <a:lnTo>
                  <a:pt x="1227222" y="8212359"/>
                </a:lnTo>
                <a:lnTo>
                  <a:pt x="0" y="8265360"/>
                </a:lnTo>
                <a:lnTo>
                  <a:pt x="25283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16" name="Untertitel 2"/>
          <p:cNvSpPr>
            <a:spLocks noGrp="1"/>
          </p:cNvSpPr>
          <p:nvPr>
            <p:ph type="subTitle" idx="14" hasCustomPrompt="1"/>
          </p:nvPr>
        </p:nvSpPr>
        <p:spPr>
          <a:xfrm>
            <a:off x="4391026" y="1222174"/>
            <a:ext cx="6962774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 smtClean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391026" y="661689"/>
            <a:ext cx="6962774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391025" y="1825625"/>
            <a:ext cx="5709319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644" y="6085387"/>
            <a:ext cx="5041402" cy="432817"/>
          </a:xfrm>
          <a:prstGeom prst="rect">
            <a:avLst/>
          </a:prstGeom>
        </p:spPr>
      </p:pic>
      <p:sp>
        <p:nvSpPr>
          <p:cNvPr id="15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-1093987" y="4798870"/>
            <a:ext cx="2583593" cy="196571"/>
          </a:xfrm>
          <a:prstGeom prst="rect">
            <a:avLst/>
          </a:prstGeom>
        </p:spPr>
        <p:txBody>
          <a:bodyPr/>
          <a:lstStyle>
            <a:lvl1pPr>
              <a:defRPr sz="600" baseline="0">
                <a:solidFill>
                  <a:schemeClr val="bg1"/>
                </a:solidFill>
                <a:latin typeface="Univers LT Pro 45 Light" panose="020B0403020202020204" pitchFamily="34" charset="0"/>
              </a:defRPr>
            </a:lvl1pPr>
          </a:lstStyle>
          <a:p>
            <a:pPr lvl="0"/>
            <a:r>
              <a:rPr lang="de-AT" dirty="0" smtClean="0"/>
              <a:t>© Hier bitte </a:t>
            </a:r>
            <a:r>
              <a:rPr lang="de-AT" dirty="0" err="1" smtClean="0"/>
              <a:t>Fotocredit</a:t>
            </a:r>
            <a:r>
              <a:rPr lang="de-AT" dirty="0" smtClean="0"/>
              <a:t> eintragen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9485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Na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5"/>
            <a:ext cx="12192000" cy="6853655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 smtClean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651" y="6085390"/>
            <a:ext cx="5041402" cy="432817"/>
          </a:xfrm>
          <a:prstGeom prst="rect">
            <a:avLst/>
          </a:prstGeom>
        </p:spPr>
      </p:pic>
      <p:sp>
        <p:nvSpPr>
          <p:cNvPr id="18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1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Pflanzen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5"/>
            <a:ext cx="12192000" cy="6853655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 smtClean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651" y="6085390"/>
            <a:ext cx="5041402" cy="432817"/>
          </a:xfrm>
          <a:prstGeom prst="rect">
            <a:avLst/>
          </a:prstGeom>
        </p:spPr>
      </p:pic>
      <p:sp>
        <p:nvSpPr>
          <p:cNvPr id="1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9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Team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6348" cy="6856099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 smtClean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651" y="6085390"/>
            <a:ext cx="5041402" cy="432817"/>
          </a:xfrm>
          <a:prstGeom prst="rect">
            <a:avLst/>
          </a:prstGeom>
        </p:spPr>
      </p:pic>
      <p:sp>
        <p:nvSpPr>
          <p:cNvPr id="1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47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W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"/>
            <a:ext cx="12191999" cy="6853654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 smtClean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651" y="6085390"/>
            <a:ext cx="5041402" cy="432817"/>
          </a:xfrm>
          <a:prstGeom prst="rect">
            <a:avLst/>
          </a:prstGeom>
        </p:spPr>
      </p:pic>
      <p:sp>
        <p:nvSpPr>
          <p:cNvPr id="1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0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Umwelt, Naturschu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"/>
            <a:ext cx="12191999" cy="6853654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 smtClean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651" y="6085390"/>
            <a:ext cx="5041402" cy="432817"/>
          </a:xfrm>
          <a:prstGeom prst="rect">
            <a:avLst/>
          </a:prstGeom>
        </p:spPr>
      </p:pic>
      <p:sp>
        <p:nvSpPr>
          <p:cNvPr id="11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4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Ausgleichszahlungen, Förder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5"/>
            <a:ext cx="12192000" cy="6853655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 smtClean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651" y="6085390"/>
            <a:ext cx="5041402" cy="432817"/>
          </a:xfrm>
          <a:prstGeom prst="rect">
            <a:avLst/>
          </a:prstGeom>
        </p:spPr>
      </p:pic>
      <p:sp>
        <p:nvSpPr>
          <p:cNvPr id="1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Re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"/>
            <a:ext cx="12191999" cy="6853654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 smtClean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651" y="6085390"/>
            <a:ext cx="5041402" cy="432817"/>
          </a:xfrm>
          <a:prstGeom prst="rect">
            <a:avLst/>
          </a:prstGeom>
        </p:spPr>
      </p:pic>
      <p:sp>
        <p:nvSpPr>
          <p:cNvPr id="1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98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844676"/>
            <a:ext cx="11328400" cy="151231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1" y="4149725"/>
            <a:ext cx="11328400" cy="1223963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605" y="6517897"/>
            <a:ext cx="382067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0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Inno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"/>
            <a:ext cx="12191999" cy="6853654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 smtClean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651" y="6085390"/>
            <a:ext cx="5041402" cy="432817"/>
          </a:xfrm>
          <a:prstGeom prst="rect">
            <a:avLst/>
          </a:prstGeom>
        </p:spPr>
      </p:pic>
      <p:sp>
        <p:nvSpPr>
          <p:cNvPr id="1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48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Photovolta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"/>
            <a:ext cx="12191999" cy="6853654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 smtClean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651" y="6085390"/>
            <a:ext cx="5041402" cy="432817"/>
          </a:xfrm>
          <a:prstGeom prst="rect">
            <a:avLst/>
          </a:prstGeom>
        </p:spPr>
      </p:pic>
      <p:sp>
        <p:nvSpPr>
          <p:cNvPr id="1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93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Bioma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5"/>
            <a:ext cx="12192000" cy="6853655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 smtClean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16" y="6100406"/>
            <a:ext cx="5041402" cy="432817"/>
          </a:xfrm>
          <a:prstGeom prst="rect">
            <a:avLst/>
          </a:prstGeom>
        </p:spPr>
      </p:pic>
      <p:sp>
        <p:nvSpPr>
          <p:cNvPr id="12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1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 mit Aufzählung_Forstwir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5"/>
            <a:ext cx="12192000" cy="6853655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 smtClean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567" y="6066533"/>
            <a:ext cx="5041402" cy="432817"/>
          </a:xfrm>
          <a:prstGeom prst="rect">
            <a:avLst/>
          </a:prstGeom>
        </p:spPr>
      </p:pic>
      <p:sp>
        <p:nvSpPr>
          <p:cNvPr id="9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3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 mit Aufzählung_Tierhal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"/>
            <a:ext cx="12191999" cy="6853654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 smtClean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567" y="6066533"/>
            <a:ext cx="5041402" cy="43281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10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 mit Aufzählung_Wein- und Obst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"/>
            <a:ext cx="12191999" cy="6853654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 smtClean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567" y="6066533"/>
            <a:ext cx="5041402" cy="432817"/>
          </a:xfrm>
          <a:prstGeom prst="rect">
            <a:avLst/>
          </a:prstGeom>
        </p:spPr>
      </p:pic>
      <p:sp>
        <p:nvSpPr>
          <p:cNvPr id="9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81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Land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5"/>
            <a:ext cx="12192000" cy="6853655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10515600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10523838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 smtClean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567" y="6066533"/>
            <a:ext cx="5041402" cy="432817"/>
          </a:xfrm>
          <a:prstGeom prst="rect">
            <a:avLst/>
          </a:prstGeom>
        </p:spPr>
      </p:pic>
      <p:sp>
        <p:nvSpPr>
          <p:cNvPr id="9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8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Ju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"/>
            <a:ext cx="12191999" cy="6853654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10515600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10523838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 smtClean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567" y="6066533"/>
            <a:ext cx="5041402" cy="432817"/>
          </a:xfrm>
          <a:prstGeom prst="rect">
            <a:avLst/>
          </a:prstGeom>
        </p:spPr>
      </p:pic>
      <p:sp>
        <p:nvSpPr>
          <p:cNvPr id="9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64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Paar Landwir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5"/>
            <a:ext cx="12192000" cy="6853655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10515600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10523838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 smtClean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838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567" y="6066533"/>
            <a:ext cx="5041402" cy="432817"/>
          </a:xfrm>
          <a:prstGeom prst="rect">
            <a:avLst/>
          </a:prstGeom>
        </p:spPr>
      </p:pic>
      <p:sp>
        <p:nvSpPr>
          <p:cNvPr id="9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26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 und Marginalspal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5"/>
            <a:ext cx="12192000" cy="6853655"/>
          </a:xfrm>
          <a:prstGeom prst="rect">
            <a:avLst/>
          </a:prstGeom>
        </p:spPr>
      </p:pic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10515600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10523838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 smtClean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10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53196" y="2017713"/>
            <a:ext cx="2400604" cy="3419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>
                <a:solidFill>
                  <a:srgbClr val="ADBF51"/>
                </a:solidFill>
              </a:defRPr>
            </a:lvl1pPr>
            <a:lvl2pPr marL="457200" indent="0">
              <a:buNone/>
              <a:defRPr sz="1500">
                <a:solidFill>
                  <a:srgbClr val="ADBF51"/>
                </a:solidFill>
              </a:defRPr>
            </a:lvl2pPr>
            <a:lvl3pPr marL="914400" indent="0">
              <a:buNone/>
              <a:defRPr sz="1500">
                <a:solidFill>
                  <a:srgbClr val="ADBF51"/>
                </a:solidFill>
              </a:defRPr>
            </a:lvl3pPr>
            <a:lvl4pPr marL="1371600" indent="0">
              <a:buNone/>
              <a:defRPr sz="1500">
                <a:solidFill>
                  <a:srgbClr val="ADBF51"/>
                </a:solidFill>
              </a:defRPr>
            </a:lvl4pPr>
            <a:lvl5pPr marL="1828800" indent="0">
              <a:buNone/>
              <a:defRPr sz="1500">
                <a:solidFill>
                  <a:srgbClr val="ADBF51"/>
                </a:solidFill>
              </a:defRPr>
            </a:lvl5pPr>
          </a:lstStyle>
          <a:p>
            <a:pPr lvl="0"/>
            <a:r>
              <a:rPr lang="de-DE" dirty="0" smtClean="0"/>
              <a:t>Klicken und Text hinzufügen!</a:t>
            </a:r>
            <a:endParaRPr lang="de-AT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31443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404" y="6084205"/>
            <a:ext cx="5041402" cy="432817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27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799" y="252000"/>
            <a:ext cx="9312000" cy="12239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700809"/>
            <a:ext cx="5562600" cy="43924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700809"/>
            <a:ext cx="5562600" cy="43924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605" y="6517897"/>
            <a:ext cx="382067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1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 und Marginalspal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7"/>
            <a:ext cx="12191999" cy="6853654"/>
          </a:xfrm>
          <a:prstGeom prst="rect">
            <a:avLst/>
          </a:prstGeom>
        </p:spPr>
      </p:pic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10515600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10523838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 smtClean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10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53196" y="2017713"/>
            <a:ext cx="2400604" cy="3419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>
                <a:solidFill>
                  <a:srgbClr val="ADBF51"/>
                </a:solidFill>
              </a:defRPr>
            </a:lvl1pPr>
            <a:lvl2pPr marL="457200" indent="0">
              <a:buNone/>
              <a:defRPr sz="1500">
                <a:solidFill>
                  <a:srgbClr val="ADBF51"/>
                </a:solidFill>
              </a:defRPr>
            </a:lvl2pPr>
            <a:lvl3pPr marL="914400" indent="0">
              <a:buNone/>
              <a:defRPr sz="1500">
                <a:solidFill>
                  <a:srgbClr val="ADBF51"/>
                </a:solidFill>
              </a:defRPr>
            </a:lvl3pPr>
            <a:lvl4pPr marL="1371600" indent="0">
              <a:buNone/>
              <a:defRPr sz="1500">
                <a:solidFill>
                  <a:srgbClr val="ADBF51"/>
                </a:solidFill>
              </a:defRPr>
            </a:lvl4pPr>
            <a:lvl5pPr marL="1828800" indent="0">
              <a:buNone/>
              <a:defRPr sz="1500">
                <a:solidFill>
                  <a:srgbClr val="ADBF51"/>
                </a:solidFill>
              </a:defRPr>
            </a:lvl5pPr>
          </a:lstStyle>
          <a:p>
            <a:pPr lvl="0"/>
            <a:r>
              <a:rPr lang="de-DE" dirty="0" smtClean="0"/>
              <a:t>Klicken und Text hinzufügen!</a:t>
            </a:r>
            <a:endParaRPr lang="de-AT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82016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567" y="6066533"/>
            <a:ext cx="5041402" cy="432817"/>
          </a:xfrm>
          <a:prstGeom prst="rect">
            <a:avLst/>
          </a:prstGeom>
        </p:spPr>
      </p:pic>
      <p:sp>
        <p:nvSpPr>
          <p:cNvPr id="1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43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lie mit LK Logo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347"/>
            <a:ext cx="12191999" cy="685365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644" y="6076585"/>
            <a:ext cx="5041402" cy="432817"/>
          </a:xfrm>
          <a:prstGeom prst="rect">
            <a:avLst/>
          </a:prstGeom>
        </p:spPr>
      </p:pic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8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reis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3654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10515600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10523838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 smtClean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895866" y="4261326"/>
            <a:ext cx="1591962" cy="66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/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de-DE" dirty="0" smtClean="0"/>
              <a:t>Klicken und Text hinzufügen!</a:t>
            </a:r>
          </a:p>
        </p:txBody>
      </p:sp>
      <p:sp>
        <p:nvSpPr>
          <p:cNvPr id="22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423270" y="4261326"/>
            <a:ext cx="1591962" cy="66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/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de-DE" dirty="0" smtClean="0"/>
              <a:t>Klicken und Text hinzufügen!</a:t>
            </a:r>
          </a:p>
        </p:txBody>
      </p:sp>
      <p:sp>
        <p:nvSpPr>
          <p:cNvPr id="23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900554" y="4261326"/>
            <a:ext cx="1591962" cy="66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/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de-DE" dirty="0" smtClean="0"/>
              <a:t>Klicken und Text hinzufügen!</a:t>
            </a:r>
          </a:p>
        </p:txBody>
      </p:sp>
      <p:sp>
        <p:nvSpPr>
          <p:cNvPr id="24" name="Textplatzhalt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8377838" y="4261326"/>
            <a:ext cx="1591962" cy="66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/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de-DE" dirty="0" smtClean="0"/>
              <a:t>Klicken und Text hinzufügen!</a:t>
            </a:r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20"/>
          </p:nvPr>
        </p:nvSpPr>
        <p:spPr>
          <a:xfrm>
            <a:off x="692150" y="2511861"/>
            <a:ext cx="2014538" cy="168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 smtClean="0"/>
              <a:t>Diagramm durch Klicken auf Symbol hinzufügen</a:t>
            </a:r>
            <a:endParaRPr lang="de-AT" dirty="0"/>
          </a:p>
        </p:txBody>
      </p:sp>
      <p:sp>
        <p:nvSpPr>
          <p:cNvPr id="19" name="Diagrammplatzhalter 5"/>
          <p:cNvSpPr>
            <a:spLocks noGrp="1"/>
          </p:cNvSpPr>
          <p:nvPr>
            <p:ph type="chart" sz="quarter" idx="21"/>
          </p:nvPr>
        </p:nvSpPr>
        <p:spPr>
          <a:xfrm>
            <a:off x="3211982" y="2509908"/>
            <a:ext cx="2014538" cy="168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 smtClean="0"/>
              <a:t>Diagramm durch Klicken auf Symbol hinzufügen</a:t>
            </a:r>
            <a:endParaRPr lang="de-AT" dirty="0"/>
          </a:p>
        </p:txBody>
      </p:sp>
      <p:sp>
        <p:nvSpPr>
          <p:cNvPr id="20" name="Diagrammplatzhalter 5"/>
          <p:cNvSpPr>
            <a:spLocks noGrp="1"/>
          </p:cNvSpPr>
          <p:nvPr>
            <p:ph type="chart" sz="quarter" idx="22"/>
          </p:nvPr>
        </p:nvSpPr>
        <p:spPr>
          <a:xfrm>
            <a:off x="5689266" y="2509907"/>
            <a:ext cx="2014538" cy="168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 smtClean="0"/>
              <a:t>Diagramm durch Klicken auf Symbol hinzufügen</a:t>
            </a:r>
            <a:endParaRPr lang="de-AT" dirty="0"/>
          </a:p>
        </p:txBody>
      </p:sp>
      <p:sp>
        <p:nvSpPr>
          <p:cNvPr id="21" name="Diagrammplatzhalter 5"/>
          <p:cNvSpPr>
            <a:spLocks noGrp="1"/>
          </p:cNvSpPr>
          <p:nvPr>
            <p:ph type="chart" sz="quarter" idx="23"/>
          </p:nvPr>
        </p:nvSpPr>
        <p:spPr>
          <a:xfrm>
            <a:off x="8166550" y="2509906"/>
            <a:ext cx="2014538" cy="168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 smtClean="0"/>
              <a:t>Diagramm durch Klicken auf Symbol hinzufügen</a:t>
            </a:r>
            <a:endParaRPr lang="de-AT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567" y="6066533"/>
            <a:ext cx="5041402" cy="432817"/>
          </a:xfrm>
          <a:prstGeom prst="rect">
            <a:avLst/>
          </a:prstGeom>
        </p:spPr>
      </p:pic>
      <p:sp>
        <p:nvSpPr>
          <p:cNvPr id="25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4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lk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3654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10515600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20"/>
          </p:nvPr>
        </p:nvSpPr>
        <p:spPr>
          <a:xfrm>
            <a:off x="838199" y="1458547"/>
            <a:ext cx="9063682" cy="39138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 smtClean="0"/>
              <a:t>Diagramm durch Klicken auf Symbol hinzufügen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567" y="6066533"/>
            <a:ext cx="5041402" cy="432817"/>
          </a:xfrm>
          <a:prstGeom prst="rect">
            <a:avLst/>
          </a:prstGeom>
        </p:spPr>
      </p:pic>
      <p:sp>
        <p:nvSpPr>
          <p:cNvPr id="8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5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e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3654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10515600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10523838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rgbClr val="007E4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sz="2300" b="0" i="0" u="none" strike="noStrike" baseline="0" dirty="0" smtClean="0">
                <a:solidFill>
                  <a:srgbClr val="007A3E"/>
                </a:solidFill>
                <a:latin typeface="ArialMT"/>
              </a:rPr>
              <a:t>KLICKEN UND SUBLINE HINZUFÜGEN!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567" y="6066533"/>
            <a:ext cx="5041402" cy="432817"/>
          </a:xfrm>
          <a:prstGeom prst="rect">
            <a:avLst/>
          </a:prstGeom>
        </p:spPr>
      </p:pic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05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fiken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69765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10515600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567" y="6066533"/>
            <a:ext cx="5041402" cy="432817"/>
          </a:xfrm>
          <a:prstGeom prst="rect">
            <a:avLst/>
          </a:prstGeom>
        </p:spPr>
      </p:pic>
      <p:sp>
        <p:nvSpPr>
          <p:cNvPr id="6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6901D55-F086-4126-BE82-61849A6CB48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22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5"/>
            <a:ext cx="12192000" cy="685365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784" y="2819657"/>
            <a:ext cx="925753" cy="92575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549" y="2823652"/>
            <a:ext cx="921757" cy="92175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570" y="2819660"/>
            <a:ext cx="915806" cy="91580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17" y="2828247"/>
            <a:ext cx="895753" cy="89575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5088" y="2820498"/>
            <a:ext cx="912573" cy="91257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073" y="6085390"/>
            <a:ext cx="5041402" cy="43281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7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lkberatung F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8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lkberatung FH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7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lkberatung FH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3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799" y="252000"/>
            <a:ext cx="9312000" cy="12239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605" y="6517897"/>
            <a:ext cx="382067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lkberatung FH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4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lkberatung FH2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20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lkberatung FH2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lkberatung FH2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9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lkberatung FH2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9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5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lkberatung FH2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15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lkberatung FH2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24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lkberatung FH2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9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3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lkberatung FH2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5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605" y="6517897"/>
            <a:ext cx="382067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1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67" r="8338" b="126"/>
          <a:stretch/>
        </p:blipFill>
        <p:spPr>
          <a:xfrm>
            <a:off x="0" y="-8238"/>
            <a:ext cx="12180815" cy="5083577"/>
          </a:xfrm>
          <a:prstGeom prst="rect">
            <a:avLst/>
          </a:prstGeom>
        </p:spPr>
      </p:pic>
      <p:pic>
        <p:nvPicPr>
          <p:cNvPr id="10" name="Bild 2" descr="vorlage-trans_bildganz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766"/>
          <a:stretch/>
        </p:blipFill>
        <p:spPr bwMode="auto">
          <a:xfrm>
            <a:off x="0" y="2996952"/>
            <a:ext cx="1219200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4293183"/>
            <a:ext cx="11328400" cy="122413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802" y="5661336"/>
            <a:ext cx="10944785" cy="792000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2051" name="Picture 3" descr="C:\Users\baumgarha\Desktop\LFI\LFI_Claim_4C_Negativ_Transparen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800" y="6545418"/>
            <a:ext cx="2385478" cy="2017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aumgarha\Desktop\LFI\lfi_welle_oben_mit_Schrift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59739" y="-8238"/>
            <a:ext cx="3932261" cy="16094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670" y="6214350"/>
            <a:ext cx="551438" cy="5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134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3" orient="horz" pos="4320">
          <p15:clr>
            <a:srgbClr val="FBAE40"/>
          </p15:clr>
        </p15:guide>
        <p15:guide id="4">
          <p15:clr>
            <a:srgbClr val="FBAE40"/>
          </p15:clr>
        </p15:guide>
        <p15:guide id="5" pos="57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5" r="16743" b="13219"/>
          <a:stretch/>
        </p:blipFill>
        <p:spPr>
          <a:xfrm>
            <a:off x="0" y="-8390"/>
            <a:ext cx="12180815" cy="6932297"/>
          </a:xfrm>
          <a:prstGeom prst="rect">
            <a:avLst/>
          </a:prstGeom>
        </p:spPr>
      </p:pic>
      <p:pic>
        <p:nvPicPr>
          <p:cNvPr id="17" name="Bild 2" descr="vorlage-trans_bildganz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766"/>
          <a:stretch/>
        </p:blipFill>
        <p:spPr bwMode="auto">
          <a:xfrm>
            <a:off x="0" y="3789040"/>
            <a:ext cx="121920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el 1"/>
          <p:cNvSpPr>
            <a:spLocks noGrp="1"/>
          </p:cNvSpPr>
          <p:nvPr>
            <p:ph type="ctrTitle"/>
          </p:nvPr>
        </p:nvSpPr>
        <p:spPr>
          <a:xfrm>
            <a:off x="431800" y="4927476"/>
            <a:ext cx="11328400" cy="58984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431801" y="5661336"/>
            <a:ext cx="11328399" cy="792000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15" name="Picture 2" descr="C:\Users\baumgarha\Desktop\LFI\lfi_welle_oben_mit_Schrif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59739" y="-8238"/>
            <a:ext cx="3932261" cy="16094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aumgarha\Desktop\LFI\LFI_Claim_4C_Negativ_Transparent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800" y="6545418"/>
            <a:ext cx="2385478" cy="2017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8911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3" orient="horz" pos="4320">
          <p15:clr>
            <a:srgbClr val="FBAE40"/>
          </p15:clr>
        </p15:guide>
        <p15:guide id="4">
          <p15:clr>
            <a:srgbClr val="FBAE40"/>
          </p15:clr>
        </p15:guide>
        <p15:guide id="5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4.xml"/><Relationship Id="rId55" Type="http://schemas.openxmlformats.org/officeDocument/2006/relationships/theme" Target="../theme/theme3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68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3" Type="http://schemas.openxmlformats.org/officeDocument/2006/relationships/slideLayout" Target="../slideLayouts/slideLayout67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Relationship Id="rId57" Type="http://schemas.openxmlformats.org/officeDocument/2006/relationships/image" Target="../media/image14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56" Type="http://schemas.openxmlformats.org/officeDocument/2006/relationships/image" Target="../media/image13.png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3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aumgarha\Desktop\LFI\lfi_welle_oben_ohne_Schrift.pn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09"/>
          <a:stretch/>
        </p:blipFill>
        <p:spPr bwMode="auto">
          <a:xfrm>
            <a:off x="7963299" y="260648"/>
            <a:ext cx="4228701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0" y="252000"/>
            <a:ext cx="9312605" cy="1223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0" y="1673425"/>
            <a:ext cx="11328400" cy="4399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38"/>
          <a:stretch/>
        </p:blipFill>
        <p:spPr>
          <a:xfrm>
            <a:off x="0" y="6073118"/>
            <a:ext cx="12192000" cy="78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9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7A3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44500" indent="-4445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1"/>
        </a:buBlip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98525" indent="-441325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1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5713" indent="-341313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1"/>
        </a:buBlip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01800" indent="-3302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1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54238" indent="-325438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1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aumgarha\Desktop\LFI\lfi_welle_oben_ohne_Schrift.pn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253136" y="0"/>
            <a:ext cx="3938864" cy="1610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0" y="252000"/>
            <a:ext cx="9312605" cy="1223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0" y="1673425"/>
            <a:ext cx="11328400" cy="4399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38"/>
          <a:stretch/>
        </p:blipFill>
        <p:spPr>
          <a:xfrm>
            <a:off x="0" y="6073118"/>
            <a:ext cx="12192000" cy="78488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200" y="6517897"/>
            <a:ext cx="312993" cy="34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7A3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44500" indent="-4445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2"/>
        </a:buBlip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98525" indent="-441325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2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5713" indent="-341313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2"/>
        </a:buBlip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01800" indent="-3302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2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54238" indent="-325438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2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073" y="6085390"/>
            <a:ext cx="5041402" cy="43281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0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802" r:id="rId27"/>
    <p:sldLayoutId id="2147483803" r:id="rId28"/>
    <p:sldLayoutId id="2147483804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  <p:sldLayoutId id="2147483811" r:id="rId36"/>
    <p:sldLayoutId id="2147483812" r:id="rId37"/>
    <p:sldLayoutId id="2147483813" r:id="rId38"/>
    <p:sldLayoutId id="2147483814" r:id="rId39"/>
    <p:sldLayoutId id="2147483815" r:id="rId40"/>
    <p:sldLayoutId id="2147483816" r:id="rId41"/>
    <p:sldLayoutId id="2147483817" r:id="rId42"/>
    <p:sldLayoutId id="2147483818" r:id="rId43"/>
    <p:sldLayoutId id="2147483819" r:id="rId44"/>
    <p:sldLayoutId id="2147483820" r:id="rId45"/>
    <p:sldLayoutId id="2147483821" r:id="rId46"/>
    <p:sldLayoutId id="2147483822" r:id="rId47"/>
    <p:sldLayoutId id="2147483823" r:id="rId48"/>
    <p:sldLayoutId id="2147483824" r:id="rId49"/>
    <p:sldLayoutId id="2147483825" r:id="rId50"/>
    <p:sldLayoutId id="2147483826" r:id="rId51"/>
    <p:sldLayoutId id="2147483827" r:id="rId52"/>
    <p:sldLayoutId id="2147483828" r:id="rId53"/>
    <p:sldLayoutId id="2147483829" r:id="rId5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rgbClr val="ADBF51"/>
          </a:solidFill>
          <a:latin typeface="Arial-BoldM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de-DE" sz="15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5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5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801278" y="876693"/>
            <a:ext cx="9759631" cy="1510906"/>
          </a:xfrm>
        </p:spPr>
        <p:txBody>
          <a:bodyPr/>
          <a:lstStyle/>
          <a:p>
            <a:r>
              <a:rPr lang="de-AT" sz="3200" dirty="0" smtClean="0"/>
              <a:t>Marktentwicklung, bio- </a:t>
            </a:r>
            <a:r>
              <a:rPr lang="de-AT" sz="3200" dirty="0" err="1" smtClean="0"/>
              <a:t>anteil</a:t>
            </a:r>
            <a:r>
              <a:rPr lang="de-AT" sz="3200" dirty="0" smtClean="0"/>
              <a:t> und </a:t>
            </a:r>
            <a:r>
              <a:rPr lang="de-AT" sz="3200" dirty="0" err="1" smtClean="0"/>
              <a:t>käufermotivation</a:t>
            </a:r>
            <a:r>
              <a:rPr lang="de-AT" sz="3200" dirty="0" smtClean="0"/>
              <a:t> im </a:t>
            </a:r>
            <a:r>
              <a:rPr lang="de-AT" sz="3200" dirty="0" err="1" smtClean="0"/>
              <a:t>wandel</a:t>
            </a:r>
            <a:r>
              <a:rPr lang="de-AT" sz="3200" dirty="0" smtClean="0"/>
              <a:t> </a:t>
            </a:r>
            <a:br>
              <a:rPr lang="de-AT" sz="3200" dirty="0" smtClean="0"/>
            </a:br>
            <a:r>
              <a:rPr lang="de-AT" sz="3200" dirty="0" err="1" smtClean="0"/>
              <a:t>chancen</a:t>
            </a:r>
            <a:r>
              <a:rPr lang="de-AT" sz="3200" dirty="0" smtClean="0"/>
              <a:t> für den eigenen betrieb nutzen</a:t>
            </a:r>
            <a:endParaRPr lang="de-AT" sz="32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416909" y="2642903"/>
            <a:ext cx="9144000" cy="2338400"/>
          </a:xfrm>
        </p:spPr>
        <p:txBody>
          <a:bodyPr/>
          <a:lstStyle/>
          <a:p>
            <a:r>
              <a:rPr lang="de-AT" dirty="0" smtClean="0"/>
              <a:t>Arge </a:t>
            </a:r>
            <a:r>
              <a:rPr lang="de-AT" dirty="0" err="1" smtClean="0"/>
              <a:t>Nahtürlich</a:t>
            </a:r>
            <a:r>
              <a:rPr lang="de-AT" dirty="0" smtClean="0"/>
              <a:t> BIO</a:t>
            </a:r>
          </a:p>
          <a:p>
            <a:r>
              <a:rPr lang="de-AT" dirty="0" smtClean="0"/>
              <a:t>12.11.2024, </a:t>
            </a:r>
            <a:r>
              <a:rPr lang="de-AT" dirty="0" err="1" smtClean="0"/>
              <a:t>Oberwaltenreith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DI Anna Eckl, LK NÖ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0296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Mehrwert von bio-produktion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722" y="1445623"/>
            <a:ext cx="8425739" cy="464822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9004663" y="2482735"/>
            <a:ext cx="28623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Besondere Bedeutung bei den </a:t>
            </a:r>
            <a:r>
              <a:rPr lang="de-AT" sz="2000" dirty="0" err="1" smtClean="0"/>
              <a:t>Konsument:innen</a:t>
            </a:r>
            <a:r>
              <a:rPr lang="de-AT" sz="2000" dirty="0" smtClean="0"/>
              <a:t>:</a:t>
            </a:r>
          </a:p>
          <a:p>
            <a:endParaRPr lang="de-A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 smtClean="0"/>
              <a:t>Schutz </a:t>
            </a:r>
            <a:r>
              <a:rPr lang="de-AT" sz="2000" dirty="0" smtClean="0"/>
              <a:t>von Grundwasser und Gewässern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 smtClean="0"/>
              <a:t>Kreislaufwirtschaft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 err="1" smtClean="0"/>
              <a:t>Tierwohl</a:t>
            </a:r>
            <a:r>
              <a:rPr lang="de-AT" sz="2000" dirty="0" smtClean="0"/>
              <a:t> 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1619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83379" y="444367"/>
            <a:ext cx="9948154" cy="55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5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23157" y="483714"/>
            <a:ext cx="9487235" cy="53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6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95128" y="429182"/>
            <a:ext cx="9135762" cy="450421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Marktentwicklung</a:t>
            </a:r>
            <a:endParaRPr lang="de-AT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795128" y="879513"/>
            <a:ext cx="10970152" cy="739722"/>
          </a:xfrm>
        </p:spPr>
        <p:txBody>
          <a:bodyPr/>
          <a:lstStyle/>
          <a:p>
            <a:r>
              <a:rPr lang="de-AT" dirty="0" smtClean="0"/>
              <a:t>Biolebensmittel erfreuen </a:t>
            </a:r>
            <a:r>
              <a:rPr lang="de-AT" dirty="0"/>
              <a:t>sich auch in Zeiten der Inflation und Teuerungen weiterhin </a:t>
            </a:r>
            <a:r>
              <a:rPr lang="de-AT" dirty="0" smtClean="0"/>
              <a:t>großer </a:t>
            </a:r>
            <a:r>
              <a:rPr lang="de-AT" dirty="0"/>
              <a:t>Beliebtheit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589" y="1795205"/>
            <a:ext cx="7754619" cy="435133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381371" y="2506486"/>
            <a:ext cx="36991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Absatz 2023 leicht rückläufig (-2,8%)</a:t>
            </a:r>
          </a:p>
          <a:p>
            <a:r>
              <a:rPr lang="de-AT" u="sng" dirty="0" smtClean="0"/>
              <a:t>Im Zeitraum 2019-2023:</a:t>
            </a:r>
            <a:r>
              <a:rPr lang="de-AT" dirty="0" smtClean="0"/>
              <a:t>  Wachstum von +27,2% eingekaufte Bio-Mengen</a:t>
            </a:r>
          </a:p>
          <a:p>
            <a:endParaRPr lang="de-AT" u="sng" dirty="0"/>
          </a:p>
          <a:p>
            <a:endParaRPr lang="de-AT" u="sng" dirty="0" smtClean="0"/>
          </a:p>
          <a:p>
            <a:r>
              <a:rPr lang="de-AT" u="sng" dirty="0" smtClean="0"/>
              <a:t>Umsatz </a:t>
            </a:r>
            <a:r>
              <a:rPr lang="de-AT" dirty="0"/>
              <a:t>an Bioprodukten im Lebensmittelhandel um 5,3% gesteigert</a:t>
            </a:r>
            <a:r>
              <a:rPr lang="de-AT" dirty="0" smtClean="0"/>
              <a:t>.</a:t>
            </a:r>
          </a:p>
          <a:p>
            <a:endParaRPr lang="de-AT" dirty="0"/>
          </a:p>
          <a:p>
            <a:r>
              <a:rPr lang="de-AT" dirty="0" smtClean="0"/>
              <a:t>2024: auf stabilem Niveau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91400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68531" y="371135"/>
            <a:ext cx="9135762" cy="450421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käuferreichweite</a:t>
            </a:r>
            <a:endParaRPr lang="de-AT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760293" y="821556"/>
            <a:ext cx="9144000" cy="400682"/>
          </a:xfrm>
        </p:spPr>
        <p:txBody>
          <a:bodyPr/>
          <a:lstStyle/>
          <a:p>
            <a:r>
              <a:rPr lang="de-AT" dirty="0" smtClean="0"/>
              <a:t>Bio kann </a:t>
            </a:r>
            <a:r>
              <a:rPr lang="de-AT" dirty="0" err="1" smtClean="0"/>
              <a:t>Käufer:innen</a:t>
            </a:r>
            <a:r>
              <a:rPr lang="de-AT" dirty="0" smtClean="0"/>
              <a:t> und Einkaufsfrequenz halten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303" y="1672659"/>
            <a:ext cx="7891092" cy="435133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920349" y="2801913"/>
            <a:ext cx="3168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Käuferreichweite ist mit 98,1% hoch und stabil.</a:t>
            </a:r>
          </a:p>
          <a:p>
            <a:endParaRPr lang="de-AT" dirty="0" smtClean="0"/>
          </a:p>
          <a:p>
            <a:r>
              <a:rPr lang="de-AT" dirty="0" smtClean="0"/>
              <a:t>Menge an gekauften Bio-Produkten: leicht gesunken (von 55 auf 53 kg/Haushalt)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50430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1114" y="445158"/>
            <a:ext cx="9135762" cy="450421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Wer kauft bio- </a:t>
            </a:r>
            <a:r>
              <a:rPr lang="de-AT" dirty="0" err="1" smtClean="0"/>
              <a:t>produkte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812545" y="959920"/>
            <a:ext cx="9144000" cy="400682"/>
          </a:xfrm>
        </p:spPr>
        <p:txBody>
          <a:bodyPr/>
          <a:lstStyle/>
          <a:p>
            <a:r>
              <a:rPr lang="de-AT" dirty="0" smtClean="0"/>
              <a:t>Bio wird von allen altersschichten gekauft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925" y="1611086"/>
            <a:ext cx="8110019" cy="4565877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9657806" y="2189810"/>
            <a:ext cx="2252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Bio wird von allen Altersschichten gekauft, wobei Junge und Ältere mehr Bio kaufen.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55662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49431" y="537189"/>
            <a:ext cx="9135762" cy="450421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Wer kauft </a:t>
            </a:r>
            <a:r>
              <a:rPr lang="de-AT" dirty="0" err="1" smtClean="0"/>
              <a:t>bio</a:t>
            </a:r>
            <a:r>
              <a:rPr lang="de-AT" dirty="0" smtClean="0"/>
              <a:t>?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139" y="1316073"/>
            <a:ext cx="8193407" cy="466623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9258002" y="2011985"/>
            <a:ext cx="26018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Personen mit höherem Bildungsniveau geben mehr Geld für Bio-Produkte aus als Personen mit niedrigerem Bildungsniveau.</a:t>
            </a:r>
          </a:p>
          <a:p>
            <a:endParaRPr lang="de-AT" dirty="0" smtClean="0"/>
          </a:p>
          <a:p>
            <a:r>
              <a:rPr lang="de-AT" dirty="0" smtClean="0"/>
              <a:t>           führt daher, dass Außerhauskonsum bei </a:t>
            </a:r>
            <a:r>
              <a:rPr lang="de-AT" dirty="0" err="1" smtClean="0"/>
              <a:t>RollAMA</a:t>
            </a:r>
            <a:r>
              <a:rPr lang="de-AT" dirty="0" smtClean="0"/>
              <a:t> nicht berücksichtigt </a:t>
            </a:r>
            <a:r>
              <a:rPr lang="de-AT" dirty="0" smtClean="0"/>
              <a:t>ist</a:t>
            </a:r>
            <a:endParaRPr lang="de-AT" dirty="0" smtClean="0"/>
          </a:p>
        </p:txBody>
      </p:sp>
      <p:sp>
        <p:nvSpPr>
          <p:cNvPr id="3" name="Stern mit 4 Zacken 2"/>
          <p:cNvSpPr/>
          <p:nvPr/>
        </p:nvSpPr>
        <p:spPr>
          <a:xfrm>
            <a:off x="9403995" y="3927569"/>
            <a:ext cx="366601" cy="28263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Stern mit 4 Zacken 5"/>
          <p:cNvSpPr/>
          <p:nvPr/>
        </p:nvSpPr>
        <p:spPr>
          <a:xfrm>
            <a:off x="4574842" y="4553793"/>
            <a:ext cx="366601" cy="28263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1935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2108" y="519397"/>
            <a:ext cx="11379925" cy="450421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Preisdifferenzen zwischen </a:t>
            </a:r>
            <a:r>
              <a:rPr lang="de-AT" dirty="0" err="1" smtClean="0"/>
              <a:t>bio</a:t>
            </a:r>
            <a:r>
              <a:rPr lang="de-AT" dirty="0" smtClean="0"/>
              <a:t> und </a:t>
            </a:r>
            <a:r>
              <a:rPr lang="de-AT" dirty="0" err="1" smtClean="0"/>
              <a:t>konv</a:t>
            </a:r>
            <a:r>
              <a:rPr lang="de-AT" dirty="0" smtClean="0"/>
              <a:t>. </a:t>
            </a:r>
            <a:r>
              <a:rPr lang="de-AT" dirty="0" err="1" smtClean="0"/>
              <a:t>produkten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132" y="1472107"/>
            <a:ext cx="8113017" cy="461215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720051" y="2124100"/>
            <a:ext cx="27725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Preisdifferenzen zwischen biologischen und konventionellen Produkten recht unterschiedlich:</a:t>
            </a:r>
          </a:p>
          <a:p>
            <a:endParaRPr lang="de-AT" dirty="0" smtClean="0"/>
          </a:p>
          <a:p>
            <a:r>
              <a:rPr lang="de-AT" u="sng" dirty="0" smtClean="0"/>
              <a:t>Frischmilch: </a:t>
            </a:r>
            <a:r>
              <a:rPr lang="de-AT" dirty="0" smtClean="0"/>
              <a:t>knapp 10%</a:t>
            </a:r>
          </a:p>
          <a:p>
            <a:r>
              <a:rPr lang="de-AT" u="sng" dirty="0" smtClean="0"/>
              <a:t>Butter: </a:t>
            </a:r>
            <a:r>
              <a:rPr lang="de-AT" dirty="0" smtClean="0"/>
              <a:t>23,2%</a:t>
            </a:r>
          </a:p>
          <a:p>
            <a:r>
              <a:rPr lang="de-AT" u="sng" dirty="0" smtClean="0"/>
              <a:t>Käse: </a:t>
            </a:r>
            <a:r>
              <a:rPr lang="de-AT" dirty="0" smtClean="0"/>
              <a:t>28,4%</a:t>
            </a:r>
          </a:p>
          <a:p>
            <a:r>
              <a:rPr lang="de-AT" u="sng" dirty="0" smtClean="0"/>
              <a:t>Eier: </a:t>
            </a:r>
            <a:r>
              <a:rPr lang="de-AT" dirty="0" smtClean="0"/>
              <a:t>61,8%</a:t>
            </a:r>
          </a:p>
          <a:p>
            <a:r>
              <a:rPr lang="de-AT" u="sng" dirty="0" smtClean="0"/>
              <a:t>Fleisch inkl. Geflügel: </a:t>
            </a:r>
            <a:r>
              <a:rPr lang="de-AT" dirty="0" smtClean="0"/>
              <a:t>85,4%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33010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199" y="661689"/>
            <a:ext cx="10334897" cy="450421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Preisdifferenzen verringern sich aktuell</a:t>
            </a:r>
            <a:endParaRPr lang="de-AT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AT" dirty="0" smtClean="0"/>
              <a:t>Vergleich 1. Halbjahr 2023 - 2024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751" y="1725268"/>
            <a:ext cx="7991483" cy="450948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865326" y="3172259"/>
            <a:ext cx="3047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Vor allem bei Milch und Milchprodukten werden die Preisdifferenzen geringer.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61708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6943" y="436450"/>
            <a:ext cx="9135762" cy="450421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Bioanteile nach warengruppen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07" y="1358536"/>
            <a:ext cx="8112235" cy="461812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767948" y="2531425"/>
            <a:ext cx="29593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Höchster wertmäßiger Anteil: Frisch- und ESL-Milch, gefolgt von Joghurt.</a:t>
            </a:r>
          </a:p>
          <a:p>
            <a:endParaRPr lang="de-AT" dirty="0"/>
          </a:p>
          <a:p>
            <a:r>
              <a:rPr lang="de-AT" dirty="0" smtClean="0"/>
              <a:t>Fleisch und Geflügel trotz hoher Preisdifferenzen stabil bei ca. 7</a:t>
            </a:r>
            <a:r>
              <a:rPr lang="de-AT" dirty="0" smtClean="0"/>
              <a:t>%</a:t>
            </a:r>
          </a:p>
          <a:p>
            <a:endParaRPr lang="de-AT" dirty="0" smtClean="0"/>
          </a:p>
          <a:p>
            <a:r>
              <a:rPr lang="de-AT" dirty="0" smtClean="0"/>
              <a:t>2024: Anteile weiter stabil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7285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Eu</a:t>
            </a:r>
            <a:r>
              <a:rPr lang="de-AT" dirty="0" smtClean="0"/>
              <a:t> und AT</a:t>
            </a:r>
            <a:br>
              <a:rPr lang="de-AT" dirty="0" smtClean="0"/>
            </a:br>
            <a:r>
              <a:rPr lang="de-AT" dirty="0" smtClean="0"/>
              <a:t>aktuelle </a:t>
            </a:r>
            <a:r>
              <a:rPr lang="de-AT" dirty="0" err="1" smtClean="0"/>
              <a:t>entwicklungen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56699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69303" y="368970"/>
            <a:ext cx="9135762" cy="450421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Bioanteile nach fleischarten</a:t>
            </a:r>
            <a:endParaRPr lang="de-AT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661065" y="916197"/>
            <a:ext cx="11417724" cy="400682"/>
          </a:xfrm>
        </p:spPr>
        <p:txBody>
          <a:bodyPr/>
          <a:lstStyle/>
          <a:p>
            <a:r>
              <a:rPr lang="de-AT" sz="2000" dirty="0" smtClean="0"/>
              <a:t>Marktentwicklung in </a:t>
            </a:r>
            <a:r>
              <a:rPr lang="de-AT" sz="2000" dirty="0" err="1" smtClean="0"/>
              <a:t>anbetracht</a:t>
            </a:r>
            <a:r>
              <a:rPr lang="de-AT" sz="2000" dirty="0" smtClean="0"/>
              <a:t> der </a:t>
            </a:r>
            <a:r>
              <a:rPr lang="de-AT" sz="2000" dirty="0" err="1" smtClean="0"/>
              <a:t>teuerungen</a:t>
            </a:r>
            <a:r>
              <a:rPr lang="de-AT" sz="2000" dirty="0" smtClean="0"/>
              <a:t> zufriedenstellend</a:t>
            </a:r>
            <a:endParaRPr lang="de-AT" sz="20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369" y="1620650"/>
            <a:ext cx="7661743" cy="435133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377647" y="1647108"/>
            <a:ext cx="3185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u="sng" dirty="0" smtClean="0"/>
              <a:t>Von </a:t>
            </a:r>
            <a:r>
              <a:rPr lang="de-AT" u="sng" dirty="0"/>
              <a:t>2022 auf </a:t>
            </a:r>
            <a:r>
              <a:rPr lang="de-AT" u="sng" dirty="0" smtClean="0"/>
              <a:t>2023:</a:t>
            </a:r>
            <a:endParaRPr lang="de-AT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Absatz: -5,3% (2023: 3.900 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Umsätze: +3,5% (2023: 67,3 Mill. </a:t>
            </a:r>
            <a:r>
              <a:rPr lang="de-AT" dirty="0"/>
              <a:t>€</a:t>
            </a:r>
            <a:r>
              <a:rPr lang="de-AT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/>
          </a:p>
          <a:p>
            <a:r>
              <a:rPr lang="de-AT" u="sng" dirty="0" smtClean="0"/>
              <a:t>Höchster Anteil: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Faschiertes: 11,3%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Rind- und Kalbfleisch: 9,5%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/>
          </a:p>
          <a:p>
            <a:r>
              <a:rPr lang="de-AT" u="sng" dirty="0" smtClean="0"/>
              <a:t>Geringster Anteil: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Schweinefleisch: knapp 3%</a:t>
            </a:r>
            <a:endParaRPr lang="de-AT" dirty="0"/>
          </a:p>
          <a:p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74331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69303" y="445158"/>
            <a:ext cx="9135762" cy="450421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Bioanteile </a:t>
            </a:r>
            <a:r>
              <a:rPr lang="de-AT" dirty="0" err="1" smtClean="0"/>
              <a:t>fleisch</a:t>
            </a:r>
            <a:endParaRPr lang="de-AT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665184" y="959920"/>
            <a:ext cx="9144000" cy="400682"/>
          </a:xfrm>
        </p:spPr>
        <p:txBody>
          <a:bodyPr/>
          <a:lstStyle/>
          <a:p>
            <a:r>
              <a:rPr lang="de-AT" dirty="0" smtClean="0"/>
              <a:t>Vergleich 1. Halbjahr 2023 - 2024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184" y="1428938"/>
            <a:ext cx="8057154" cy="460499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9135292" y="2210393"/>
            <a:ext cx="28188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u="sng" dirty="0" smtClean="0"/>
              <a:t>Geflügel und Faschiertes: </a:t>
            </a:r>
            <a:r>
              <a:rPr lang="de-AT" dirty="0" smtClean="0"/>
              <a:t>leicht steigend</a:t>
            </a:r>
          </a:p>
          <a:p>
            <a:endParaRPr lang="de-AT" dirty="0" smtClean="0"/>
          </a:p>
          <a:p>
            <a:r>
              <a:rPr lang="de-AT" u="sng" dirty="0" smtClean="0"/>
              <a:t>Schweinefleisch: </a:t>
            </a:r>
            <a:r>
              <a:rPr lang="de-AT" dirty="0" smtClean="0"/>
              <a:t>stabil</a:t>
            </a:r>
          </a:p>
          <a:p>
            <a:endParaRPr lang="de-AT" dirty="0" smtClean="0"/>
          </a:p>
          <a:p>
            <a:r>
              <a:rPr lang="de-AT" u="sng" dirty="0" smtClean="0"/>
              <a:t>Rind- und Kalbfleisch: </a:t>
            </a:r>
            <a:r>
              <a:rPr lang="de-AT" dirty="0" smtClean="0"/>
              <a:t>Rückgang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48808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69303" y="574452"/>
            <a:ext cx="9135762" cy="450421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Bio im </a:t>
            </a:r>
            <a:r>
              <a:rPr lang="de-AT" dirty="0" err="1" smtClean="0"/>
              <a:t>lebensmitteleinzelhandel</a:t>
            </a:r>
            <a:endParaRPr lang="de-AT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669303" y="1117594"/>
            <a:ext cx="10282175" cy="400682"/>
          </a:xfrm>
        </p:spPr>
        <p:txBody>
          <a:bodyPr/>
          <a:lstStyle/>
          <a:p>
            <a:r>
              <a:rPr lang="de-AT" dirty="0" smtClean="0"/>
              <a:t>Sowohl </a:t>
            </a:r>
            <a:r>
              <a:rPr lang="de-AT" dirty="0" err="1" smtClean="0"/>
              <a:t>supermärkte</a:t>
            </a:r>
            <a:r>
              <a:rPr lang="de-AT" dirty="0" smtClean="0"/>
              <a:t> als auch </a:t>
            </a:r>
            <a:r>
              <a:rPr lang="de-AT" dirty="0" err="1" smtClean="0"/>
              <a:t>diskonter</a:t>
            </a:r>
            <a:r>
              <a:rPr lang="de-AT" dirty="0" smtClean="0"/>
              <a:t> setzen auf </a:t>
            </a:r>
            <a:r>
              <a:rPr lang="de-AT" dirty="0" err="1" smtClean="0"/>
              <a:t>bio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192" y="1818207"/>
            <a:ext cx="7703209" cy="435133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628664" y="2220685"/>
            <a:ext cx="27930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r>
              <a:rPr lang="de-AT" dirty="0" smtClean="0"/>
              <a:t>LEH setzt verstärkt auf Bio und investiert in Bio-Eigenmarken.</a:t>
            </a:r>
          </a:p>
          <a:p>
            <a:endParaRPr lang="de-AT" dirty="0" smtClean="0"/>
          </a:p>
          <a:p>
            <a:r>
              <a:rPr lang="de-AT" u="sng" dirty="0"/>
              <a:t>Anteil am Biomarkt</a:t>
            </a:r>
          </a:p>
          <a:p>
            <a:r>
              <a:rPr lang="de-AT" dirty="0" smtClean="0"/>
              <a:t>Supermärkte: ca. 70%</a:t>
            </a:r>
            <a:endParaRPr lang="de-AT" dirty="0"/>
          </a:p>
          <a:p>
            <a:r>
              <a:rPr lang="de-AT" dirty="0" smtClean="0"/>
              <a:t>Diskonter: ca. 30%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4147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Trends im Konsumverhalten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1581785"/>
            <a:ext cx="10648406" cy="4351338"/>
          </a:xfrm>
        </p:spPr>
        <p:txBody>
          <a:bodyPr/>
          <a:lstStyle/>
          <a:p>
            <a:r>
              <a:rPr lang="de-AT" dirty="0" smtClean="0"/>
              <a:t>„Regional – Saisonal – Bio“ als neue Richtung</a:t>
            </a:r>
          </a:p>
          <a:p>
            <a:pPr marL="0" indent="0">
              <a:buNone/>
            </a:pPr>
            <a:endParaRPr lang="de-AT" dirty="0" smtClean="0"/>
          </a:p>
          <a:p>
            <a:r>
              <a:rPr lang="de-AT" dirty="0" smtClean="0"/>
              <a:t>Sicherheit und Qualität zählen besonders in Krisenzeiten – BIO ist ein wichtiges Qualitätsmerkmal</a:t>
            </a:r>
          </a:p>
          <a:p>
            <a:endParaRPr lang="de-AT" dirty="0" smtClean="0"/>
          </a:p>
          <a:p>
            <a:r>
              <a:rPr lang="de-AT" dirty="0" smtClean="0"/>
              <a:t>Konsument muss einen Mehrwert erkennen können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 smtClean="0"/>
              <a:t>Produkte müssen erklärt und inszeniert werden</a:t>
            </a:r>
          </a:p>
          <a:p>
            <a:endParaRPr lang="de-AT" dirty="0"/>
          </a:p>
          <a:p>
            <a:r>
              <a:rPr lang="de-AT" dirty="0" smtClean="0"/>
              <a:t>Mehrwert muss auch mehr Wert sein</a:t>
            </a:r>
          </a:p>
          <a:p>
            <a:endParaRPr lang="de-AT" dirty="0" smtClean="0"/>
          </a:p>
          <a:p>
            <a:r>
              <a:rPr lang="de-AT" dirty="0" smtClean="0"/>
              <a:t>Braucht neue Konzepte – auch und vor allem vom Lebensmitteleinzelhandel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02700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Schlussfolgerungen für die individuelle </a:t>
            </a:r>
            <a:r>
              <a:rPr lang="de-AT" dirty="0" err="1" smtClean="0"/>
              <a:t>betriebsentwicklung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81533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Chancen für den eigenen betrieb?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AT" b="1" dirty="0" smtClean="0"/>
              <a:t>Nutzen!!!</a:t>
            </a:r>
            <a:endParaRPr lang="de-AT" b="1" dirty="0"/>
          </a:p>
        </p:txBody>
      </p:sp>
      <p:sp>
        <p:nvSpPr>
          <p:cNvPr id="11" name="Ellipse 10"/>
          <p:cNvSpPr/>
          <p:nvPr/>
        </p:nvSpPr>
        <p:spPr>
          <a:xfrm>
            <a:off x="5804262" y="1907176"/>
            <a:ext cx="3692435" cy="36488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Ellipse 11"/>
          <p:cNvSpPr/>
          <p:nvPr/>
        </p:nvSpPr>
        <p:spPr>
          <a:xfrm>
            <a:off x="6291941" y="2391993"/>
            <a:ext cx="2717074" cy="267447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Ellipse 12"/>
          <p:cNvSpPr/>
          <p:nvPr/>
        </p:nvSpPr>
        <p:spPr>
          <a:xfrm>
            <a:off x="6857999" y="2970294"/>
            <a:ext cx="1584960" cy="15178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feld 13"/>
          <p:cNvSpPr txBox="1"/>
          <p:nvPr/>
        </p:nvSpPr>
        <p:spPr>
          <a:xfrm>
            <a:off x="6955178" y="3510552"/>
            <a:ext cx="13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Komfortzone</a:t>
            </a:r>
            <a:endParaRPr lang="de-AT" dirty="0"/>
          </a:p>
        </p:txBody>
      </p:sp>
      <p:sp>
        <p:nvSpPr>
          <p:cNvPr id="15" name="Textfeld 14"/>
          <p:cNvSpPr txBox="1"/>
          <p:nvPr/>
        </p:nvSpPr>
        <p:spPr>
          <a:xfrm>
            <a:off x="7175861" y="2057142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Panikzone</a:t>
            </a:r>
            <a:endParaRPr lang="de-AT" dirty="0"/>
          </a:p>
        </p:txBody>
      </p:sp>
      <p:sp>
        <p:nvSpPr>
          <p:cNvPr id="16" name="Textfeld 15"/>
          <p:cNvSpPr txBox="1"/>
          <p:nvPr/>
        </p:nvSpPr>
        <p:spPr>
          <a:xfrm>
            <a:off x="6758248" y="4453692"/>
            <a:ext cx="1942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Entwicklungszone</a:t>
            </a:r>
            <a:endParaRPr lang="de-AT" dirty="0"/>
          </a:p>
        </p:txBody>
      </p:sp>
      <p:sp>
        <p:nvSpPr>
          <p:cNvPr id="17" name="Textfeld 16"/>
          <p:cNvSpPr txBox="1"/>
          <p:nvPr/>
        </p:nvSpPr>
        <p:spPr>
          <a:xfrm>
            <a:off x="838200" y="3187936"/>
            <a:ext cx="4127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/>
              <a:t>Wenn der Wind der Veränderung weht, </a:t>
            </a:r>
          </a:p>
          <a:p>
            <a:r>
              <a:rPr lang="de-AT" sz="2400" b="1" dirty="0" smtClean="0"/>
              <a:t>bauen die einen Mauern </a:t>
            </a:r>
          </a:p>
          <a:p>
            <a:r>
              <a:rPr lang="de-AT" sz="2400" b="1" dirty="0" smtClean="0"/>
              <a:t>und die anderen Windmühlen.</a:t>
            </a:r>
            <a:endParaRPr lang="de-AT" sz="2400" b="1" dirty="0"/>
          </a:p>
        </p:txBody>
      </p:sp>
    </p:spTree>
    <p:extLst>
      <p:ext uri="{BB962C8B-B14F-4D97-AF65-F5344CB8AC3E}">
        <p14:creationId xmlns:p14="http://schemas.microsoft.com/office/powerpoint/2010/main" val="4145260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Wir haben es auch selbst in der </a:t>
            </a:r>
            <a:r>
              <a:rPr lang="de-AT" dirty="0" err="1" smtClean="0"/>
              <a:t>hand</a:t>
            </a:r>
            <a:r>
              <a:rPr lang="de-AT" dirty="0" smtClean="0"/>
              <a:t>…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71697" y="1335174"/>
            <a:ext cx="10691949" cy="4351338"/>
          </a:xfrm>
        </p:spPr>
        <p:txBody>
          <a:bodyPr/>
          <a:lstStyle/>
          <a:p>
            <a:r>
              <a:rPr lang="de-AT" dirty="0" smtClean="0"/>
              <a:t>Veränderungsphasen sind Teil jedes Lebens - menschlich und auch betrieblich</a:t>
            </a:r>
          </a:p>
          <a:p>
            <a:endParaRPr lang="de-AT" dirty="0"/>
          </a:p>
          <a:p>
            <a:r>
              <a:rPr lang="de-AT" dirty="0" smtClean="0"/>
              <a:t>Jede Krise birgt auch Chancen für Weiterentwicklung - offen </a:t>
            </a:r>
            <a:r>
              <a:rPr lang="de-AT" dirty="0"/>
              <a:t>sein für neue Möglichkeiten und </a:t>
            </a:r>
            <a:r>
              <a:rPr lang="de-AT" dirty="0" smtClean="0"/>
              <a:t>Betriebsentwicklung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 smtClean="0"/>
              <a:t>Rahmen </a:t>
            </a:r>
            <a:r>
              <a:rPr lang="de-AT" dirty="0"/>
              <a:t>für eigenes Handeln ausloten </a:t>
            </a:r>
            <a:endParaRPr lang="de-AT" dirty="0" smtClean="0"/>
          </a:p>
          <a:p>
            <a:pPr lvl="1"/>
            <a:r>
              <a:rPr lang="de-AT" dirty="0" smtClean="0"/>
              <a:t>Risikoabschätzung</a:t>
            </a:r>
          </a:p>
          <a:p>
            <a:pPr lvl="1"/>
            <a:r>
              <a:rPr lang="de-AT" dirty="0" smtClean="0"/>
              <a:t>Ressourcenabschätzung</a:t>
            </a:r>
            <a:endParaRPr lang="de-AT" dirty="0"/>
          </a:p>
          <a:p>
            <a:endParaRPr lang="de-AT" dirty="0" smtClean="0"/>
          </a:p>
          <a:p>
            <a:r>
              <a:rPr lang="de-AT" dirty="0" smtClean="0"/>
              <a:t>Fachlich und betriebswirtschaftlich abgesicherte Entscheidungen </a:t>
            </a:r>
            <a:r>
              <a:rPr lang="de-AT" dirty="0" smtClean="0"/>
              <a:t>treffen</a:t>
            </a:r>
          </a:p>
          <a:p>
            <a:endParaRPr lang="de-AT" dirty="0"/>
          </a:p>
          <a:p>
            <a:r>
              <a:rPr lang="de-AT" dirty="0" smtClean="0"/>
              <a:t>Erfolg und Veränderung hat 3 Buchstaben: TUN</a:t>
            </a:r>
            <a:endParaRPr lang="de-AT" dirty="0" smtClean="0"/>
          </a:p>
          <a:p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797" y="4876672"/>
            <a:ext cx="1362932" cy="1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99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872" y="432253"/>
            <a:ext cx="4061923" cy="577695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991497" y="2690949"/>
            <a:ext cx="4206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 smtClean="0"/>
              <a:t>Herzlichen Dank für Ihre Aufmerksamkeit!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13255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Die </a:t>
            </a:r>
            <a:r>
              <a:rPr lang="de-AT" dirty="0" err="1" smtClean="0"/>
              <a:t>eu</a:t>
            </a:r>
            <a:r>
              <a:rPr lang="de-AT" dirty="0" smtClean="0"/>
              <a:t> als </a:t>
            </a:r>
            <a:r>
              <a:rPr lang="de-AT" dirty="0" smtClean="0"/>
              <a:t>bio-promoter…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r"/>
            <a:r>
              <a:rPr lang="de-AT" dirty="0" smtClean="0"/>
              <a:t>… und auch als Bremsklotz?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1825625"/>
            <a:ext cx="3829594" cy="4351338"/>
          </a:xfrm>
        </p:spPr>
        <p:txBody>
          <a:bodyPr/>
          <a:lstStyle/>
          <a:p>
            <a:pPr marL="0" indent="0">
              <a:buNone/>
            </a:pPr>
            <a:r>
              <a:rPr lang="de-AT" b="1" dirty="0" smtClean="0"/>
              <a:t>Ziel: 25% Bio-Anteil der EU LW-Fläche bis 2030</a:t>
            </a:r>
          </a:p>
          <a:p>
            <a:pPr marL="0" indent="0">
              <a:buNone/>
            </a:pPr>
            <a:endParaRPr lang="de-AT" b="1" dirty="0" smtClean="0"/>
          </a:p>
          <a:p>
            <a:r>
              <a:rPr lang="de-AT" dirty="0" smtClean="0"/>
              <a:t>Schwerpunkte</a:t>
            </a:r>
          </a:p>
          <a:p>
            <a:pPr lvl="1"/>
            <a:r>
              <a:rPr lang="de-AT" dirty="0" smtClean="0"/>
              <a:t>Förderung der Produktion</a:t>
            </a:r>
          </a:p>
          <a:p>
            <a:pPr lvl="1"/>
            <a:r>
              <a:rPr lang="de-AT" dirty="0" smtClean="0"/>
              <a:t>Förderung des Verbrauchs</a:t>
            </a:r>
          </a:p>
          <a:p>
            <a:pPr lvl="1"/>
            <a:r>
              <a:rPr lang="de-AT" dirty="0" smtClean="0"/>
              <a:t>Stärkung der Nachhaltigkeit</a:t>
            </a:r>
          </a:p>
          <a:p>
            <a:pPr lvl="1"/>
            <a:endParaRPr lang="de-AT" dirty="0" smtClean="0"/>
          </a:p>
          <a:p>
            <a:endParaRPr lang="de-AT" dirty="0"/>
          </a:p>
        </p:txBody>
      </p:sp>
      <p:sp>
        <p:nvSpPr>
          <p:cNvPr id="7" name="Inhaltsplatzhalter 3"/>
          <p:cNvSpPr txBox="1">
            <a:spLocks/>
          </p:cNvSpPr>
          <p:nvPr/>
        </p:nvSpPr>
        <p:spPr>
          <a:xfrm>
            <a:off x="5797731" y="1825625"/>
            <a:ext cx="4857206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ADBF51"/>
              </a:buClr>
              <a:buSzPct val="90000"/>
              <a:buFont typeface="Wingdings" panose="05000000000000000000" pitchFamily="2" charset="2"/>
              <a:buChar char=""/>
              <a:tabLst/>
              <a:defRPr lang="de-DE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7E46"/>
              </a:buClr>
              <a:buSzPct val="90000"/>
              <a:buFont typeface="Wingdings" panose="05000000000000000000" pitchFamily="2" charset="2"/>
              <a:buChar char=""/>
              <a:tabLst/>
              <a:defRPr lang="de-DE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66000" indent="-23040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lang="de-DE"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b="1" dirty="0" smtClean="0"/>
              <a:t>Gleichzeitig: viele Regulierungen, Vorschriften</a:t>
            </a:r>
          </a:p>
          <a:p>
            <a:pPr marL="0" indent="0">
              <a:buNone/>
            </a:pPr>
            <a:endParaRPr lang="de-AT" b="1" dirty="0" smtClean="0"/>
          </a:p>
          <a:p>
            <a:pPr lvl="1"/>
            <a:r>
              <a:rPr lang="de-AT" dirty="0" smtClean="0"/>
              <a:t>Bio-Basisrechtakt (1)</a:t>
            </a:r>
          </a:p>
          <a:p>
            <a:pPr lvl="1"/>
            <a:r>
              <a:rPr lang="de-AT" dirty="0" smtClean="0"/>
              <a:t>Bio-Durchführungsrechtsakte (9)</a:t>
            </a:r>
          </a:p>
          <a:p>
            <a:pPr lvl="1"/>
            <a:r>
              <a:rPr lang="de-AT" dirty="0" smtClean="0"/>
              <a:t>Bio-Delegierte Rechtsakte (19)</a:t>
            </a:r>
          </a:p>
          <a:p>
            <a:pPr lvl="1"/>
            <a:r>
              <a:rPr lang="de-AT" dirty="0" smtClean="0"/>
              <a:t>Interpretation </a:t>
            </a:r>
            <a:r>
              <a:rPr lang="de-AT" dirty="0" err="1" smtClean="0"/>
              <a:t>letters</a:t>
            </a:r>
            <a:r>
              <a:rPr lang="de-AT" dirty="0" smtClean="0"/>
              <a:t> (+- 300)</a:t>
            </a:r>
          </a:p>
          <a:p>
            <a:pPr lvl="1"/>
            <a:r>
              <a:rPr lang="de-AT" dirty="0"/>
              <a:t>u</a:t>
            </a:r>
            <a:r>
              <a:rPr lang="de-AT" dirty="0" smtClean="0"/>
              <a:t>nd vieles mehr…</a:t>
            </a:r>
          </a:p>
        </p:txBody>
      </p:sp>
    </p:spTree>
    <p:extLst>
      <p:ext uri="{BB962C8B-B14F-4D97-AF65-F5344CB8AC3E}">
        <p14:creationId xmlns:p14="http://schemas.microsoft.com/office/powerpoint/2010/main" val="90761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Bio-flächen und </a:t>
            </a:r>
            <a:r>
              <a:rPr lang="de-AT" dirty="0" smtClean="0"/>
              <a:t>Bio-betriebe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 smtClean="0"/>
              <a:t>EU:</a:t>
            </a:r>
            <a:r>
              <a:rPr lang="de-AT" dirty="0" smtClean="0"/>
              <a:t> 10,39% (2022)</a:t>
            </a:r>
          </a:p>
          <a:p>
            <a:r>
              <a:rPr lang="de-AT" b="1" dirty="0" smtClean="0"/>
              <a:t>AT: </a:t>
            </a:r>
            <a:r>
              <a:rPr lang="de-AT" dirty="0" smtClean="0"/>
              <a:t>27,2% (2022)</a:t>
            </a:r>
          </a:p>
          <a:p>
            <a:endParaRPr lang="de-AT" dirty="0" smtClean="0"/>
          </a:p>
          <a:p>
            <a:endParaRPr lang="de-AT" dirty="0"/>
          </a:p>
          <a:p>
            <a:r>
              <a:rPr lang="de-AT" u="sng" dirty="0" smtClean="0"/>
              <a:t>Wachstum EU:</a:t>
            </a:r>
            <a:r>
              <a:rPr lang="de-AT" dirty="0" smtClean="0"/>
              <a:t> + 6% pro </a:t>
            </a:r>
            <a:r>
              <a:rPr lang="de-AT" dirty="0" smtClean="0"/>
              <a:t>Jahr</a:t>
            </a:r>
          </a:p>
          <a:p>
            <a:endParaRPr lang="de-AT" dirty="0" smtClean="0"/>
          </a:p>
          <a:p>
            <a:r>
              <a:rPr lang="de-AT" u="sng" dirty="0" smtClean="0"/>
              <a:t>Wachstum AT:</a:t>
            </a:r>
            <a:r>
              <a:rPr lang="de-AT" dirty="0" smtClean="0"/>
              <a:t> derzeit MINUS</a:t>
            </a:r>
          </a:p>
          <a:p>
            <a:pPr lvl="2"/>
            <a:r>
              <a:rPr lang="de-AT" dirty="0" smtClean="0"/>
              <a:t>2022 - 2023</a:t>
            </a:r>
            <a:r>
              <a:rPr lang="de-AT" dirty="0" smtClean="0"/>
              <a:t>: minus 933 Höfe bzw. minus 10.000 ha</a:t>
            </a:r>
          </a:p>
          <a:p>
            <a:pPr lvl="2"/>
            <a:r>
              <a:rPr lang="de-AT" dirty="0" smtClean="0"/>
              <a:t>2023 - 2024</a:t>
            </a:r>
            <a:r>
              <a:rPr lang="de-AT" dirty="0" smtClean="0"/>
              <a:t>: minus 351 Höfe bzw. minus 2.600 ha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0502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661689"/>
            <a:ext cx="10367356" cy="450421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Entwicklung bio-betriebe und bio-flächen in Österreich 2024</a:t>
            </a:r>
            <a:endParaRPr lang="de-AT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092" y="2977666"/>
            <a:ext cx="4065839" cy="255227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38200" y="1831967"/>
            <a:ext cx="893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2024: 24.099 Bio-Betriebe in AT (-351 Betriebe im Vergleich zu 2023);</a:t>
            </a:r>
          </a:p>
          <a:p>
            <a:r>
              <a:rPr lang="de-AT" sz="2000" dirty="0"/>
              <a:t>e</a:t>
            </a:r>
            <a:r>
              <a:rPr lang="de-AT" sz="2000" dirty="0" smtClean="0"/>
              <a:t>ntspricht einem Rückgang von 1,4%</a:t>
            </a:r>
            <a:endParaRPr lang="de-AT" sz="2000" dirty="0"/>
          </a:p>
        </p:txBody>
      </p:sp>
      <p:sp>
        <p:nvSpPr>
          <p:cNvPr id="2" name="Textfeld 1"/>
          <p:cNvSpPr txBox="1"/>
          <p:nvPr/>
        </p:nvSpPr>
        <p:spPr>
          <a:xfrm>
            <a:off x="4748151" y="5529944"/>
            <a:ext cx="3473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Datenquelle: </a:t>
            </a:r>
            <a:r>
              <a:rPr lang="de-AT" sz="1400" dirty="0" smtClean="0"/>
              <a:t>BML, </a:t>
            </a:r>
            <a:r>
              <a:rPr lang="de-AT" sz="1400" dirty="0"/>
              <a:t>Nov. 2024</a:t>
            </a:r>
          </a:p>
        </p:txBody>
      </p:sp>
    </p:spTree>
    <p:extLst>
      <p:ext uri="{BB962C8B-B14F-4D97-AF65-F5344CB8AC3E}">
        <p14:creationId xmlns:p14="http://schemas.microsoft.com/office/powerpoint/2010/main" val="24487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6514" y="358593"/>
            <a:ext cx="9477894" cy="688811"/>
          </a:xfrm>
        </p:spPr>
        <p:txBody>
          <a:bodyPr>
            <a:noAutofit/>
          </a:bodyPr>
          <a:lstStyle/>
          <a:p>
            <a:r>
              <a:rPr lang="de-AT" sz="2400" dirty="0" smtClean="0"/>
              <a:t>Bio-</a:t>
            </a:r>
            <a:r>
              <a:rPr lang="de-AT" sz="2400" dirty="0" err="1" smtClean="0"/>
              <a:t>flächenentwicklung</a:t>
            </a:r>
            <a:r>
              <a:rPr lang="de-AT" sz="2400" dirty="0" smtClean="0"/>
              <a:t> in </a:t>
            </a:r>
            <a:r>
              <a:rPr lang="de-AT" sz="2400" dirty="0" err="1" smtClean="0"/>
              <a:t>österreich</a:t>
            </a:r>
            <a:r>
              <a:rPr lang="de-AT" sz="2400" dirty="0" smtClean="0"/>
              <a:t> (ohne alm und </a:t>
            </a:r>
            <a:r>
              <a:rPr lang="de-AT" sz="2400" dirty="0" err="1" smtClean="0"/>
              <a:t>bergmähder</a:t>
            </a:r>
            <a:r>
              <a:rPr lang="de-AT" sz="2400" dirty="0" smtClean="0"/>
              <a:t>)</a:t>
            </a:r>
            <a:endParaRPr lang="de-AT" sz="24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263" y="1765870"/>
            <a:ext cx="6786817" cy="397847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14153" y="1221971"/>
            <a:ext cx="896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2024: rund 584.000 ha </a:t>
            </a:r>
            <a:r>
              <a:rPr lang="de-AT" dirty="0" smtClean="0"/>
              <a:t>(-1.800 </a:t>
            </a:r>
            <a:r>
              <a:rPr lang="de-AT" dirty="0" smtClean="0"/>
              <a:t>ha bzw. -0,3% im Vergleich zu 2023)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5233851" y="5843847"/>
            <a:ext cx="3473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Datenquelle: </a:t>
            </a:r>
            <a:r>
              <a:rPr lang="de-AT" sz="1400" dirty="0" smtClean="0"/>
              <a:t>BML, </a:t>
            </a:r>
            <a:r>
              <a:rPr lang="de-AT" sz="1400" dirty="0"/>
              <a:t>Nov. 2024</a:t>
            </a:r>
          </a:p>
        </p:txBody>
      </p:sp>
    </p:spTree>
    <p:extLst>
      <p:ext uri="{BB962C8B-B14F-4D97-AF65-F5344CB8AC3E}">
        <p14:creationId xmlns:p14="http://schemas.microsoft.com/office/powerpoint/2010/main" val="178797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661689"/>
            <a:ext cx="10247812" cy="888437"/>
          </a:xfrm>
        </p:spPr>
        <p:txBody>
          <a:bodyPr>
            <a:noAutofit/>
          </a:bodyPr>
          <a:lstStyle/>
          <a:p>
            <a:r>
              <a:rPr lang="de-AT" sz="2800" dirty="0" smtClean="0"/>
              <a:t>Österreich: Bio-</a:t>
            </a:r>
            <a:r>
              <a:rPr lang="de-AT" sz="2800" dirty="0" err="1" smtClean="0"/>
              <a:t>flächenentwicklung</a:t>
            </a:r>
            <a:r>
              <a:rPr lang="de-AT" sz="2800" dirty="0" smtClean="0"/>
              <a:t> nach kulturarten</a:t>
            </a:r>
            <a:endParaRPr lang="de-AT" sz="28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993123"/>
            <a:ext cx="6900846" cy="369357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829006" y="2152996"/>
            <a:ext cx="3971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2024: biologisch bewirtschaftete </a:t>
            </a:r>
            <a:r>
              <a:rPr lang="de-AT" sz="2000" dirty="0" err="1" smtClean="0"/>
              <a:t>landw</a:t>
            </a:r>
            <a:r>
              <a:rPr lang="de-AT" sz="2000" dirty="0" smtClean="0"/>
              <a:t>. Nutzfläche in AT rund 698.600 ha (- 2.600 ha bzw. -0,4% im Vergleich zu 2023)</a:t>
            </a:r>
          </a:p>
          <a:p>
            <a:endParaRPr lang="de-AT" sz="2000" dirty="0"/>
          </a:p>
          <a:p>
            <a:r>
              <a:rPr lang="de-AT" sz="2000" dirty="0" smtClean="0"/>
              <a:t>Acker- und Weingärten: leichtes Plus</a:t>
            </a:r>
            <a:endParaRPr lang="de-AT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6232566" y="5729052"/>
            <a:ext cx="3473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Datenquelle: </a:t>
            </a:r>
            <a:r>
              <a:rPr lang="de-AT" sz="1400" dirty="0" smtClean="0"/>
              <a:t>BML, </a:t>
            </a:r>
            <a:r>
              <a:rPr lang="de-AT" sz="1400" dirty="0"/>
              <a:t>Nov. 2024</a:t>
            </a:r>
          </a:p>
        </p:txBody>
      </p:sp>
    </p:spTree>
    <p:extLst>
      <p:ext uri="{BB962C8B-B14F-4D97-AF65-F5344CB8AC3E}">
        <p14:creationId xmlns:p14="http://schemas.microsoft.com/office/powerpoint/2010/main" val="909541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Konsumenten</a:t>
            </a:r>
            <a:br>
              <a:rPr lang="de-AT" dirty="0" smtClean="0"/>
            </a:br>
            <a:r>
              <a:rPr lang="de-AT" dirty="0" smtClean="0"/>
              <a:t>konsumverhalten</a:t>
            </a:r>
            <a:br>
              <a:rPr lang="de-AT" dirty="0" smtClean="0"/>
            </a:br>
            <a:r>
              <a:rPr lang="de-AT" dirty="0" err="1" smtClean="0"/>
              <a:t>motive</a:t>
            </a:r>
            <a:r>
              <a:rPr lang="de-AT" dirty="0" smtClean="0"/>
              <a:t> für den kauf von bio-</a:t>
            </a:r>
            <a:r>
              <a:rPr lang="de-AT" dirty="0" err="1" smtClean="0"/>
              <a:t>lebensmitteln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685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Entscheidung </a:t>
            </a:r>
            <a:r>
              <a:rPr lang="de-AT" dirty="0" err="1" smtClean="0"/>
              <a:t>bio</a:t>
            </a:r>
            <a:r>
              <a:rPr lang="de-AT" dirty="0" smtClean="0"/>
              <a:t> oder konventionell</a:t>
            </a:r>
            <a:endParaRPr lang="de-AT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533870" y="1199566"/>
            <a:ext cx="10978861" cy="400682"/>
          </a:xfrm>
        </p:spPr>
        <p:txBody>
          <a:bodyPr/>
          <a:lstStyle/>
          <a:p>
            <a:r>
              <a:rPr lang="de-AT" dirty="0" smtClean="0"/>
              <a:t>Welcher nutzen und welche werte werden </a:t>
            </a:r>
            <a:r>
              <a:rPr lang="de-AT" dirty="0" err="1" smtClean="0"/>
              <a:t>bio</a:t>
            </a:r>
            <a:r>
              <a:rPr lang="de-AT" dirty="0" smtClean="0"/>
              <a:t> zugesprochen?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383" y="2118138"/>
            <a:ext cx="7628572" cy="435133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766363" y="2489069"/>
            <a:ext cx="32752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000" dirty="0"/>
          </a:p>
          <a:p>
            <a:r>
              <a:rPr lang="de-AT" sz="2000" dirty="0" smtClean="0"/>
              <a:t>Für 41% der </a:t>
            </a:r>
            <a:r>
              <a:rPr lang="de-AT" sz="2000" dirty="0" err="1" smtClean="0"/>
              <a:t>Konsument:innen</a:t>
            </a:r>
            <a:r>
              <a:rPr lang="de-AT" sz="2000" dirty="0" smtClean="0"/>
              <a:t> sind Bioprodukte an erster Stelle, wenn es um den Wert bzw. besonderen Stellenwert von Lebensmitteln geht.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034717723"/>
      </p:ext>
    </p:extLst>
  </p:cSld>
  <p:clrMapOvr>
    <a:masterClrMapping/>
  </p:clrMapOvr>
</p:sld>
</file>

<file path=ppt/theme/theme1.xml><?xml version="1.0" encoding="utf-8"?>
<a:theme xmlns:a="http://schemas.openxmlformats.org/drawingml/2006/main" name="LFI">
  <a:themeElements>
    <a:clrScheme name="LFI-Standar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A3E"/>
      </a:accent1>
      <a:accent2>
        <a:srgbClr val="83A71C"/>
      </a:accent2>
      <a:accent3>
        <a:srgbClr val="A01F04"/>
      </a:accent3>
      <a:accent4>
        <a:srgbClr val="D35D20"/>
      </a:accent4>
      <a:accent5>
        <a:srgbClr val="2D6977"/>
      </a:accent5>
      <a:accent6>
        <a:srgbClr val="942355"/>
      </a:accent6>
      <a:hlink>
        <a:srgbClr val="007A3E"/>
      </a:hlink>
      <a:folHlink>
        <a:srgbClr val="007A3E"/>
      </a:folHlink>
    </a:clrScheme>
    <a:fontScheme name="LFI Vorlage Entwurf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FI" id="{0CD9EC24-C87E-4AB1-AA5F-09EABAB6EB8D}" vid="{19FE76F6-AFDC-4D41-9968-9E1C41D80DCE}"/>
    </a:ext>
  </a:extLst>
</a:theme>
</file>

<file path=ppt/theme/theme2.xml><?xml version="1.0" encoding="utf-8"?>
<a:theme xmlns:a="http://schemas.openxmlformats.org/drawingml/2006/main" name="LFI - Breitbild">
  <a:themeElements>
    <a:clrScheme name="LFI-Standar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A3E"/>
      </a:accent1>
      <a:accent2>
        <a:srgbClr val="83A71C"/>
      </a:accent2>
      <a:accent3>
        <a:srgbClr val="A01F04"/>
      </a:accent3>
      <a:accent4>
        <a:srgbClr val="D35D20"/>
      </a:accent4>
      <a:accent5>
        <a:srgbClr val="2D6977"/>
      </a:accent5>
      <a:accent6>
        <a:srgbClr val="942355"/>
      </a:accent6>
      <a:hlink>
        <a:srgbClr val="007A3E"/>
      </a:hlink>
      <a:folHlink>
        <a:srgbClr val="007A3E"/>
      </a:folHlink>
    </a:clrScheme>
    <a:fontScheme name="LFI Vorlage Entwurf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FI - Breitbild" id="{5022CAD9-EB2C-47FE-9AE1-2EC4632D2333}" vid="{9B9FC17E-6B47-4E3D-BB02-AC5739AD1738}"/>
    </a:ext>
  </a:extLst>
</a:theme>
</file>

<file path=ppt/theme/theme3.xml><?xml version="1.0" encoding="utf-8"?>
<a:theme xmlns:a="http://schemas.openxmlformats.org/drawingml/2006/main" name="LK Niederösterreich">
  <a:themeElements>
    <a:clrScheme name="PPP LK">
      <a:dk1>
        <a:srgbClr val="000000"/>
      </a:dk1>
      <a:lt1>
        <a:srgbClr val="FFFFFF"/>
      </a:lt1>
      <a:dk2>
        <a:srgbClr val="000000"/>
      </a:dk2>
      <a:lt2>
        <a:srgbClr val="BFBFBF"/>
      </a:lt2>
      <a:accent1>
        <a:srgbClr val="007E46"/>
      </a:accent1>
      <a:accent2>
        <a:srgbClr val="ADBF51"/>
      </a:accent2>
      <a:accent3>
        <a:srgbClr val="F08200"/>
      </a:accent3>
      <a:accent4>
        <a:srgbClr val="008AC4"/>
      </a:accent4>
      <a:accent5>
        <a:srgbClr val="00507D"/>
      </a:accent5>
      <a:accent6>
        <a:srgbClr val="BFBFBF"/>
      </a:accent6>
      <a:hlink>
        <a:srgbClr val="1E78C8"/>
      </a:hlink>
      <a:folHlink>
        <a:srgbClr val="1E78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K Niederösterreich" id="{9FA04C32-B00F-4111-B635-C53CCD6705F1}" vid="{1D4C4C75-A875-4B96-B74D-67BE0F7F4A1D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BD9BAF63D8D5047A1A159150AC6B071" ma:contentTypeVersion="15" ma:contentTypeDescription="Ein neues Dokument erstellen." ma:contentTypeScope="" ma:versionID="7ec1b83bb32f0e479e8a9e30e91c654f">
  <xsd:schema xmlns:xsd="http://www.w3.org/2001/XMLSchema" xmlns:xs="http://www.w3.org/2001/XMLSchema" xmlns:p="http://schemas.microsoft.com/office/2006/metadata/properties" xmlns:ns2="26a1f8c7-7895-4c01-b358-8441e7514c9e" xmlns:ns3="18bc6007-82ab-499d-be47-75483ec24220" targetNamespace="http://schemas.microsoft.com/office/2006/metadata/properties" ma:root="true" ma:fieldsID="e027427b1d5a530241775f75fc742579" ns2:_="" ns3:_="">
    <xsd:import namespace="26a1f8c7-7895-4c01-b358-8441e7514c9e"/>
    <xsd:import namespace="18bc6007-82ab-499d-be47-75483ec2422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1f8c7-7895-4c01-b358-8441e7514c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a00c98ed-0303-4813-91da-40236f912948}" ma:internalName="TaxCatchAll" ma:showField="CatchAllData" ma:web="26a1f8c7-7895-4c01-b358-8441e7514c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6007-82ab-499d-be47-75483ec24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76c1228a-4226-42ec-8e88-0e0c6cd885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bc6007-82ab-499d-be47-75483ec24220">
      <Terms xmlns="http://schemas.microsoft.com/office/infopath/2007/PartnerControls"/>
    </lcf76f155ced4ddcb4097134ff3c332f>
    <TaxCatchAll xmlns="26a1f8c7-7895-4c01-b358-8441e7514c9e" xsi:nil="true"/>
  </documentManagement>
</p:properties>
</file>

<file path=customXml/itemProps1.xml><?xml version="1.0" encoding="utf-8"?>
<ds:datastoreItem xmlns:ds="http://schemas.openxmlformats.org/officeDocument/2006/customXml" ds:itemID="{E1E3FC13-DB76-49B5-B6F2-A7C23F0BC3CE}"/>
</file>

<file path=customXml/itemProps2.xml><?xml version="1.0" encoding="utf-8"?>
<ds:datastoreItem xmlns:ds="http://schemas.openxmlformats.org/officeDocument/2006/customXml" ds:itemID="{1C5F01EC-9C88-47D7-BD93-58AA624C1E19}"/>
</file>

<file path=customXml/itemProps3.xml><?xml version="1.0" encoding="utf-8"?>
<ds:datastoreItem xmlns:ds="http://schemas.openxmlformats.org/officeDocument/2006/customXml" ds:itemID="{311FBA2A-E218-47AD-9228-0EE4F742D483}"/>
</file>

<file path=docProps/app.xml><?xml version="1.0" encoding="utf-8"?>
<Properties xmlns="http://schemas.openxmlformats.org/officeDocument/2006/extended-properties" xmlns:vt="http://schemas.openxmlformats.org/officeDocument/2006/docPropsVTypes">
  <Template>LFI</Template>
  <TotalTime>0</TotalTime>
  <Words>813</Words>
  <Application>Microsoft Office PowerPoint</Application>
  <PresentationFormat>Breitbild</PresentationFormat>
  <Paragraphs>153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27</vt:i4>
      </vt:variant>
    </vt:vector>
  </HeadingPairs>
  <TitlesOfParts>
    <vt:vector size="37" baseType="lpstr">
      <vt:lpstr>MS PGothic</vt:lpstr>
      <vt:lpstr>Arial</vt:lpstr>
      <vt:lpstr>Arial-BoldMT</vt:lpstr>
      <vt:lpstr>ArialMT</vt:lpstr>
      <vt:lpstr>Calibri</vt:lpstr>
      <vt:lpstr>Univers LT Pro 45 Light</vt:lpstr>
      <vt:lpstr>Wingdings</vt:lpstr>
      <vt:lpstr>LFI</vt:lpstr>
      <vt:lpstr>LFI - Breitbild</vt:lpstr>
      <vt:lpstr>LK Niederösterreich</vt:lpstr>
      <vt:lpstr>Marktentwicklung, bio- anteil und käufermotivation im wandel  chancen für den eigenen betrieb nutzen</vt:lpstr>
      <vt:lpstr>Eu und AT aktuelle entwicklungen</vt:lpstr>
      <vt:lpstr>Die eu als bio-promoter…</vt:lpstr>
      <vt:lpstr>Bio-flächen und Bio-betriebe</vt:lpstr>
      <vt:lpstr>Entwicklung bio-betriebe und bio-flächen in Österreich 2024</vt:lpstr>
      <vt:lpstr>Bio-flächenentwicklung in österreich (ohne alm und bergmähder)</vt:lpstr>
      <vt:lpstr>Österreich: Bio-flächenentwicklung nach kulturarten</vt:lpstr>
      <vt:lpstr>Konsumenten konsumverhalten motive für den kauf von bio-lebensmitteln</vt:lpstr>
      <vt:lpstr>Entscheidung bio oder konventionell</vt:lpstr>
      <vt:lpstr>Mehrwert von bio-produktion</vt:lpstr>
      <vt:lpstr>PowerPoint-Präsentation</vt:lpstr>
      <vt:lpstr>PowerPoint-Präsentation</vt:lpstr>
      <vt:lpstr>Marktentwicklung</vt:lpstr>
      <vt:lpstr>käuferreichweite</vt:lpstr>
      <vt:lpstr>Wer kauft bio- produkte?</vt:lpstr>
      <vt:lpstr>Wer kauft bio?</vt:lpstr>
      <vt:lpstr>Preisdifferenzen zwischen bio und konv. produkten</vt:lpstr>
      <vt:lpstr>Preisdifferenzen verringern sich aktuell</vt:lpstr>
      <vt:lpstr>Bioanteile nach warengruppen</vt:lpstr>
      <vt:lpstr>Bioanteile nach fleischarten</vt:lpstr>
      <vt:lpstr>Bioanteile fleisch</vt:lpstr>
      <vt:lpstr>Bio im lebensmitteleinzelhandel</vt:lpstr>
      <vt:lpstr>Trends im Konsumverhalten</vt:lpstr>
      <vt:lpstr>Schlussfolgerungen für die individuelle betriebsentwicklung</vt:lpstr>
      <vt:lpstr>Chancen für den eigenen betrieb?</vt:lpstr>
      <vt:lpstr>Wir haben es auch selbst in der hand…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Aktuelles Bio Tierhaltung</dc:title>
  <dc:creator>Eckl Anna (LK NÖ)</dc:creator>
  <cp:lastModifiedBy>Eckl Anna (LK NÖ)</cp:lastModifiedBy>
  <cp:revision>148</cp:revision>
  <cp:lastPrinted>2024-11-11T11:37:41Z</cp:lastPrinted>
  <dcterms:created xsi:type="dcterms:W3CDTF">2024-03-06T13:23:59Z</dcterms:created>
  <dcterms:modified xsi:type="dcterms:W3CDTF">2024-11-11T15:19:28Z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0x010100FBD9BAF63D8D5047A1A159150AC6B071</vt:lpwstr>
  </property>
</Properties>
</file>